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0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58"/>
    <p:restoredTop sz="94626"/>
  </p:normalViewPr>
  <p:slideViewPr>
    <p:cSldViewPr snapToGrid="0">
      <p:cViewPr varScale="1">
        <p:scale>
          <a:sx n="106" d="100"/>
          <a:sy n="106" d="100"/>
        </p:scale>
        <p:origin x="10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tr-TR" dirty="0" smtClean="0"/>
              <a:t>İşletmeler</a:t>
            </a:r>
            <a:endParaRPr lang="en-US" dirty="0"/>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Sayfa1!$B$1</c:f>
              <c:strCache>
                <c:ptCount val="1"/>
                <c:pt idx="0">
                  <c:v>Satışlar</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B5B-488D-9AC1-A6E3AE33688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400-461A-AEBF-CF701E0521FC}"/>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400-461A-AEBF-CF701E0521FC}"/>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A400-461A-AEBF-CF701E0521F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Sayfa1!$A$2:$A$5</c:f>
              <c:strCache>
                <c:ptCount val="3"/>
                <c:pt idx="0">
                  <c:v>Mikro İşletme (1-9 işçi)</c:v>
                </c:pt>
                <c:pt idx="1">
                  <c:v>Orta Büyüklükte (50-250 işçi) </c:v>
                </c:pt>
                <c:pt idx="2">
                  <c:v>Diğer</c:v>
                </c:pt>
              </c:strCache>
            </c:strRef>
          </c:cat>
          <c:val>
            <c:numRef>
              <c:f>Sayfa1!$B$2:$B$5</c:f>
              <c:numCache>
                <c:formatCode>General</c:formatCode>
                <c:ptCount val="4"/>
                <c:pt idx="0">
                  <c:v>77</c:v>
                </c:pt>
                <c:pt idx="1">
                  <c:v>2.2999999999999998</c:v>
                </c:pt>
                <c:pt idx="2">
                  <c:v>20.7</c:v>
                </c:pt>
              </c:numCache>
            </c:numRef>
          </c:val>
          <c:extLst>
            <c:ext xmlns:c16="http://schemas.microsoft.com/office/drawing/2014/chart" uri="{C3380CC4-5D6E-409C-BE32-E72D297353CC}">
              <c16:uniqueId val="{00000000-6B5B-488D-9AC1-A6E3AE33688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3"/>
        <c:delete val="1"/>
      </c:legendEntry>
      <c:layout>
        <c:manualLayout>
          <c:xMode val="edge"/>
          <c:yMode val="edge"/>
          <c:x val="0.60990642736057421"/>
          <c:y val="0.4695838507565514"/>
          <c:w val="0.37117345608621083"/>
          <c:h val="0.1911577326626956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73E03D-6276-4CDC-9FBB-3DAAF20985C8}" type="doc">
      <dgm:prSet loTypeId="urn:microsoft.com/office/officeart/2005/8/layout/cycle4" loCatId="cycle" qsTypeId="urn:microsoft.com/office/officeart/2005/8/quickstyle/3d2" qsCatId="3D" csTypeId="urn:microsoft.com/office/officeart/2005/8/colors/colorful1" csCatId="colorful" phldr="1"/>
      <dgm:spPr/>
      <dgm:t>
        <a:bodyPr/>
        <a:lstStyle/>
        <a:p>
          <a:endParaRPr lang="tr-TR"/>
        </a:p>
      </dgm:t>
    </dgm:pt>
    <dgm:pt modelId="{8DF5006D-AAA6-407A-BA3E-481D9064E129}">
      <dgm:prSet phldrT="[Metin]"/>
      <dgm:spPr/>
      <dgm:t>
        <a:bodyPr/>
        <a:lstStyle/>
        <a:p>
          <a:r>
            <a:rPr lang="tr-TR" b="1" dirty="0" smtClean="0"/>
            <a:t>USTALIK TELAFİ PROGRAMI</a:t>
          </a:r>
        </a:p>
        <a:p>
          <a:r>
            <a:rPr lang="tr-TR" b="1" dirty="0" smtClean="0"/>
            <a:t>02.09.2021</a:t>
          </a:r>
        </a:p>
      </dgm:t>
    </dgm:pt>
    <dgm:pt modelId="{24AAB15E-15B9-45AB-8625-3F2541E86A75}" type="parTrans" cxnId="{DC68C617-A41F-4308-AB19-E71EAE801572}">
      <dgm:prSet/>
      <dgm:spPr/>
      <dgm:t>
        <a:bodyPr/>
        <a:lstStyle/>
        <a:p>
          <a:endParaRPr lang="tr-TR" b="1"/>
        </a:p>
      </dgm:t>
    </dgm:pt>
    <dgm:pt modelId="{BF6380A4-E564-4455-AEC8-65BE24B1C762}" type="sibTrans" cxnId="{DC68C617-A41F-4308-AB19-E71EAE801572}">
      <dgm:prSet/>
      <dgm:spPr/>
      <dgm:t>
        <a:bodyPr/>
        <a:lstStyle/>
        <a:p>
          <a:endParaRPr lang="tr-TR" b="1"/>
        </a:p>
      </dgm:t>
    </dgm:pt>
    <dgm:pt modelId="{A872FCC5-0A54-4DE6-8F72-37C8687EFA42}">
      <dgm:prSet phldrT="[Metin]" custT="1"/>
      <dgm:spPr/>
      <dgm:t>
        <a:bodyPr/>
        <a:lstStyle/>
        <a:p>
          <a:r>
            <a:rPr lang="tr-TR" sz="1400" b="1" dirty="0" smtClean="0">
              <a:solidFill>
                <a:schemeClr val="accent2">
                  <a:lumMod val="75000"/>
                </a:schemeClr>
              </a:solidFill>
            </a:rPr>
            <a:t>Lise ve üstü mezunlar için </a:t>
          </a:r>
          <a:r>
            <a:rPr lang="tr-TR" sz="1400" b="1" i="0" dirty="0" smtClean="0">
              <a:solidFill>
                <a:schemeClr val="accent2">
                  <a:lumMod val="75000"/>
                </a:schemeClr>
              </a:solidFill>
            </a:rPr>
            <a:t>Ustalık Telafi Öğretim Programları</a:t>
          </a:r>
          <a:endParaRPr lang="tr-TR" sz="1400" b="1" dirty="0">
            <a:solidFill>
              <a:schemeClr val="accent2">
                <a:lumMod val="75000"/>
              </a:schemeClr>
            </a:solidFill>
          </a:endParaRPr>
        </a:p>
      </dgm:t>
    </dgm:pt>
    <dgm:pt modelId="{79881D5D-AFA0-4F2A-93FF-6483482FFFD4}" type="parTrans" cxnId="{986686C4-D971-4495-9193-1480423D2FFE}">
      <dgm:prSet/>
      <dgm:spPr/>
      <dgm:t>
        <a:bodyPr/>
        <a:lstStyle/>
        <a:p>
          <a:endParaRPr lang="tr-TR" b="1"/>
        </a:p>
      </dgm:t>
    </dgm:pt>
    <dgm:pt modelId="{BF8EC0B5-DBE1-44A5-9D56-0DBE11B3F3D5}" type="sibTrans" cxnId="{986686C4-D971-4495-9193-1480423D2FFE}">
      <dgm:prSet/>
      <dgm:spPr/>
      <dgm:t>
        <a:bodyPr/>
        <a:lstStyle/>
        <a:p>
          <a:endParaRPr lang="tr-TR" b="1"/>
        </a:p>
      </dgm:t>
    </dgm:pt>
    <dgm:pt modelId="{B89045DC-0CC7-4966-A042-131A81E81443}">
      <dgm:prSet phldrT="[Metin]"/>
      <dgm:spPr/>
      <dgm:t>
        <a:bodyPr/>
        <a:lstStyle/>
        <a:p>
          <a:r>
            <a:rPr lang="tr-TR" b="1" dirty="0" smtClean="0"/>
            <a:t>USTALIK PROGRAMI</a:t>
          </a:r>
        </a:p>
        <a:p>
          <a:r>
            <a:rPr lang="tr-TR" b="1" dirty="0" smtClean="0"/>
            <a:t>09.12.2016</a:t>
          </a:r>
          <a:endParaRPr lang="tr-TR" b="1" dirty="0"/>
        </a:p>
      </dgm:t>
    </dgm:pt>
    <dgm:pt modelId="{701B3E61-6A14-49C3-B2AC-FFF600DACF01}" type="parTrans" cxnId="{6239EC4A-753C-4D8B-9DFF-BCA6D8A628B7}">
      <dgm:prSet/>
      <dgm:spPr/>
      <dgm:t>
        <a:bodyPr/>
        <a:lstStyle/>
        <a:p>
          <a:endParaRPr lang="tr-TR" b="1"/>
        </a:p>
      </dgm:t>
    </dgm:pt>
    <dgm:pt modelId="{AEAFFD32-A640-4B4C-829C-FBE2A2A89238}" type="sibTrans" cxnId="{6239EC4A-753C-4D8B-9DFF-BCA6D8A628B7}">
      <dgm:prSet/>
      <dgm:spPr/>
      <dgm:t>
        <a:bodyPr/>
        <a:lstStyle/>
        <a:p>
          <a:endParaRPr lang="tr-TR" b="1"/>
        </a:p>
      </dgm:t>
    </dgm:pt>
    <dgm:pt modelId="{43866186-C353-4304-AF38-B3ADF4025297}">
      <dgm:prSet phldrT="[Metin]" custT="1"/>
      <dgm:spPr/>
      <dgm:t>
        <a:bodyPr/>
        <a:lstStyle/>
        <a:p>
          <a:pPr algn="l"/>
          <a:r>
            <a:rPr lang="tr-TR" sz="1400" b="1" dirty="0" smtClean="0">
              <a:solidFill>
                <a:schemeClr val="tx1">
                  <a:lumMod val="75000"/>
                  <a:lumOff val="25000"/>
                </a:schemeClr>
              </a:solidFill>
            </a:rPr>
            <a:t>Çırak</a:t>
          </a:r>
          <a:endParaRPr lang="tr-TR" sz="1400" b="1" dirty="0">
            <a:solidFill>
              <a:schemeClr val="tx1">
                <a:lumMod val="75000"/>
                <a:lumOff val="25000"/>
              </a:schemeClr>
            </a:solidFill>
          </a:endParaRPr>
        </a:p>
      </dgm:t>
    </dgm:pt>
    <dgm:pt modelId="{480D28FC-A13E-4BAA-ADE8-CA73B791D1A5}" type="parTrans" cxnId="{47B12F76-7A7D-48C1-8978-EC0E40BDBECE}">
      <dgm:prSet/>
      <dgm:spPr/>
      <dgm:t>
        <a:bodyPr/>
        <a:lstStyle/>
        <a:p>
          <a:endParaRPr lang="tr-TR" b="1"/>
        </a:p>
      </dgm:t>
    </dgm:pt>
    <dgm:pt modelId="{C1F0F226-C39C-4B39-8F85-8341113076C0}" type="sibTrans" cxnId="{47B12F76-7A7D-48C1-8978-EC0E40BDBECE}">
      <dgm:prSet/>
      <dgm:spPr/>
      <dgm:t>
        <a:bodyPr/>
        <a:lstStyle/>
        <a:p>
          <a:endParaRPr lang="tr-TR" b="1"/>
        </a:p>
      </dgm:t>
    </dgm:pt>
    <dgm:pt modelId="{51FE7EFC-5E30-40E5-894C-DA4AF6446B12}">
      <dgm:prSet phldrT="[Metin]"/>
      <dgm:spPr/>
      <dgm:t>
        <a:bodyPr/>
        <a:lstStyle/>
        <a:p>
          <a:r>
            <a:rPr lang="tr-TR" b="1" dirty="0" smtClean="0"/>
            <a:t>DİPLOMA PROGRAMI</a:t>
          </a:r>
        </a:p>
        <a:p>
          <a:r>
            <a:rPr lang="tr-TR" b="1" dirty="0" smtClean="0"/>
            <a:t>19.07.2019</a:t>
          </a:r>
          <a:endParaRPr lang="tr-TR" b="1" dirty="0"/>
        </a:p>
      </dgm:t>
    </dgm:pt>
    <dgm:pt modelId="{4A4F28C4-FBE3-4E84-86DD-63CADCCAD1ED}" type="parTrans" cxnId="{315E7E0F-74A5-4254-8773-F8EF8289AA5C}">
      <dgm:prSet/>
      <dgm:spPr/>
      <dgm:t>
        <a:bodyPr/>
        <a:lstStyle/>
        <a:p>
          <a:endParaRPr lang="tr-TR" b="1"/>
        </a:p>
      </dgm:t>
    </dgm:pt>
    <dgm:pt modelId="{07E497C7-FDBA-464A-811B-885B40C4D5D7}" type="sibTrans" cxnId="{315E7E0F-74A5-4254-8773-F8EF8289AA5C}">
      <dgm:prSet/>
      <dgm:spPr/>
      <dgm:t>
        <a:bodyPr/>
        <a:lstStyle/>
        <a:p>
          <a:endParaRPr lang="tr-TR" b="1"/>
        </a:p>
      </dgm:t>
    </dgm:pt>
    <dgm:pt modelId="{DD7A4894-1C8A-4818-AE82-A17083F7B05E}">
      <dgm:prSet phldrT="[Metin]" custT="1"/>
      <dgm:spPr/>
      <dgm:t>
        <a:bodyPr/>
        <a:lstStyle/>
        <a:p>
          <a:pPr algn="l"/>
          <a:r>
            <a:rPr lang="tr-TR" sz="1400" b="1" dirty="0" smtClean="0">
              <a:solidFill>
                <a:schemeClr val="accent4">
                  <a:lumMod val="75000"/>
                </a:schemeClr>
              </a:solidFill>
            </a:rPr>
            <a:t>Çırak</a:t>
          </a:r>
          <a:endParaRPr lang="tr-TR" sz="1400" b="1" dirty="0">
            <a:solidFill>
              <a:schemeClr val="accent4">
                <a:lumMod val="75000"/>
              </a:schemeClr>
            </a:solidFill>
          </a:endParaRPr>
        </a:p>
      </dgm:t>
    </dgm:pt>
    <dgm:pt modelId="{E291990F-4906-4ABA-B510-29E304946A9E}" type="parTrans" cxnId="{48CE011E-6C12-405E-B4EF-06008E3C09AF}">
      <dgm:prSet/>
      <dgm:spPr/>
      <dgm:t>
        <a:bodyPr/>
        <a:lstStyle/>
        <a:p>
          <a:endParaRPr lang="tr-TR" b="1"/>
        </a:p>
      </dgm:t>
    </dgm:pt>
    <dgm:pt modelId="{F65E8DCC-D869-4E73-8398-2C73980DD8DA}" type="sibTrans" cxnId="{48CE011E-6C12-405E-B4EF-06008E3C09AF}">
      <dgm:prSet/>
      <dgm:spPr/>
      <dgm:t>
        <a:bodyPr/>
        <a:lstStyle/>
        <a:p>
          <a:endParaRPr lang="tr-TR" b="1"/>
        </a:p>
      </dgm:t>
    </dgm:pt>
    <dgm:pt modelId="{4EC38C97-256E-4AEB-B38E-DA6DF05A7CC4}">
      <dgm:prSet phldrT="[Metin]"/>
      <dgm:spPr/>
      <dgm:t>
        <a:bodyPr/>
        <a:lstStyle/>
        <a:p>
          <a:r>
            <a:rPr lang="tr-TR" b="1" dirty="0" smtClean="0"/>
            <a:t>DİPLOMA FARK DERSLERİ</a:t>
          </a:r>
        </a:p>
        <a:p>
          <a:r>
            <a:rPr lang="tr-TR" b="1" dirty="0" smtClean="0">
              <a:solidFill>
                <a:schemeClr val="bg1"/>
              </a:solidFill>
            </a:rPr>
            <a:t>14.08.2020</a:t>
          </a:r>
          <a:endParaRPr lang="tr-TR" b="1" dirty="0">
            <a:solidFill>
              <a:schemeClr val="bg1"/>
            </a:solidFill>
          </a:endParaRPr>
        </a:p>
      </dgm:t>
    </dgm:pt>
    <dgm:pt modelId="{D337723D-71AF-478D-A077-CE9372C74731}" type="parTrans" cxnId="{97468F4D-C440-4619-B2A5-78E6B66B47A8}">
      <dgm:prSet/>
      <dgm:spPr/>
      <dgm:t>
        <a:bodyPr/>
        <a:lstStyle/>
        <a:p>
          <a:endParaRPr lang="tr-TR" b="1"/>
        </a:p>
      </dgm:t>
    </dgm:pt>
    <dgm:pt modelId="{68813254-6859-4A39-AF9F-9E7E7930C895}" type="sibTrans" cxnId="{97468F4D-C440-4619-B2A5-78E6B66B47A8}">
      <dgm:prSet/>
      <dgm:spPr/>
      <dgm:t>
        <a:bodyPr/>
        <a:lstStyle/>
        <a:p>
          <a:endParaRPr lang="tr-TR" b="1"/>
        </a:p>
      </dgm:t>
    </dgm:pt>
    <dgm:pt modelId="{6A6CF28E-94E6-493A-9500-0735FFAF5C14}">
      <dgm:prSet phldrT="[Metin]" custT="1"/>
      <dgm:spPr/>
      <dgm:t>
        <a:bodyPr/>
        <a:lstStyle/>
        <a:p>
          <a:r>
            <a:rPr lang="tr-TR" sz="1400" b="1" dirty="0" smtClean="0">
              <a:solidFill>
                <a:schemeClr val="accent1">
                  <a:lumMod val="50000"/>
                </a:schemeClr>
              </a:solidFill>
            </a:rPr>
            <a:t>Daha önce;</a:t>
          </a:r>
          <a:endParaRPr lang="tr-TR" sz="1400" b="1" dirty="0">
            <a:solidFill>
              <a:schemeClr val="accent1">
                <a:lumMod val="50000"/>
              </a:schemeClr>
            </a:solidFill>
          </a:endParaRPr>
        </a:p>
      </dgm:t>
    </dgm:pt>
    <dgm:pt modelId="{A9AFCC3D-B979-4559-AB80-930A1907242C}" type="parTrans" cxnId="{90F4E44A-15D9-4381-A9A9-3601F3F22E3B}">
      <dgm:prSet/>
      <dgm:spPr/>
      <dgm:t>
        <a:bodyPr/>
        <a:lstStyle/>
        <a:p>
          <a:endParaRPr lang="tr-TR" b="1"/>
        </a:p>
      </dgm:t>
    </dgm:pt>
    <dgm:pt modelId="{50F27ED4-3676-42EF-91C4-9A4983DB4AD3}" type="sibTrans" cxnId="{90F4E44A-15D9-4381-A9A9-3601F3F22E3B}">
      <dgm:prSet/>
      <dgm:spPr/>
      <dgm:t>
        <a:bodyPr/>
        <a:lstStyle/>
        <a:p>
          <a:endParaRPr lang="tr-TR" b="1"/>
        </a:p>
      </dgm:t>
    </dgm:pt>
    <dgm:pt modelId="{6111C927-16F7-4104-B782-D3E249495816}">
      <dgm:prSet phldrT="[Metin]" custT="1"/>
      <dgm:spPr/>
      <dgm:t>
        <a:bodyPr/>
        <a:lstStyle/>
        <a:p>
          <a:pPr algn="l"/>
          <a:r>
            <a:rPr lang="tr-TR" sz="1400" b="1" dirty="0" smtClean="0">
              <a:solidFill>
                <a:schemeClr val="tx1">
                  <a:lumMod val="75000"/>
                  <a:lumOff val="25000"/>
                </a:schemeClr>
              </a:solidFill>
            </a:rPr>
            <a:t>Usta</a:t>
          </a:r>
          <a:endParaRPr lang="tr-TR" sz="1400" b="1" dirty="0">
            <a:solidFill>
              <a:schemeClr val="tx1">
                <a:lumMod val="75000"/>
                <a:lumOff val="25000"/>
              </a:schemeClr>
            </a:solidFill>
          </a:endParaRPr>
        </a:p>
      </dgm:t>
    </dgm:pt>
    <dgm:pt modelId="{E269835D-66B9-4B8C-9E1A-B5DB254634D6}" type="parTrans" cxnId="{BB228D0D-E59A-4A5B-BD57-5ABD828F043A}">
      <dgm:prSet/>
      <dgm:spPr/>
      <dgm:t>
        <a:bodyPr/>
        <a:lstStyle/>
        <a:p>
          <a:endParaRPr lang="tr-TR" b="1"/>
        </a:p>
      </dgm:t>
    </dgm:pt>
    <dgm:pt modelId="{AEB652DD-D802-462C-BD76-4F39FE515B5F}" type="sibTrans" cxnId="{BB228D0D-E59A-4A5B-BD57-5ABD828F043A}">
      <dgm:prSet/>
      <dgm:spPr/>
      <dgm:t>
        <a:bodyPr/>
        <a:lstStyle/>
        <a:p>
          <a:endParaRPr lang="tr-TR" b="1"/>
        </a:p>
      </dgm:t>
    </dgm:pt>
    <dgm:pt modelId="{A54C1B95-8D06-4455-B906-6F595262864A}">
      <dgm:prSet phldrT="[Metin]" custT="1"/>
      <dgm:spPr/>
      <dgm:t>
        <a:bodyPr/>
        <a:lstStyle/>
        <a:p>
          <a:pPr algn="l"/>
          <a:r>
            <a:rPr lang="tr-TR" sz="1400" b="1" dirty="0" smtClean="0">
              <a:solidFill>
                <a:schemeClr val="accent4">
                  <a:lumMod val="75000"/>
                </a:schemeClr>
              </a:solidFill>
            </a:rPr>
            <a:t>Kalfa</a:t>
          </a:r>
          <a:endParaRPr lang="tr-TR" sz="1400" b="1" dirty="0">
            <a:solidFill>
              <a:schemeClr val="accent4">
                <a:lumMod val="75000"/>
              </a:schemeClr>
            </a:solidFill>
          </a:endParaRPr>
        </a:p>
      </dgm:t>
    </dgm:pt>
    <dgm:pt modelId="{136652B2-875E-4965-B500-4B6BF3F5A764}" type="parTrans" cxnId="{26F3E9F1-518B-49CB-8EA2-E70698946C66}">
      <dgm:prSet/>
      <dgm:spPr/>
      <dgm:t>
        <a:bodyPr/>
        <a:lstStyle/>
        <a:p>
          <a:endParaRPr lang="tr-TR" b="1"/>
        </a:p>
      </dgm:t>
    </dgm:pt>
    <dgm:pt modelId="{709C5F1C-6933-4D54-90F8-DB635CAC625D}" type="sibTrans" cxnId="{26F3E9F1-518B-49CB-8EA2-E70698946C66}">
      <dgm:prSet/>
      <dgm:spPr/>
      <dgm:t>
        <a:bodyPr/>
        <a:lstStyle/>
        <a:p>
          <a:endParaRPr lang="tr-TR" b="1"/>
        </a:p>
      </dgm:t>
    </dgm:pt>
    <dgm:pt modelId="{1B6DE408-B3CC-4FFE-BA9C-469520C8B18A}">
      <dgm:prSet phldrT="[Metin]" custT="1"/>
      <dgm:spPr/>
      <dgm:t>
        <a:bodyPr/>
        <a:lstStyle/>
        <a:p>
          <a:pPr algn="l"/>
          <a:r>
            <a:rPr lang="tr-TR" sz="1400" b="1" dirty="0" smtClean="0">
              <a:solidFill>
                <a:schemeClr val="accent4">
                  <a:lumMod val="75000"/>
                </a:schemeClr>
              </a:solidFill>
            </a:rPr>
            <a:t>Usta</a:t>
          </a:r>
          <a:endParaRPr lang="tr-TR" sz="1400" b="1" dirty="0">
            <a:solidFill>
              <a:schemeClr val="accent4">
                <a:lumMod val="75000"/>
              </a:schemeClr>
            </a:solidFill>
          </a:endParaRPr>
        </a:p>
      </dgm:t>
    </dgm:pt>
    <dgm:pt modelId="{01967438-00CF-4585-8058-7DD9BA61B0F7}" type="parTrans" cxnId="{64A91379-747F-45EA-A26E-FF792068A4AB}">
      <dgm:prSet/>
      <dgm:spPr/>
      <dgm:t>
        <a:bodyPr/>
        <a:lstStyle/>
        <a:p>
          <a:endParaRPr lang="tr-TR" b="1"/>
        </a:p>
      </dgm:t>
    </dgm:pt>
    <dgm:pt modelId="{98701252-2693-4196-BB35-ED9668562B67}" type="sibTrans" cxnId="{64A91379-747F-45EA-A26E-FF792068A4AB}">
      <dgm:prSet/>
      <dgm:spPr/>
      <dgm:t>
        <a:bodyPr/>
        <a:lstStyle/>
        <a:p>
          <a:endParaRPr lang="tr-TR" b="1"/>
        </a:p>
      </dgm:t>
    </dgm:pt>
    <dgm:pt modelId="{BFE22838-040E-4858-920B-5294E0D95EF9}">
      <dgm:prSet phldrT="[Metin]" custT="1"/>
      <dgm:spPr/>
      <dgm:t>
        <a:bodyPr/>
        <a:lstStyle/>
        <a:p>
          <a:pPr algn="l"/>
          <a:r>
            <a:rPr lang="tr-TR" sz="1400" b="1" dirty="0" smtClean="0">
              <a:solidFill>
                <a:schemeClr val="accent4">
                  <a:lumMod val="75000"/>
                </a:schemeClr>
              </a:solidFill>
            </a:rPr>
            <a:t>Meslek Lisesi Diploması</a:t>
          </a:r>
          <a:endParaRPr lang="tr-TR" sz="1400" b="1" dirty="0">
            <a:solidFill>
              <a:schemeClr val="accent4">
                <a:lumMod val="75000"/>
              </a:schemeClr>
            </a:solidFill>
          </a:endParaRPr>
        </a:p>
      </dgm:t>
    </dgm:pt>
    <dgm:pt modelId="{FFF5CD4D-C454-45ED-87C4-2DD25E9CF6BC}" type="parTrans" cxnId="{FF5791DD-475B-4433-A47E-7E03EED7249F}">
      <dgm:prSet/>
      <dgm:spPr/>
      <dgm:t>
        <a:bodyPr/>
        <a:lstStyle/>
        <a:p>
          <a:endParaRPr lang="tr-TR" b="1"/>
        </a:p>
      </dgm:t>
    </dgm:pt>
    <dgm:pt modelId="{6402ACCE-0244-4525-96C7-CF78D53D0A1B}" type="sibTrans" cxnId="{FF5791DD-475B-4433-A47E-7E03EED7249F}">
      <dgm:prSet/>
      <dgm:spPr/>
      <dgm:t>
        <a:bodyPr/>
        <a:lstStyle/>
        <a:p>
          <a:endParaRPr lang="tr-TR" b="1"/>
        </a:p>
      </dgm:t>
    </dgm:pt>
    <dgm:pt modelId="{C041AC84-12FD-41BC-BA26-934927DC49C8}">
      <dgm:prSet phldrT="[Metin]" custT="1"/>
      <dgm:spPr/>
      <dgm:t>
        <a:bodyPr/>
        <a:lstStyle/>
        <a:p>
          <a:r>
            <a:rPr lang="tr-TR" sz="1400" b="1" dirty="0" smtClean="0">
              <a:solidFill>
                <a:schemeClr val="accent1">
                  <a:lumMod val="50000"/>
                </a:schemeClr>
              </a:solidFill>
            </a:rPr>
            <a:t>Kalfalık</a:t>
          </a:r>
          <a:endParaRPr lang="tr-TR" sz="1400" b="1" dirty="0">
            <a:solidFill>
              <a:schemeClr val="accent1">
                <a:lumMod val="50000"/>
              </a:schemeClr>
            </a:solidFill>
          </a:endParaRPr>
        </a:p>
      </dgm:t>
    </dgm:pt>
    <dgm:pt modelId="{8133A567-D91A-4724-945D-6B3A3DE077A2}" type="parTrans" cxnId="{0CF3E36C-DF70-4E91-A021-135B793761C7}">
      <dgm:prSet/>
      <dgm:spPr/>
      <dgm:t>
        <a:bodyPr/>
        <a:lstStyle/>
        <a:p>
          <a:endParaRPr lang="tr-TR" b="1"/>
        </a:p>
      </dgm:t>
    </dgm:pt>
    <dgm:pt modelId="{ED5E0EDD-FBF3-4C09-84B2-B8C38F66E4B7}" type="sibTrans" cxnId="{0CF3E36C-DF70-4E91-A021-135B793761C7}">
      <dgm:prSet/>
      <dgm:spPr/>
      <dgm:t>
        <a:bodyPr/>
        <a:lstStyle/>
        <a:p>
          <a:endParaRPr lang="tr-TR" b="1"/>
        </a:p>
      </dgm:t>
    </dgm:pt>
    <dgm:pt modelId="{A8CD2169-0FB8-4BD3-AA7D-A1B9D072C564}">
      <dgm:prSet phldrT="[Metin]" custT="1"/>
      <dgm:spPr/>
      <dgm:t>
        <a:bodyPr/>
        <a:lstStyle/>
        <a:p>
          <a:r>
            <a:rPr lang="tr-TR" sz="1400" b="1" dirty="0" smtClean="0">
              <a:solidFill>
                <a:schemeClr val="accent1">
                  <a:lumMod val="50000"/>
                </a:schemeClr>
              </a:solidFill>
            </a:rPr>
            <a:t>Ustalık</a:t>
          </a:r>
          <a:endParaRPr lang="tr-TR" sz="1400" b="1" dirty="0">
            <a:solidFill>
              <a:schemeClr val="accent1">
                <a:lumMod val="50000"/>
              </a:schemeClr>
            </a:solidFill>
          </a:endParaRPr>
        </a:p>
      </dgm:t>
    </dgm:pt>
    <dgm:pt modelId="{A5BAD75C-A77B-4990-952E-ED07CD24B0F1}" type="parTrans" cxnId="{7EFB08CF-C16A-481D-9B46-40EEE78686FA}">
      <dgm:prSet/>
      <dgm:spPr/>
      <dgm:t>
        <a:bodyPr/>
        <a:lstStyle/>
        <a:p>
          <a:endParaRPr lang="tr-TR" b="1"/>
        </a:p>
      </dgm:t>
    </dgm:pt>
    <dgm:pt modelId="{483FAD78-D0BC-405B-B98B-22BE2D32ECD4}" type="sibTrans" cxnId="{7EFB08CF-C16A-481D-9B46-40EEE78686FA}">
      <dgm:prSet/>
      <dgm:spPr/>
      <dgm:t>
        <a:bodyPr/>
        <a:lstStyle/>
        <a:p>
          <a:endParaRPr lang="tr-TR" b="1"/>
        </a:p>
      </dgm:t>
    </dgm:pt>
    <dgm:pt modelId="{576EA4BA-E1D5-4D0C-B864-A0EECC9833A5}">
      <dgm:prSet phldrT="[Metin]" custT="1"/>
      <dgm:spPr/>
      <dgm:t>
        <a:bodyPr/>
        <a:lstStyle/>
        <a:p>
          <a:r>
            <a:rPr lang="tr-TR" sz="1400" b="1" dirty="0" smtClean="0">
              <a:solidFill>
                <a:schemeClr val="accent1">
                  <a:lumMod val="50000"/>
                </a:schemeClr>
              </a:solidFill>
            </a:rPr>
            <a:t>Belgesi alanlar için</a:t>
          </a:r>
          <a:endParaRPr lang="tr-TR" sz="1400" b="1" dirty="0">
            <a:solidFill>
              <a:schemeClr val="accent1">
                <a:lumMod val="50000"/>
              </a:schemeClr>
            </a:solidFill>
          </a:endParaRPr>
        </a:p>
      </dgm:t>
    </dgm:pt>
    <dgm:pt modelId="{A240A61B-270A-42C0-B4C4-658EEBD59E31}" type="parTrans" cxnId="{A2AD99CD-DD13-41BD-B57B-71AA3BB99E4B}">
      <dgm:prSet/>
      <dgm:spPr/>
      <dgm:t>
        <a:bodyPr/>
        <a:lstStyle/>
        <a:p>
          <a:endParaRPr lang="tr-TR" b="1"/>
        </a:p>
      </dgm:t>
    </dgm:pt>
    <dgm:pt modelId="{F65F6595-4795-439A-91E4-CEF6F92B7215}" type="sibTrans" cxnId="{A2AD99CD-DD13-41BD-B57B-71AA3BB99E4B}">
      <dgm:prSet/>
      <dgm:spPr/>
      <dgm:t>
        <a:bodyPr/>
        <a:lstStyle/>
        <a:p>
          <a:endParaRPr lang="tr-TR" b="1"/>
        </a:p>
      </dgm:t>
    </dgm:pt>
    <dgm:pt modelId="{BAB8B70E-37AF-425A-8CBC-9AE024CB4BE2}">
      <dgm:prSet phldrT="[Metin]"/>
      <dgm:spPr/>
      <dgm:t>
        <a:bodyPr/>
        <a:lstStyle/>
        <a:p>
          <a:endParaRPr lang="tr-TR" sz="1200" b="1" dirty="0"/>
        </a:p>
      </dgm:t>
    </dgm:pt>
    <dgm:pt modelId="{A9DE0270-96DC-42B9-AE90-F43E2F02148C}" type="parTrans" cxnId="{3BEEE6D8-5DB4-4663-BA81-25E3EB9DF241}">
      <dgm:prSet/>
      <dgm:spPr/>
      <dgm:t>
        <a:bodyPr/>
        <a:lstStyle/>
        <a:p>
          <a:endParaRPr lang="tr-TR" b="1"/>
        </a:p>
      </dgm:t>
    </dgm:pt>
    <dgm:pt modelId="{053AC7C1-E05F-4C29-B2B5-9903781877D8}" type="sibTrans" cxnId="{3BEEE6D8-5DB4-4663-BA81-25E3EB9DF241}">
      <dgm:prSet/>
      <dgm:spPr/>
      <dgm:t>
        <a:bodyPr/>
        <a:lstStyle/>
        <a:p>
          <a:endParaRPr lang="tr-TR" b="1"/>
        </a:p>
      </dgm:t>
    </dgm:pt>
    <dgm:pt modelId="{FD994216-DE75-4DEE-9AA6-F1CB69AA2088}">
      <dgm:prSet phldrT="[Metin]"/>
      <dgm:spPr/>
      <dgm:t>
        <a:bodyPr/>
        <a:lstStyle/>
        <a:p>
          <a:endParaRPr lang="tr-TR" sz="1200" b="1" dirty="0"/>
        </a:p>
      </dgm:t>
    </dgm:pt>
    <dgm:pt modelId="{E1E24D18-D50F-4FC7-92FB-371A8C241BEF}" type="parTrans" cxnId="{A7384686-AA75-4DD8-9CF4-EEE81A15DB0B}">
      <dgm:prSet/>
      <dgm:spPr/>
      <dgm:t>
        <a:bodyPr/>
        <a:lstStyle/>
        <a:p>
          <a:endParaRPr lang="tr-TR" b="1"/>
        </a:p>
      </dgm:t>
    </dgm:pt>
    <dgm:pt modelId="{D2262413-14A7-4B1E-BEB4-535C3A3D34EC}" type="sibTrans" cxnId="{A7384686-AA75-4DD8-9CF4-EEE81A15DB0B}">
      <dgm:prSet/>
      <dgm:spPr/>
      <dgm:t>
        <a:bodyPr/>
        <a:lstStyle/>
        <a:p>
          <a:endParaRPr lang="tr-TR" b="1"/>
        </a:p>
      </dgm:t>
    </dgm:pt>
    <dgm:pt modelId="{0152F304-F9EF-46BC-96C7-2824B9A2FA7A}">
      <dgm:prSet phldrT="[Metin]" custT="1"/>
      <dgm:spPr/>
      <dgm:t>
        <a:bodyPr/>
        <a:lstStyle/>
        <a:p>
          <a:pPr algn="l"/>
          <a:endParaRPr lang="tr-TR" sz="1600" b="1" dirty="0">
            <a:solidFill>
              <a:schemeClr val="tx1">
                <a:lumMod val="75000"/>
                <a:lumOff val="25000"/>
              </a:schemeClr>
            </a:solidFill>
          </a:endParaRPr>
        </a:p>
      </dgm:t>
    </dgm:pt>
    <dgm:pt modelId="{934B116C-F528-40A1-B15F-B962ED8B06D5}" type="parTrans" cxnId="{088E5B03-B143-4748-AD39-CF60A201A89C}">
      <dgm:prSet/>
      <dgm:spPr/>
      <dgm:t>
        <a:bodyPr/>
        <a:lstStyle/>
        <a:p>
          <a:endParaRPr lang="tr-TR" b="1"/>
        </a:p>
      </dgm:t>
    </dgm:pt>
    <dgm:pt modelId="{CC8223AB-83A3-48D2-8305-D0143E4093A9}" type="sibTrans" cxnId="{088E5B03-B143-4748-AD39-CF60A201A89C}">
      <dgm:prSet/>
      <dgm:spPr/>
      <dgm:t>
        <a:bodyPr/>
        <a:lstStyle/>
        <a:p>
          <a:endParaRPr lang="tr-TR" b="1"/>
        </a:p>
      </dgm:t>
    </dgm:pt>
    <dgm:pt modelId="{CB9D6584-4990-49EA-B8CB-2672C5DEB5E4}">
      <dgm:prSet phldrT="[Metin]" custT="1"/>
      <dgm:spPr/>
      <dgm:t>
        <a:bodyPr/>
        <a:lstStyle/>
        <a:p>
          <a:pPr algn="l"/>
          <a:r>
            <a:rPr lang="tr-TR" sz="1400" b="1" dirty="0" smtClean="0">
              <a:solidFill>
                <a:schemeClr val="tx1">
                  <a:lumMod val="75000"/>
                  <a:lumOff val="25000"/>
                </a:schemeClr>
              </a:solidFill>
            </a:rPr>
            <a:t>Kalfa</a:t>
          </a:r>
          <a:endParaRPr lang="tr-TR" sz="1400" b="1" dirty="0">
            <a:solidFill>
              <a:schemeClr val="tx1">
                <a:lumMod val="75000"/>
                <a:lumOff val="25000"/>
              </a:schemeClr>
            </a:solidFill>
          </a:endParaRPr>
        </a:p>
      </dgm:t>
    </dgm:pt>
    <dgm:pt modelId="{573E4B98-6BA9-43F4-9F36-C515ECF9EA0D}" type="parTrans" cxnId="{C57EA5D5-0393-4F26-9D0C-788496A584D2}">
      <dgm:prSet/>
      <dgm:spPr/>
      <dgm:t>
        <a:bodyPr/>
        <a:lstStyle/>
        <a:p>
          <a:endParaRPr lang="tr-TR" b="1"/>
        </a:p>
      </dgm:t>
    </dgm:pt>
    <dgm:pt modelId="{75461B91-FD31-48F0-A577-B8955D761CB2}" type="sibTrans" cxnId="{C57EA5D5-0393-4F26-9D0C-788496A584D2}">
      <dgm:prSet/>
      <dgm:spPr/>
      <dgm:t>
        <a:bodyPr/>
        <a:lstStyle/>
        <a:p>
          <a:endParaRPr lang="tr-TR" b="1"/>
        </a:p>
      </dgm:t>
    </dgm:pt>
    <dgm:pt modelId="{2F80F89A-04A2-4486-88E7-6FD6AC599C40}" type="pres">
      <dgm:prSet presAssocID="{B473E03D-6276-4CDC-9FBB-3DAAF20985C8}" presName="cycleMatrixDiagram" presStyleCnt="0">
        <dgm:presLayoutVars>
          <dgm:chMax val="1"/>
          <dgm:dir/>
          <dgm:animLvl val="lvl"/>
          <dgm:resizeHandles val="exact"/>
        </dgm:presLayoutVars>
      </dgm:prSet>
      <dgm:spPr/>
      <dgm:t>
        <a:bodyPr/>
        <a:lstStyle/>
        <a:p>
          <a:endParaRPr lang="tr-TR"/>
        </a:p>
      </dgm:t>
    </dgm:pt>
    <dgm:pt modelId="{AAF802E4-91BD-4DF3-85E0-D328BA1A9686}" type="pres">
      <dgm:prSet presAssocID="{B473E03D-6276-4CDC-9FBB-3DAAF20985C8}" presName="children" presStyleCnt="0"/>
      <dgm:spPr/>
    </dgm:pt>
    <dgm:pt modelId="{A4E798A0-2B7D-4004-9689-B0EB3DFD0A4B}" type="pres">
      <dgm:prSet presAssocID="{B473E03D-6276-4CDC-9FBB-3DAAF20985C8}" presName="child1group" presStyleCnt="0"/>
      <dgm:spPr/>
    </dgm:pt>
    <dgm:pt modelId="{DA731B29-B7CB-44E0-B410-E58DC4E05414}" type="pres">
      <dgm:prSet presAssocID="{B473E03D-6276-4CDC-9FBB-3DAAF20985C8}" presName="child1" presStyleLbl="bgAcc1" presStyleIdx="0" presStyleCnt="4" custLinFactNeighborX="-2675"/>
      <dgm:spPr/>
      <dgm:t>
        <a:bodyPr/>
        <a:lstStyle/>
        <a:p>
          <a:endParaRPr lang="tr-TR"/>
        </a:p>
      </dgm:t>
    </dgm:pt>
    <dgm:pt modelId="{413DC69D-F8A4-4625-B718-F0D4670051DB}" type="pres">
      <dgm:prSet presAssocID="{B473E03D-6276-4CDC-9FBB-3DAAF20985C8}" presName="child1Text" presStyleLbl="bgAcc1" presStyleIdx="0" presStyleCnt="4">
        <dgm:presLayoutVars>
          <dgm:bulletEnabled val="1"/>
        </dgm:presLayoutVars>
      </dgm:prSet>
      <dgm:spPr/>
      <dgm:t>
        <a:bodyPr/>
        <a:lstStyle/>
        <a:p>
          <a:endParaRPr lang="tr-TR"/>
        </a:p>
      </dgm:t>
    </dgm:pt>
    <dgm:pt modelId="{D0BA1244-F2E3-43B7-879A-9B4B87D054A5}" type="pres">
      <dgm:prSet presAssocID="{B473E03D-6276-4CDC-9FBB-3DAAF20985C8}" presName="child2group" presStyleCnt="0"/>
      <dgm:spPr/>
    </dgm:pt>
    <dgm:pt modelId="{0D79206E-29FA-4F73-97A8-3328D1716ABD}" type="pres">
      <dgm:prSet presAssocID="{B473E03D-6276-4CDC-9FBB-3DAAF20985C8}" presName="child2" presStyleLbl="bgAcc1" presStyleIdx="1" presStyleCnt="4" custLinFactNeighborX="2675"/>
      <dgm:spPr/>
      <dgm:t>
        <a:bodyPr/>
        <a:lstStyle/>
        <a:p>
          <a:endParaRPr lang="tr-TR"/>
        </a:p>
      </dgm:t>
    </dgm:pt>
    <dgm:pt modelId="{CDB34948-8C5B-4FCC-8B28-91D2905C8ACF}" type="pres">
      <dgm:prSet presAssocID="{B473E03D-6276-4CDC-9FBB-3DAAF20985C8}" presName="child2Text" presStyleLbl="bgAcc1" presStyleIdx="1" presStyleCnt="4">
        <dgm:presLayoutVars>
          <dgm:bulletEnabled val="1"/>
        </dgm:presLayoutVars>
      </dgm:prSet>
      <dgm:spPr/>
      <dgm:t>
        <a:bodyPr/>
        <a:lstStyle/>
        <a:p>
          <a:endParaRPr lang="tr-TR"/>
        </a:p>
      </dgm:t>
    </dgm:pt>
    <dgm:pt modelId="{62EBD498-10B9-4E6D-A334-C0A3FBD56217}" type="pres">
      <dgm:prSet presAssocID="{B473E03D-6276-4CDC-9FBB-3DAAF20985C8}" presName="child3group" presStyleCnt="0"/>
      <dgm:spPr/>
    </dgm:pt>
    <dgm:pt modelId="{5C783C34-F93A-4D96-A36A-04014C5C7807}" type="pres">
      <dgm:prSet presAssocID="{B473E03D-6276-4CDC-9FBB-3DAAF20985C8}" presName="child3" presStyleLbl="bgAcc1" presStyleIdx="2" presStyleCnt="4" custLinFactNeighborX="2675"/>
      <dgm:spPr/>
      <dgm:t>
        <a:bodyPr/>
        <a:lstStyle/>
        <a:p>
          <a:endParaRPr lang="tr-TR"/>
        </a:p>
      </dgm:t>
    </dgm:pt>
    <dgm:pt modelId="{E23B5032-86B0-44A1-9331-1EC4315EDE29}" type="pres">
      <dgm:prSet presAssocID="{B473E03D-6276-4CDC-9FBB-3DAAF20985C8}" presName="child3Text" presStyleLbl="bgAcc1" presStyleIdx="2" presStyleCnt="4">
        <dgm:presLayoutVars>
          <dgm:bulletEnabled val="1"/>
        </dgm:presLayoutVars>
      </dgm:prSet>
      <dgm:spPr/>
      <dgm:t>
        <a:bodyPr/>
        <a:lstStyle/>
        <a:p>
          <a:endParaRPr lang="tr-TR"/>
        </a:p>
      </dgm:t>
    </dgm:pt>
    <dgm:pt modelId="{D066FFBB-3281-4D34-8EF1-1A7536AF9904}" type="pres">
      <dgm:prSet presAssocID="{B473E03D-6276-4CDC-9FBB-3DAAF20985C8}" presName="child4group" presStyleCnt="0"/>
      <dgm:spPr/>
    </dgm:pt>
    <dgm:pt modelId="{CFB5117C-B5A4-48E3-ABAF-E45A45726AB9}" type="pres">
      <dgm:prSet presAssocID="{B473E03D-6276-4CDC-9FBB-3DAAF20985C8}" presName="child4" presStyleLbl="bgAcc1" presStyleIdx="3" presStyleCnt="4" custLinFactNeighborX="-2675"/>
      <dgm:spPr/>
      <dgm:t>
        <a:bodyPr/>
        <a:lstStyle/>
        <a:p>
          <a:endParaRPr lang="tr-TR"/>
        </a:p>
      </dgm:t>
    </dgm:pt>
    <dgm:pt modelId="{C46AF7A9-538B-4D2A-8203-699B716DFB6A}" type="pres">
      <dgm:prSet presAssocID="{B473E03D-6276-4CDC-9FBB-3DAAF20985C8}" presName="child4Text" presStyleLbl="bgAcc1" presStyleIdx="3" presStyleCnt="4">
        <dgm:presLayoutVars>
          <dgm:bulletEnabled val="1"/>
        </dgm:presLayoutVars>
      </dgm:prSet>
      <dgm:spPr/>
      <dgm:t>
        <a:bodyPr/>
        <a:lstStyle/>
        <a:p>
          <a:endParaRPr lang="tr-TR"/>
        </a:p>
      </dgm:t>
    </dgm:pt>
    <dgm:pt modelId="{0F6C2D0A-7D33-48C5-A0A0-C3B4A59220B8}" type="pres">
      <dgm:prSet presAssocID="{B473E03D-6276-4CDC-9FBB-3DAAF20985C8}" presName="childPlaceholder" presStyleCnt="0"/>
      <dgm:spPr/>
    </dgm:pt>
    <dgm:pt modelId="{E17B8CE6-1CD6-47AA-A9A7-2AAB471E606A}" type="pres">
      <dgm:prSet presAssocID="{B473E03D-6276-4CDC-9FBB-3DAAF20985C8}" presName="circle" presStyleCnt="0"/>
      <dgm:spPr/>
    </dgm:pt>
    <dgm:pt modelId="{0C2AA7DA-8132-4A7E-91B8-E24EDC3FE8AF}" type="pres">
      <dgm:prSet presAssocID="{B473E03D-6276-4CDC-9FBB-3DAAF20985C8}" presName="quadrant1" presStyleLbl="node1" presStyleIdx="0" presStyleCnt="4">
        <dgm:presLayoutVars>
          <dgm:chMax val="1"/>
          <dgm:bulletEnabled val="1"/>
        </dgm:presLayoutVars>
      </dgm:prSet>
      <dgm:spPr/>
      <dgm:t>
        <a:bodyPr/>
        <a:lstStyle/>
        <a:p>
          <a:endParaRPr lang="tr-TR"/>
        </a:p>
      </dgm:t>
    </dgm:pt>
    <dgm:pt modelId="{3268A064-A78E-4270-A2B1-A66CC49D5F37}" type="pres">
      <dgm:prSet presAssocID="{B473E03D-6276-4CDC-9FBB-3DAAF20985C8}" presName="quadrant2" presStyleLbl="node1" presStyleIdx="1" presStyleCnt="4">
        <dgm:presLayoutVars>
          <dgm:chMax val="1"/>
          <dgm:bulletEnabled val="1"/>
        </dgm:presLayoutVars>
      </dgm:prSet>
      <dgm:spPr/>
      <dgm:t>
        <a:bodyPr/>
        <a:lstStyle/>
        <a:p>
          <a:endParaRPr lang="tr-TR"/>
        </a:p>
      </dgm:t>
    </dgm:pt>
    <dgm:pt modelId="{A2887FFC-CED9-41F8-8F8C-C36D3216FC68}" type="pres">
      <dgm:prSet presAssocID="{B473E03D-6276-4CDC-9FBB-3DAAF20985C8}" presName="quadrant3" presStyleLbl="node1" presStyleIdx="2" presStyleCnt="4">
        <dgm:presLayoutVars>
          <dgm:chMax val="1"/>
          <dgm:bulletEnabled val="1"/>
        </dgm:presLayoutVars>
      </dgm:prSet>
      <dgm:spPr/>
      <dgm:t>
        <a:bodyPr/>
        <a:lstStyle/>
        <a:p>
          <a:endParaRPr lang="tr-TR"/>
        </a:p>
      </dgm:t>
    </dgm:pt>
    <dgm:pt modelId="{2903B6E8-97EF-4310-B5FC-EFE00E4051A1}" type="pres">
      <dgm:prSet presAssocID="{B473E03D-6276-4CDC-9FBB-3DAAF20985C8}" presName="quadrant4" presStyleLbl="node1" presStyleIdx="3" presStyleCnt="4">
        <dgm:presLayoutVars>
          <dgm:chMax val="1"/>
          <dgm:bulletEnabled val="1"/>
        </dgm:presLayoutVars>
      </dgm:prSet>
      <dgm:spPr/>
      <dgm:t>
        <a:bodyPr/>
        <a:lstStyle/>
        <a:p>
          <a:endParaRPr lang="tr-TR"/>
        </a:p>
      </dgm:t>
    </dgm:pt>
    <dgm:pt modelId="{0518F08E-F39D-434A-A728-1F01A3A12667}" type="pres">
      <dgm:prSet presAssocID="{B473E03D-6276-4CDC-9FBB-3DAAF20985C8}" presName="quadrantPlaceholder" presStyleCnt="0"/>
      <dgm:spPr/>
    </dgm:pt>
    <dgm:pt modelId="{CC983DD3-9DA6-4FD8-A03D-ADB2F2189BE9}" type="pres">
      <dgm:prSet presAssocID="{B473E03D-6276-4CDC-9FBB-3DAAF20985C8}" presName="center1" presStyleLbl="fgShp" presStyleIdx="0" presStyleCnt="2"/>
      <dgm:spPr/>
    </dgm:pt>
    <dgm:pt modelId="{4C22896A-A530-470E-AF07-DAE474FF9A0D}" type="pres">
      <dgm:prSet presAssocID="{B473E03D-6276-4CDC-9FBB-3DAAF20985C8}" presName="center2" presStyleLbl="fgShp" presStyleIdx="1" presStyleCnt="2"/>
      <dgm:spPr/>
    </dgm:pt>
  </dgm:ptLst>
  <dgm:cxnLst>
    <dgm:cxn modelId="{C57EA5D5-0393-4F26-9D0C-788496A584D2}" srcId="{B89045DC-0CC7-4966-A042-131A81E81443}" destId="{CB9D6584-4990-49EA-B8CB-2672C5DEB5E4}" srcOrd="2" destOrd="0" parTransId="{573E4B98-6BA9-43F4-9F36-C515ECF9EA0D}" sibTransId="{75461B91-FD31-48F0-A577-B8955D761CB2}"/>
    <dgm:cxn modelId="{17907831-5E46-4308-AE72-754BF2323B0C}" type="presOf" srcId="{6111C927-16F7-4104-B782-D3E249495816}" destId="{CDB34948-8C5B-4FCC-8B28-91D2905C8ACF}" srcOrd="1" destOrd="3" presId="urn:microsoft.com/office/officeart/2005/8/layout/cycle4"/>
    <dgm:cxn modelId="{4D06DF63-C414-468D-87A9-274E7B32A2F7}" type="presOf" srcId="{CB9D6584-4990-49EA-B8CB-2672C5DEB5E4}" destId="{0D79206E-29FA-4F73-97A8-3328D1716ABD}" srcOrd="0" destOrd="2" presId="urn:microsoft.com/office/officeart/2005/8/layout/cycle4"/>
    <dgm:cxn modelId="{70214486-A80E-433F-A5E3-A17EC98D67CE}" type="presOf" srcId="{43866186-C353-4304-AF38-B3ADF4025297}" destId="{CDB34948-8C5B-4FCC-8B28-91D2905C8ACF}" srcOrd="1" destOrd="1" presId="urn:microsoft.com/office/officeart/2005/8/layout/cycle4"/>
    <dgm:cxn modelId="{088E5B03-B143-4748-AD39-CF60A201A89C}" srcId="{B89045DC-0CC7-4966-A042-131A81E81443}" destId="{0152F304-F9EF-46BC-96C7-2824B9A2FA7A}" srcOrd="0" destOrd="0" parTransId="{934B116C-F528-40A1-B15F-B962ED8B06D5}" sibTransId="{CC8223AB-83A3-48D2-8305-D0143E4093A9}"/>
    <dgm:cxn modelId="{ECBC2DD5-999F-4B0F-BC71-6F1E8C0CC4C5}" type="presOf" srcId="{FD994216-DE75-4DEE-9AA6-F1CB69AA2088}" destId="{DA731B29-B7CB-44E0-B410-E58DC4E05414}" srcOrd="0" destOrd="1" presId="urn:microsoft.com/office/officeart/2005/8/layout/cycle4"/>
    <dgm:cxn modelId="{0044147F-6E75-495B-BD09-5A722EAE6D11}" type="presOf" srcId="{8DF5006D-AAA6-407A-BA3E-481D9064E129}" destId="{0C2AA7DA-8132-4A7E-91B8-E24EDC3FE8AF}" srcOrd="0" destOrd="0" presId="urn:microsoft.com/office/officeart/2005/8/layout/cycle4"/>
    <dgm:cxn modelId="{FF5791DD-475B-4433-A47E-7E03EED7249F}" srcId="{51FE7EFC-5E30-40E5-894C-DA4AF6446B12}" destId="{BFE22838-040E-4858-920B-5294E0D95EF9}" srcOrd="3" destOrd="0" parTransId="{FFF5CD4D-C454-45ED-87C4-2DD25E9CF6BC}" sibTransId="{6402ACCE-0244-4525-96C7-CF78D53D0A1B}"/>
    <dgm:cxn modelId="{F6F5EC1D-EB36-4ECC-B9DD-0287B7363F58}" type="presOf" srcId="{A872FCC5-0A54-4DE6-8F72-37C8687EFA42}" destId="{413DC69D-F8A4-4625-B718-F0D4670051DB}" srcOrd="1" destOrd="2" presId="urn:microsoft.com/office/officeart/2005/8/layout/cycle4"/>
    <dgm:cxn modelId="{0CF3E36C-DF70-4E91-A021-135B793761C7}" srcId="{4EC38C97-256E-4AEB-B38E-DA6DF05A7CC4}" destId="{C041AC84-12FD-41BC-BA26-934927DC49C8}" srcOrd="1" destOrd="0" parTransId="{8133A567-D91A-4724-945D-6B3A3DE077A2}" sibTransId="{ED5E0EDD-FBF3-4C09-84B2-B8C38F66E4B7}"/>
    <dgm:cxn modelId="{1B8956B7-C8A9-4418-82F1-8A5B7E79288D}" type="presOf" srcId="{A8CD2169-0FB8-4BD3-AA7D-A1B9D072C564}" destId="{C46AF7A9-538B-4D2A-8203-699B716DFB6A}" srcOrd="1" destOrd="2" presId="urn:microsoft.com/office/officeart/2005/8/layout/cycle4"/>
    <dgm:cxn modelId="{F91F9CA2-05DA-40DD-B2A6-3954E36DFB1D}" type="presOf" srcId="{CB9D6584-4990-49EA-B8CB-2672C5DEB5E4}" destId="{CDB34948-8C5B-4FCC-8B28-91D2905C8ACF}" srcOrd="1" destOrd="2" presId="urn:microsoft.com/office/officeart/2005/8/layout/cycle4"/>
    <dgm:cxn modelId="{3BEEE6D8-5DB4-4663-BA81-25E3EB9DF241}" srcId="{8DF5006D-AAA6-407A-BA3E-481D9064E129}" destId="{BAB8B70E-37AF-425A-8CBC-9AE024CB4BE2}" srcOrd="0" destOrd="0" parTransId="{A9DE0270-96DC-42B9-AE90-F43E2F02148C}" sibTransId="{053AC7C1-E05F-4C29-B2B5-9903781877D8}"/>
    <dgm:cxn modelId="{DCBA270E-1ACD-4CE8-B88A-F79D70EC4CBD}" type="presOf" srcId="{C041AC84-12FD-41BC-BA26-934927DC49C8}" destId="{CFB5117C-B5A4-48E3-ABAF-E45A45726AB9}" srcOrd="0" destOrd="1" presId="urn:microsoft.com/office/officeart/2005/8/layout/cycle4"/>
    <dgm:cxn modelId="{A5EC7483-6387-40A7-9B13-CCB564E57DCD}" type="presOf" srcId="{B473E03D-6276-4CDC-9FBB-3DAAF20985C8}" destId="{2F80F89A-04A2-4486-88E7-6FD6AC599C40}" srcOrd="0" destOrd="0" presId="urn:microsoft.com/office/officeart/2005/8/layout/cycle4"/>
    <dgm:cxn modelId="{6ADE215F-E839-4921-97C6-06D33FF38E90}" type="presOf" srcId="{576EA4BA-E1D5-4D0C-B864-A0EECC9833A5}" destId="{C46AF7A9-538B-4D2A-8203-699B716DFB6A}" srcOrd="1" destOrd="3" presId="urn:microsoft.com/office/officeart/2005/8/layout/cycle4"/>
    <dgm:cxn modelId="{6239EC4A-753C-4D8B-9DFF-BCA6D8A628B7}" srcId="{B473E03D-6276-4CDC-9FBB-3DAAF20985C8}" destId="{B89045DC-0CC7-4966-A042-131A81E81443}" srcOrd="1" destOrd="0" parTransId="{701B3E61-6A14-49C3-B2AC-FFF600DACF01}" sibTransId="{AEAFFD32-A640-4B4C-829C-FBE2A2A89238}"/>
    <dgm:cxn modelId="{ACD7D4CC-17BC-4E64-8756-B6F8DFF67200}" type="presOf" srcId="{6A6CF28E-94E6-493A-9500-0735FFAF5C14}" destId="{CFB5117C-B5A4-48E3-ABAF-E45A45726AB9}" srcOrd="0" destOrd="0" presId="urn:microsoft.com/office/officeart/2005/8/layout/cycle4"/>
    <dgm:cxn modelId="{D439AEEA-2FB7-427F-89F2-E83FA7C094F7}" type="presOf" srcId="{1B6DE408-B3CC-4FFE-BA9C-469520C8B18A}" destId="{5C783C34-F93A-4D96-A36A-04014C5C7807}" srcOrd="0" destOrd="2" presId="urn:microsoft.com/office/officeart/2005/8/layout/cycle4"/>
    <dgm:cxn modelId="{BE0558F2-9F38-44D7-9AEA-7D8E7A7A9D85}" type="presOf" srcId="{1B6DE408-B3CC-4FFE-BA9C-469520C8B18A}" destId="{E23B5032-86B0-44A1-9331-1EC4315EDE29}" srcOrd="1" destOrd="2" presId="urn:microsoft.com/office/officeart/2005/8/layout/cycle4"/>
    <dgm:cxn modelId="{48CE011E-6C12-405E-B4EF-06008E3C09AF}" srcId="{51FE7EFC-5E30-40E5-894C-DA4AF6446B12}" destId="{DD7A4894-1C8A-4818-AE82-A17083F7B05E}" srcOrd="0" destOrd="0" parTransId="{E291990F-4906-4ABA-B510-29E304946A9E}" sibTransId="{F65E8DCC-D869-4E73-8398-2C73980DD8DA}"/>
    <dgm:cxn modelId="{83EA9236-16CB-4912-AA55-22B8F554F66E}" type="presOf" srcId="{51FE7EFC-5E30-40E5-894C-DA4AF6446B12}" destId="{A2887FFC-CED9-41F8-8F8C-C36D3216FC68}" srcOrd="0" destOrd="0" presId="urn:microsoft.com/office/officeart/2005/8/layout/cycle4"/>
    <dgm:cxn modelId="{315E7E0F-74A5-4254-8773-F8EF8289AA5C}" srcId="{B473E03D-6276-4CDC-9FBB-3DAAF20985C8}" destId="{51FE7EFC-5E30-40E5-894C-DA4AF6446B12}" srcOrd="2" destOrd="0" parTransId="{4A4F28C4-FBE3-4E84-86DD-63CADCCAD1ED}" sibTransId="{07E497C7-FDBA-464A-811B-885B40C4D5D7}"/>
    <dgm:cxn modelId="{26F3E9F1-518B-49CB-8EA2-E70698946C66}" srcId="{51FE7EFC-5E30-40E5-894C-DA4AF6446B12}" destId="{A54C1B95-8D06-4455-B906-6F595262864A}" srcOrd="1" destOrd="0" parTransId="{136652B2-875E-4965-B500-4B6BF3F5A764}" sibTransId="{709C5F1C-6933-4D54-90F8-DB635CAC625D}"/>
    <dgm:cxn modelId="{2C18243D-7486-4A3A-B401-C218EA1F8911}" type="presOf" srcId="{BAB8B70E-37AF-425A-8CBC-9AE024CB4BE2}" destId="{413DC69D-F8A4-4625-B718-F0D4670051DB}" srcOrd="1" destOrd="0" presId="urn:microsoft.com/office/officeart/2005/8/layout/cycle4"/>
    <dgm:cxn modelId="{DE324A59-6A20-49B7-8C21-02FF0375049C}" type="presOf" srcId="{DD7A4894-1C8A-4818-AE82-A17083F7B05E}" destId="{5C783C34-F93A-4D96-A36A-04014C5C7807}" srcOrd="0" destOrd="0" presId="urn:microsoft.com/office/officeart/2005/8/layout/cycle4"/>
    <dgm:cxn modelId="{10B3E282-EECD-4666-BB85-58AEE0B7834F}" type="presOf" srcId="{DD7A4894-1C8A-4818-AE82-A17083F7B05E}" destId="{E23B5032-86B0-44A1-9331-1EC4315EDE29}" srcOrd="1" destOrd="0" presId="urn:microsoft.com/office/officeart/2005/8/layout/cycle4"/>
    <dgm:cxn modelId="{986686C4-D971-4495-9193-1480423D2FFE}" srcId="{8DF5006D-AAA6-407A-BA3E-481D9064E129}" destId="{A872FCC5-0A54-4DE6-8F72-37C8687EFA42}" srcOrd="2" destOrd="0" parTransId="{79881D5D-AFA0-4F2A-93FF-6483482FFFD4}" sibTransId="{BF8EC0B5-DBE1-44A5-9D56-0DBE11B3F3D5}"/>
    <dgm:cxn modelId="{AA3FAA22-25DD-42A3-915F-82AA15FDB536}" type="presOf" srcId="{0152F304-F9EF-46BC-96C7-2824B9A2FA7A}" destId="{CDB34948-8C5B-4FCC-8B28-91D2905C8ACF}" srcOrd="1" destOrd="0" presId="urn:microsoft.com/office/officeart/2005/8/layout/cycle4"/>
    <dgm:cxn modelId="{4BCCE3A0-EADB-46ED-9B95-E06D29B2F877}" type="presOf" srcId="{BAB8B70E-37AF-425A-8CBC-9AE024CB4BE2}" destId="{DA731B29-B7CB-44E0-B410-E58DC4E05414}" srcOrd="0" destOrd="0" presId="urn:microsoft.com/office/officeart/2005/8/layout/cycle4"/>
    <dgm:cxn modelId="{A7384686-AA75-4DD8-9CF4-EEE81A15DB0B}" srcId="{8DF5006D-AAA6-407A-BA3E-481D9064E129}" destId="{FD994216-DE75-4DEE-9AA6-F1CB69AA2088}" srcOrd="1" destOrd="0" parTransId="{E1E24D18-D50F-4FC7-92FB-371A8C241BEF}" sibTransId="{D2262413-14A7-4B1E-BEB4-535C3A3D34EC}"/>
    <dgm:cxn modelId="{9C755AF4-6F2E-4A34-AA53-25BF9A392BFE}" type="presOf" srcId="{A54C1B95-8D06-4455-B906-6F595262864A}" destId="{5C783C34-F93A-4D96-A36A-04014C5C7807}" srcOrd="0" destOrd="1" presId="urn:microsoft.com/office/officeart/2005/8/layout/cycle4"/>
    <dgm:cxn modelId="{A2AD99CD-DD13-41BD-B57B-71AA3BB99E4B}" srcId="{4EC38C97-256E-4AEB-B38E-DA6DF05A7CC4}" destId="{576EA4BA-E1D5-4D0C-B864-A0EECC9833A5}" srcOrd="3" destOrd="0" parTransId="{A240A61B-270A-42C0-B4C4-658EEBD59E31}" sibTransId="{F65F6595-4795-439A-91E4-CEF6F92B7215}"/>
    <dgm:cxn modelId="{64788A0A-514C-4383-8293-60086FDC986A}" type="presOf" srcId="{A8CD2169-0FB8-4BD3-AA7D-A1B9D072C564}" destId="{CFB5117C-B5A4-48E3-ABAF-E45A45726AB9}" srcOrd="0" destOrd="2" presId="urn:microsoft.com/office/officeart/2005/8/layout/cycle4"/>
    <dgm:cxn modelId="{5167FD6F-AE29-4D5F-B21B-D66C79924346}" type="presOf" srcId="{BFE22838-040E-4858-920B-5294E0D95EF9}" destId="{5C783C34-F93A-4D96-A36A-04014C5C7807}" srcOrd="0" destOrd="3" presId="urn:microsoft.com/office/officeart/2005/8/layout/cycle4"/>
    <dgm:cxn modelId="{A1D9D45B-600B-4AA3-8B8D-1DBF4D437FD7}" type="presOf" srcId="{576EA4BA-E1D5-4D0C-B864-A0EECC9833A5}" destId="{CFB5117C-B5A4-48E3-ABAF-E45A45726AB9}" srcOrd="0" destOrd="3" presId="urn:microsoft.com/office/officeart/2005/8/layout/cycle4"/>
    <dgm:cxn modelId="{A1FFD1A9-962B-4BE1-B465-C080E7C4405F}" type="presOf" srcId="{0152F304-F9EF-46BC-96C7-2824B9A2FA7A}" destId="{0D79206E-29FA-4F73-97A8-3328D1716ABD}" srcOrd="0" destOrd="0" presId="urn:microsoft.com/office/officeart/2005/8/layout/cycle4"/>
    <dgm:cxn modelId="{47B12F76-7A7D-48C1-8978-EC0E40BDBECE}" srcId="{B89045DC-0CC7-4966-A042-131A81E81443}" destId="{43866186-C353-4304-AF38-B3ADF4025297}" srcOrd="1" destOrd="0" parTransId="{480D28FC-A13E-4BAA-ADE8-CA73B791D1A5}" sibTransId="{C1F0F226-C39C-4B39-8F85-8341113076C0}"/>
    <dgm:cxn modelId="{829EDE2B-DA50-4A09-8943-185299A687E2}" type="presOf" srcId="{6111C927-16F7-4104-B782-D3E249495816}" destId="{0D79206E-29FA-4F73-97A8-3328D1716ABD}" srcOrd="0" destOrd="3" presId="urn:microsoft.com/office/officeart/2005/8/layout/cycle4"/>
    <dgm:cxn modelId="{A0160E58-59CC-402C-957D-3F5031F879E1}" type="presOf" srcId="{A54C1B95-8D06-4455-B906-6F595262864A}" destId="{E23B5032-86B0-44A1-9331-1EC4315EDE29}" srcOrd="1" destOrd="1" presId="urn:microsoft.com/office/officeart/2005/8/layout/cycle4"/>
    <dgm:cxn modelId="{BCA0BB91-A4CD-4751-9E79-FB15E0703875}" type="presOf" srcId="{B89045DC-0CC7-4966-A042-131A81E81443}" destId="{3268A064-A78E-4270-A2B1-A66CC49D5F37}" srcOrd="0" destOrd="0" presId="urn:microsoft.com/office/officeart/2005/8/layout/cycle4"/>
    <dgm:cxn modelId="{64A91379-747F-45EA-A26E-FF792068A4AB}" srcId="{51FE7EFC-5E30-40E5-894C-DA4AF6446B12}" destId="{1B6DE408-B3CC-4FFE-BA9C-469520C8B18A}" srcOrd="2" destOrd="0" parTransId="{01967438-00CF-4585-8058-7DD9BA61B0F7}" sibTransId="{98701252-2693-4196-BB35-ED9668562B67}"/>
    <dgm:cxn modelId="{D6BBBA66-AAA1-4A40-9916-9B883D21D858}" type="presOf" srcId="{43866186-C353-4304-AF38-B3ADF4025297}" destId="{0D79206E-29FA-4F73-97A8-3328D1716ABD}" srcOrd="0" destOrd="1" presId="urn:microsoft.com/office/officeart/2005/8/layout/cycle4"/>
    <dgm:cxn modelId="{70998584-8F98-4194-B095-75C5CAD4B47A}" type="presOf" srcId="{BFE22838-040E-4858-920B-5294E0D95EF9}" destId="{E23B5032-86B0-44A1-9331-1EC4315EDE29}" srcOrd="1" destOrd="3" presId="urn:microsoft.com/office/officeart/2005/8/layout/cycle4"/>
    <dgm:cxn modelId="{7EFB08CF-C16A-481D-9B46-40EEE78686FA}" srcId="{4EC38C97-256E-4AEB-B38E-DA6DF05A7CC4}" destId="{A8CD2169-0FB8-4BD3-AA7D-A1B9D072C564}" srcOrd="2" destOrd="0" parTransId="{A5BAD75C-A77B-4990-952E-ED07CD24B0F1}" sibTransId="{483FAD78-D0BC-405B-B98B-22BE2D32ECD4}"/>
    <dgm:cxn modelId="{B02E9548-913A-416D-9AA2-34474C435B18}" type="presOf" srcId="{4EC38C97-256E-4AEB-B38E-DA6DF05A7CC4}" destId="{2903B6E8-97EF-4310-B5FC-EFE00E4051A1}" srcOrd="0" destOrd="0" presId="urn:microsoft.com/office/officeart/2005/8/layout/cycle4"/>
    <dgm:cxn modelId="{BB228D0D-E59A-4A5B-BD57-5ABD828F043A}" srcId="{B89045DC-0CC7-4966-A042-131A81E81443}" destId="{6111C927-16F7-4104-B782-D3E249495816}" srcOrd="3" destOrd="0" parTransId="{E269835D-66B9-4B8C-9E1A-B5DB254634D6}" sibTransId="{AEB652DD-D802-462C-BD76-4F39FE515B5F}"/>
    <dgm:cxn modelId="{C4EFF2E7-9264-42F6-A0E2-42C2904CA5CB}" type="presOf" srcId="{6A6CF28E-94E6-493A-9500-0735FFAF5C14}" destId="{C46AF7A9-538B-4D2A-8203-699B716DFB6A}" srcOrd="1" destOrd="0" presId="urn:microsoft.com/office/officeart/2005/8/layout/cycle4"/>
    <dgm:cxn modelId="{7E831F1D-8AB2-4014-9DBA-63C862B74746}" type="presOf" srcId="{FD994216-DE75-4DEE-9AA6-F1CB69AA2088}" destId="{413DC69D-F8A4-4625-B718-F0D4670051DB}" srcOrd="1" destOrd="1" presId="urn:microsoft.com/office/officeart/2005/8/layout/cycle4"/>
    <dgm:cxn modelId="{054AB632-1187-4465-8FFE-EAABD03208FF}" type="presOf" srcId="{C041AC84-12FD-41BC-BA26-934927DC49C8}" destId="{C46AF7A9-538B-4D2A-8203-699B716DFB6A}" srcOrd="1" destOrd="1" presId="urn:microsoft.com/office/officeart/2005/8/layout/cycle4"/>
    <dgm:cxn modelId="{DC68C617-A41F-4308-AB19-E71EAE801572}" srcId="{B473E03D-6276-4CDC-9FBB-3DAAF20985C8}" destId="{8DF5006D-AAA6-407A-BA3E-481D9064E129}" srcOrd="0" destOrd="0" parTransId="{24AAB15E-15B9-45AB-8625-3F2541E86A75}" sibTransId="{BF6380A4-E564-4455-AEC8-65BE24B1C762}"/>
    <dgm:cxn modelId="{97468F4D-C440-4619-B2A5-78E6B66B47A8}" srcId="{B473E03D-6276-4CDC-9FBB-3DAAF20985C8}" destId="{4EC38C97-256E-4AEB-B38E-DA6DF05A7CC4}" srcOrd="3" destOrd="0" parTransId="{D337723D-71AF-478D-A077-CE9372C74731}" sibTransId="{68813254-6859-4A39-AF9F-9E7E7930C895}"/>
    <dgm:cxn modelId="{1D8AC832-DA69-4A56-8CB6-73E167BCE472}" type="presOf" srcId="{A872FCC5-0A54-4DE6-8F72-37C8687EFA42}" destId="{DA731B29-B7CB-44E0-B410-E58DC4E05414}" srcOrd="0" destOrd="2" presId="urn:microsoft.com/office/officeart/2005/8/layout/cycle4"/>
    <dgm:cxn modelId="{90F4E44A-15D9-4381-A9A9-3601F3F22E3B}" srcId="{4EC38C97-256E-4AEB-B38E-DA6DF05A7CC4}" destId="{6A6CF28E-94E6-493A-9500-0735FFAF5C14}" srcOrd="0" destOrd="0" parTransId="{A9AFCC3D-B979-4559-AB80-930A1907242C}" sibTransId="{50F27ED4-3676-42EF-91C4-9A4983DB4AD3}"/>
    <dgm:cxn modelId="{F866E74C-35DA-448D-B8EC-DFB9F7D9D28B}" type="presParOf" srcId="{2F80F89A-04A2-4486-88E7-6FD6AC599C40}" destId="{AAF802E4-91BD-4DF3-85E0-D328BA1A9686}" srcOrd="0" destOrd="0" presId="urn:microsoft.com/office/officeart/2005/8/layout/cycle4"/>
    <dgm:cxn modelId="{F5DC8935-A4D1-4FE5-8ACA-05796B61BFB0}" type="presParOf" srcId="{AAF802E4-91BD-4DF3-85E0-D328BA1A9686}" destId="{A4E798A0-2B7D-4004-9689-B0EB3DFD0A4B}" srcOrd="0" destOrd="0" presId="urn:microsoft.com/office/officeart/2005/8/layout/cycle4"/>
    <dgm:cxn modelId="{93074B79-F9BF-4739-A641-72B6B5719513}" type="presParOf" srcId="{A4E798A0-2B7D-4004-9689-B0EB3DFD0A4B}" destId="{DA731B29-B7CB-44E0-B410-E58DC4E05414}" srcOrd="0" destOrd="0" presId="urn:microsoft.com/office/officeart/2005/8/layout/cycle4"/>
    <dgm:cxn modelId="{5F8DA985-77DC-4F4E-90A5-6132852BA86E}" type="presParOf" srcId="{A4E798A0-2B7D-4004-9689-B0EB3DFD0A4B}" destId="{413DC69D-F8A4-4625-B718-F0D4670051DB}" srcOrd="1" destOrd="0" presId="urn:microsoft.com/office/officeart/2005/8/layout/cycle4"/>
    <dgm:cxn modelId="{474CD684-4EFD-4DFB-BD86-B9E4FD5788FA}" type="presParOf" srcId="{AAF802E4-91BD-4DF3-85E0-D328BA1A9686}" destId="{D0BA1244-F2E3-43B7-879A-9B4B87D054A5}" srcOrd="1" destOrd="0" presId="urn:microsoft.com/office/officeart/2005/8/layout/cycle4"/>
    <dgm:cxn modelId="{2213BF7E-7D39-4824-A0EB-87C922331612}" type="presParOf" srcId="{D0BA1244-F2E3-43B7-879A-9B4B87D054A5}" destId="{0D79206E-29FA-4F73-97A8-3328D1716ABD}" srcOrd="0" destOrd="0" presId="urn:microsoft.com/office/officeart/2005/8/layout/cycle4"/>
    <dgm:cxn modelId="{2FB2A52E-A87C-4546-9CD8-8084DC31CD05}" type="presParOf" srcId="{D0BA1244-F2E3-43B7-879A-9B4B87D054A5}" destId="{CDB34948-8C5B-4FCC-8B28-91D2905C8ACF}" srcOrd="1" destOrd="0" presId="urn:microsoft.com/office/officeart/2005/8/layout/cycle4"/>
    <dgm:cxn modelId="{853F002A-FFC6-4D7D-9CCB-34FD06646C50}" type="presParOf" srcId="{AAF802E4-91BD-4DF3-85E0-D328BA1A9686}" destId="{62EBD498-10B9-4E6D-A334-C0A3FBD56217}" srcOrd="2" destOrd="0" presId="urn:microsoft.com/office/officeart/2005/8/layout/cycle4"/>
    <dgm:cxn modelId="{2CEBFB8C-B292-4BEB-9C4C-E1AFAA8896F0}" type="presParOf" srcId="{62EBD498-10B9-4E6D-A334-C0A3FBD56217}" destId="{5C783C34-F93A-4D96-A36A-04014C5C7807}" srcOrd="0" destOrd="0" presId="urn:microsoft.com/office/officeart/2005/8/layout/cycle4"/>
    <dgm:cxn modelId="{56235C9B-98AE-4E1B-B6AB-FA6D313A1AD4}" type="presParOf" srcId="{62EBD498-10B9-4E6D-A334-C0A3FBD56217}" destId="{E23B5032-86B0-44A1-9331-1EC4315EDE29}" srcOrd="1" destOrd="0" presId="urn:microsoft.com/office/officeart/2005/8/layout/cycle4"/>
    <dgm:cxn modelId="{CE72A595-738E-4B85-B789-98F8A340257F}" type="presParOf" srcId="{AAF802E4-91BD-4DF3-85E0-D328BA1A9686}" destId="{D066FFBB-3281-4D34-8EF1-1A7536AF9904}" srcOrd="3" destOrd="0" presId="urn:microsoft.com/office/officeart/2005/8/layout/cycle4"/>
    <dgm:cxn modelId="{F07DF8A5-4F38-4E4F-A5E3-F5AB344712B2}" type="presParOf" srcId="{D066FFBB-3281-4D34-8EF1-1A7536AF9904}" destId="{CFB5117C-B5A4-48E3-ABAF-E45A45726AB9}" srcOrd="0" destOrd="0" presId="urn:microsoft.com/office/officeart/2005/8/layout/cycle4"/>
    <dgm:cxn modelId="{70EBCD7C-2867-473C-8EDE-48BC98C041D6}" type="presParOf" srcId="{D066FFBB-3281-4D34-8EF1-1A7536AF9904}" destId="{C46AF7A9-538B-4D2A-8203-699B716DFB6A}" srcOrd="1" destOrd="0" presId="urn:microsoft.com/office/officeart/2005/8/layout/cycle4"/>
    <dgm:cxn modelId="{D49B7125-4090-4881-B275-8E8B7E1DA764}" type="presParOf" srcId="{AAF802E4-91BD-4DF3-85E0-D328BA1A9686}" destId="{0F6C2D0A-7D33-48C5-A0A0-C3B4A59220B8}" srcOrd="4" destOrd="0" presId="urn:microsoft.com/office/officeart/2005/8/layout/cycle4"/>
    <dgm:cxn modelId="{11D07A49-4014-4243-8CDE-56382A7B0026}" type="presParOf" srcId="{2F80F89A-04A2-4486-88E7-6FD6AC599C40}" destId="{E17B8CE6-1CD6-47AA-A9A7-2AAB471E606A}" srcOrd="1" destOrd="0" presId="urn:microsoft.com/office/officeart/2005/8/layout/cycle4"/>
    <dgm:cxn modelId="{F834E4CB-151B-408F-A574-EA858DCC09C9}" type="presParOf" srcId="{E17B8CE6-1CD6-47AA-A9A7-2AAB471E606A}" destId="{0C2AA7DA-8132-4A7E-91B8-E24EDC3FE8AF}" srcOrd="0" destOrd="0" presId="urn:microsoft.com/office/officeart/2005/8/layout/cycle4"/>
    <dgm:cxn modelId="{6575FCCA-9A50-4515-9E48-FDA2963DC4AB}" type="presParOf" srcId="{E17B8CE6-1CD6-47AA-A9A7-2AAB471E606A}" destId="{3268A064-A78E-4270-A2B1-A66CC49D5F37}" srcOrd="1" destOrd="0" presId="urn:microsoft.com/office/officeart/2005/8/layout/cycle4"/>
    <dgm:cxn modelId="{008AFFB4-0255-4C04-A59A-F34039925804}" type="presParOf" srcId="{E17B8CE6-1CD6-47AA-A9A7-2AAB471E606A}" destId="{A2887FFC-CED9-41F8-8F8C-C36D3216FC68}" srcOrd="2" destOrd="0" presId="urn:microsoft.com/office/officeart/2005/8/layout/cycle4"/>
    <dgm:cxn modelId="{3BF00C2B-54BA-4360-9313-1BEAF7F33C4D}" type="presParOf" srcId="{E17B8CE6-1CD6-47AA-A9A7-2AAB471E606A}" destId="{2903B6E8-97EF-4310-B5FC-EFE00E4051A1}" srcOrd="3" destOrd="0" presId="urn:microsoft.com/office/officeart/2005/8/layout/cycle4"/>
    <dgm:cxn modelId="{C505DC2D-E5EA-44FD-A4FC-170A961C137A}" type="presParOf" srcId="{E17B8CE6-1CD6-47AA-A9A7-2AAB471E606A}" destId="{0518F08E-F39D-434A-A728-1F01A3A12667}" srcOrd="4" destOrd="0" presId="urn:microsoft.com/office/officeart/2005/8/layout/cycle4"/>
    <dgm:cxn modelId="{A37439E9-39C6-4AEF-80F1-7C46370617F2}" type="presParOf" srcId="{2F80F89A-04A2-4486-88E7-6FD6AC599C40}" destId="{CC983DD3-9DA6-4FD8-A03D-ADB2F2189BE9}" srcOrd="2" destOrd="0" presId="urn:microsoft.com/office/officeart/2005/8/layout/cycle4"/>
    <dgm:cxn modelId="{DA18EE43-F594-4A64-834D-C4B30F36C85F}" type="presParOf" srcId="{2F80F89A-04A2-4486-88E7-6FD6AC599C40}" destId="{4C22896A-A530-470E-AF07-DAE474FF9A0D}"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4244F0-E028-4113-A2F7-250780E205AA}" type="doc">
      <dgm:prSet loTypeId="urn:microsoft.com/office/officeart/2005/8/layout/matrix1" loCatId="matrix" qsTypeId="urn:microsoft.com/office/officeart/2005/8/quickstyle/3d1" qsCatId="3D" csTypeId="urn:microsoft.com/office/officeart/2005/8/colors/colorful1" csCatId="colorful" phldr="1"/>
      <dgm:spPr/>
      <dgm:t>
        <a:bodyPr/>
        <a:lstStyle/>
        <a:p>
          <a:endParaRPr lang="tr-TR"/>
        </a:p>
      </dgm:t>
    </dgm:pt>
    <dgm:pt modelId="{E7464979-18F7-4773-BFA2-492D2D7A0AB2}">
      <dgm:prSet phldrT="[Metin]" custT="1"/>
      <dgm:spPr/>
      <dgm:t>
        <a:bodyPr/>
        <a:lstStyle/>
        <a:p>
          <a:r>
            <a:rPr lang="tr-TR" sz="1800" b="1" smtClean="0"/>
            <a:t>KİMLER KAYIT OLABİLİR?</a:t>
          </a:r>
          <a:endParaRPr lang="tr-TR" sz="1800" b="1" dirty="0"/>
        </a:p>
      </dgm:t>
    </dgm:pt>
    <dgm:pt modelId="{83C0CA28-5C48-4AAA-BD7C-B824BF6610B4}" type="parTrans" cxnId="{10FEBE17-5CA2-4A53-8D92-35751ABBE9EA}">
      <dgm:prSet/>
      <dgm:spPr/>
      <dgm:t>
        <a:bodyPr/>
        <a:lstStyle/>
        <a:p>
          <a:endParaRPr lang="tr-TR" sz="1400"/>
        </a:p>
      </dgm:t>
    </dgm:pt>
    <dgm:pt modelId="{5431DE7E-3A3C-49C7-8231-515E44E73BF5}" type="sibTrans" cxnId="{10FEBE17-5CA2-4A53-8D92-35751ABBE9EA}">
      <dgm:prSet/>
      <dgm:spPr/>
      <dgm:t>
        <a:bodyPr/>
        <a:lstStyle/>
        <a:p>
          <a:endParaRPr lang="tr-TR" sz="1400"/>
        </a:p>
      </dgm:t>
    </dgm:pt>
    <dgm:pt modelId="{591F000B-F5AC-4480-9F86-A3B2637F5C53}">
      <dgm:prSet phldrT="[Metin]" custT="1"/>
      <dgm:spPr/>
      <dgm:t>
        <a:bodyPr/>
        <a:lstStyle/>
        <a:p>
          <a:endParaRPr lang="tr-TR" altLang="tr-TR" sz="2000" b="1" dirty="0" smtClean="0">
            <a:latin typeface="Arial" panose="020B0604020202020204" pitchFamily="34" charset="0"/>
            <a:cs typeface="Arial" panose="020B0604020202020204" pitchFamily="34" charset="0"/>
          </a:endParaRPr>
        </a:p>
        <a:p>
          <a:r>
            <a:rPr lang="tr-TR" altLang="tr-TR" sz="2000" b="1" dirty="0" smtClean="0">
              <a:latin typeface="Arial" panose="020B0604020202020204" pitchFamily="34" charset="0"/>
              <a:cs typeface="Arial" panose="020B0604020202020204" pitchFamily="34" charset="0"/>
            </a:rPr>
            <a:t>4- Kayıtları yıl boyunca devam eder. Yaş sınırı bulunmamaktadır.</a:t>
          </a:r>
          <a:endParaRPr lang="tr-TR" sz="2000" dirty="0"/>
        </a:p>
      </dgm:t>
    </dgm:pt>
    <dgm:pt modelId="{D1EB27D4-702F-40B2-875E-1665C24F001D}" type="parTrans" cxnId="{B857C6D7-286F-4BE6-B6A2-94D19C03582E}">
      <dgm:prSet/>
      <dgm:spPr/>
      <dgm:t>
        <a:bodyPr/>
        <a:lstStyle/>
        <a:p>
          <a:endParaRPr lang="tr-TR" sz="1400"/>
        </a:p>
      </dgm:t>
    </dgm:pt>
    <dgm:pt modelId="{81389FD0-6F9B-4D42-94AC-5DDA5C9F7939}" type="sibTrans" cxnId="{B857C6D7-286F-4BE6-B6A2-94D19C03582E}">
      <dgm:prSet/>
      <dgm:spPr/>
      <dgm:t>
        <a:bodyPr/>
        <a:lstStyle/>
        <a:p>
          <a:endParaRPr lang="tr-TR" sz="1400"/>
        </a:p>
      </dgm:t>
    </dgm:pt>
    <dgm:pt modelId="{AF595857-E36B-425A-B97F-AE61CD5B1221}">
      <dgm:prSet phldrT="[Metin]" custT="1"/>
      <dgm:spPr/>
      <dgm:t>
        <a:bodyPr/>
        <a:lstStyle/>
        <a:p>
          <a:r>
            <a:rPr lang="tr-TR" altLang="tr-TR" sz="2000" b="1" dirty="0" smtClean="0">
              <a:latin typeface="Arial" panose="020B0604020202020204" pitchFamily="34" charset="0"/>
              <a:cs typeface="Arial" panose="020B0604020202020204" pitchFamily="34" charset="0"/>
            </a:rPr>
            <a:t>1- En az ortaokul veya imam-hatip ortaokulu mezunu olmak </a:t>
          </a:r>
          <a:endParaRPr lang="tr-TR" sz="2000" dirty="0"/>
        </a:p>
      </dgm:t>
    </dgm:pt>
    <dgm:pt modelId="{C9A2A29E-7641-4D5A-8985-0B8B43512A09}" type="parTrans" cxnId="{192B24CA-F68A-4A20-A845-7CD89351E0FA}">
      <dgm:prSet/>
      <dgm:spPr/>
      <dgm:t>
        <a:bodyPr/>
        <a:lstStyle/>
        <a:p>
          <a:endParaRPr lang="tr-TR" sz="1400"/>
        </a:p>
      </dgm:t>
    </dgm:pt>
    <dgm:pt modelId="{19B6D359-300F-4EAC-B624-60449F5E9272}" type="sibTrans" cxnId="{192B24CA-F68A-4A20-A845-7CD89351E0FA}">
      <dgm:prSet/>
      <dgm:spPr/>
      <dgm:t>
        <a:bodyPr/>
        <a:lstStyle/>
        <a:p>
          <a:endParaRPr lang="tr-TR" sz="1400"/>
        </a:p>
      </dgm:t>
    </dgm:pt>
    <dgm:pt modelId="{0447788F-5455-4CDC-9B36-A5BEB105DAD8}">
      <dgm:prSet phldrT="[Metin]" custT="1"/>
      <dgm:spPr/>
      <dgm:t>
        <a:bodyPr/>
        <a:lstStyle/>
        <a:p>
          <a:r>
            <a:rPr lang="tr-TR" altLang="tr-TR" sz="2000" b="1" dirty="0" smtClean="0">
              <a:latin typeface="Arial" panose="020B0604020202020204" pitchFamily="34" charset="0"/>
              <a:cs typeface="Arial" panose="020B0604020202020204" pitchFamily="34" charset="0"/>
            </a:rPr>
            <a:t>3- Bir işletme ile işletmede mesleki eğitim/staj sözleşmesi imzalamış olmak</a:t>
          </a:r>
          <a:endParaRPr lang="tr-TR" sz="2000" dirty="0"/>
        </a:p>
      </dgm:t>
    </dgm:pt>
    <dgm:pt modelId="{657D4607-16BF-4AEA-9931-0FA863993715}" type="parTrans" cxnId="{F556065D-E32C-4E89-B7F4-79350940477E}">
      <dgm:prSet/>
      <dgm:spPr/>
      <dgm:t>
        <a:bodyPr/>
        <a:lstStyle/>
        <a:p>
          <a:endParaRPr lang="tr-TR" sz="1400"/>
        </a:p>
      </dgm:t>
    </dgm:pt>
    <dgm:pt modelId="{52BB47B0-D2E1-4D02-A02F-A070289E8826}" type="sibTrans" cxnId="{F556065D-E32C-4E89-B7F4-79350940477E}">
      <dgm:prSet/>
      <dgm:spPr/>
      <dgm:t>
        <a:bodyPr/>
        <a:lstStyle/>
        <a:p>
          <a:endParaRPr lang="tr-TR" sz="1400"/>
        </a:p>
      </dgm:t>
    </dgm:pt>
    <dgm:pt modelId="{89C6BC62-147A-4CE0-A447-A07D62175D3B}">
      <dgm:prSet phldrT="[Metin]" custT="1"/>
      <dgm:spPr/>
      <dgm:t>
        <a:bodyPr/>
        <a:lstStyle/>
        <a:p>
          <a:r>
            <a:rPr lang="tr-TR" altLang="tr-TR" sz="2000" b="1" dirty="0" smtClean="0">
              <a:latin typeface="Arial" panose="020B0604020202020204" pitchFamily="34" charset="0"/>
              <a:cs typeface="Arial" panose="020B0604020202020204" pitchFamily="34" charset="0"/>
            </a:rPr>
            <a:t>2- Bünyesi ve sağlık durumu gireceği mesleğin gerektirdiği işleri yapmaya uygun olmak</a:t>
          </a:r>
          <a:endParaRPr lang="tr-TR" sz="2000" dirty="0"/>
        </a:p>
      </dgm:t>
    </dgm:pt>
    <dgm:pt modelId="{D6A47E98-3978-4853-BD93-B99B6FBC240F}" type="parTrans" cxnId="{1306F52A-96C8-409C-AF0C-2F5EABCDFB78}">
      <dgm:prSet/>
      <dgm:spPr/>
      <dgm:t>
        <a:bodyPr/>
        <a:lstStyle/>
        <a:p>
          <a:endParaRPr lang="tr-TR" sz="1400"/>
        </a:p>
      </dgm:t>
    </dgm:pt>
    <dgm:pt modelId="{7FEC8B4B-43FF-4EC9-B2A3-A121FFE9EF33}" type="sibTrans" cxnId="{1306F52A-96C8-409C-AF0C-2F5EABCDFB78}">
      <dgm:prSet/>
      <dgm:spPr/>
      <dgm:t>
        <a:bodyPr/>
        <a:lstStyle/>
        <a:p>
          <a:endParaRPr lang="tr-TR" sz="1400"/>
        </a:p>
      </dgm:t>
    </dgm:pt>
    <dgm:pt modelId="{BBFFB5E3-A481-43CA-A740-FDC9F88545AF}" type="pres">
      <dgm:prSet presAssocID="{D94244F0-E028-4113-A2F7-250780E205AA}" presName="diagram" presStyleCnt="0">
        <dgm:presLayoutVars>
          <dgm:chMax val="1"/>
          <dgm:dir/>
          <dgm:animLvl val="ctr"/>
          <dgm:resizeHandles val="exact"/>
        </dgm:presLayoutVars>
      </dgm:prSet>
      <dgm:spPr/>
      <dgm:t>
        <a:bodyPr/>
        <a:lstStyle/>
        <a:p>
          <a:endParaRPr lang="tr-TR"/>
        </a:p>
      </dgm:t>
    </dgm:pt>
    <dgm:pt modelId="{1EAF6072-B547-4F27-A730-ADCF893DFF65}" type="pres">
      <dgm:prSet presAssocID="{D94244F0-E028-4113-A2F7-250780E205AA}" presName="matrix" presStyleCnt="0"/>
      <dgm:spPr/>
      <dgm:t>
        <a:bodyPr/>
        <a:lstStyle/>
        <a:p>
          <a:endParaRPr lang="tr-TR"/>
        </a:p>
      </dgm:t>
    </dgm:pt>
    <dgm:pt modelId="{A3E947D9-092A-476F-A1D2-BC8905E2789E}" type="pres">
      <dgm:prSet presAssocID="{D94244F0-E028-4113-A2F7-250780E205AA}" presName="tile1" presStyleLbl="node1" presStyleIdx="0" presStyleCnt="4" custLinFactNeighborX="678"/>
      <dgm:spPr/>
      <dgm:t>
        <a:bodyPr/>
        <a:lstStyle/>
        <a:p>
          <a:endParaRPr lang="tr-TR"/>
        </a:p>
      </dgm:t>
    </dgm:pt>
    <dgm:pt modelId="{3B4AD2EB-925E-4F63-9DB1-FC123BAAFE0B}" type="pres">
      <dgm:prSet presAssocID="{D94244F0-E028-4113-A2F7-250780E205AA}" presName="tile1text" presStyleLbl="node1" presStyleIdx="0" presStyleCnt="4">
        <dgm:presLayoutVars>
          <dgm:chMax val="0"/>
          <dgm:chPref val="0"/>
          <dgm:bulletEnabled val="1"/>
        </dgm:presLayoutVars>
      </dgm:prSet>
      <dgm:spPr/>
      <dgm:t>
        <a:bodyPr/>
        <a:lstStyle/>
        <a:p>
          <a:endParaRPr lang="tr-TR"/>
        </a:p>
      </dgm:t>
    </dgm:pt>
    <dgm:pt modelId="{C4550FEA-9420-45E8-B627-5B0C77EAEBF1}" type="pres">
      <dgm:prSet presAssocID="{D94244F0-E028-4113-A2F7-250780E205AA}" presName="tile2" presStyleLbl="node1" presStyleIdx="1" presStyleCnt="4"/>
      <dgm:spPr/>
      <dgm:t>
        <a:bodyPr/>
        <a:lstStyle/>
        <a:p>
          <a:endParaRPr lang="tr-TR"/>
        </a:p>
      </dgm:t>
    </dgm:pt>
    <dgm:pt modelId="{7F22A53D-A9B9-415E-8881-60CE77D86419}" type="pres">
      <dgm:prSet presAssocID="{D94244F0-E028-4113-A2F7-250780E205AA}" presName="tile2text" presStyleLbl="node1" presStyleIdx="1" presStyleCnt="4">
        <dgm:presLayoutVars>
          <dgm:chMax val="0"/>
          <dgm:chPref val="0"/>
          <dgm:bulletEnabled val="1"/>
        </dgm:presLayoutVars>
      </dgm:prSet>
      <dgm:spPr/>
      <dgm:t>
        <a:bodyPr/>
        <a:lstStyle/>
        <a:p>
          <a:endParaRPr lang="tr-TR"/>
        </a:p>
      </dgm:t>
    </dgm:pt>
    <dgm:pt modelId="{2944A27F-D24A-457E-BB85-DB4A297C5DB3}" type="pres">
      <dgm:prSet presAssocID="{D94244F0-E028-4113-A2F7-250780E205AA}" presName="tile3" presStyleLbl="node1" presStyleIdx="2" presStyleCnt="4"/>
      <dgm:spPr/>
      <dgm:t>
        <a:bodyPr/>
        <a:lstStyle/>
        <a:p>
          <a:endParaRPr lang="tr-TR"/>
        </a:p>
      </dgm:t>
    </dgm:pt>
    <dgm:pt modelId="{A7C134AE-298C-408C-8213-B8879A495F30}" type="pres">
      <dgm:prSet presAssocID="{D94244F0-E028-4113-A2F7-250780E205AA}" presName="tile3text" presStyleLbl="node1" presStyleIdx="2" presStyleCnt="4">
        <dgm:presLayoutVars>
          <dgm:chMax val="0"/>
          <dgm:chPref val="0"/>
          <dgm:bulletEnabled val="1"/>
        </dgm:presLayoutVars>
      </dgm:prSet>
      <dgm:spPr/>
      <dgm:t>
        <a:bodyPr/>
        <a:lstStyle/>
        <a:p>
          <a:endParaRPr lang="tr-TR"/>
        </a:p>
      </dgm:t>
    </dgm:pt>
    <dgm:pt modelId="{BE6F5FCA-29A8-4931-AA0E-6593D7702922}" type="pres">
      <dgm:prSet presAssocID="{D94244F0-E028-4113-A2F7-250780E205AA}" presName="tile4" presStyleLbl="node1" presStyleIdx="3" presStyleCnt="4"/>
      <dgm:spPr/>
      <dgm:t>
        <a:bodyPr/>
        <a:lstStyle/>
        <a:p>
          <a:endParaRPr lang="tr-TR"/>
        </a:p>
      </dgm:t>
    </dgm:pt>
    <dgm:pt modelId="{C77DA11B-9085-48F8-9E5A-734EFEC0FAE4}" type="pres">
      <dgm:prSet presAssocID="{D94244F0-E028-4113-A2F7-250780E205AA}" presName="tile4text" presStyleLbl="node1" presStyleIdx="3" presStyleCnt="4">
        <dgm:presLayoutVars>
          <dgm:chMax val="0"/>
          <dgm:chPref val="0"/>
          <dgm:bulletEnabled val="1"/>
        </dgm:presLayoutVars>
      </dgm:prSet>
      <dgm:spPr/>
      <dgm:t>
        <a:bodyPr/>
        <a:lstStyle/>
        <a:p>
          <a:endParaRPr lang="tr-TR"/>
        </a:p>
      </dgm:t>
    </dgm:pt>
    <dgm:pt modelId="{72E15388-9157-4043-9F38-8EC86BE67ADA}" type="pres">
      <dgm:prSet presAssocID="{D94244F0-E028-4113-A2F7-250780E205AA}" presName="centerTile" presStyleLbl="fgShp" presStyleIdx="0" presStyleCnt="1">
        <dgm:presLayoutVars>
          <dgm:chMax val="0"/>
          <dgm:chPref val="0"/>
        </dgm:presLayoutVars>
      </dgm:prSet>
      <dgm:spPr/>
      <dgm:t>
        <a:bodyPr/>
        <a:lstStyle/>
        <a:p>
          <a:endParaRPr lang="tr-TR"/>
        </a:p>
      </dgm:t>
    </dgm:pt>
  </dgm:ptLst>
  <dgm:cxnLst>
    <dgm:cxn modelId="{F82D4610-B838-462B-9876-26728900498C}" type="presOf" srcId="{AF595857-E36B-425A-B97F-AE61CD5B1221}" destId="{7F22A53D-A9B9-415E-8881-60CE77D86419}" srcOrd="1" destOrd="0" presId="urn:microsoft.com/office/officeart/2005/8/layout/matrix1"/>
    <dgm:cxn modelId="{F556065D-E32C-4E89-B7F4-79350940477E}" srcId="{E7464979-18F7-4773-BFA2-492D2D7A0AB2}" destId="{0447788F-5455-4CDC-9B36-A5BEB105DAD8}" srcOrd="2" destOrd="0" parTransId="{657D4607-16BF-4AEA-9931-0FA863993715}" sibTransId="{52BB47B0-D2E1-4D02-A02F-A070289E8826}"/>
    <dgm:cxn modelId="{10FEBE17-5CA2-4A53-8D92-35751ABBE9EA}" srcId="{D94244F0-E028-4113-A2F7-250780E205AA}" destId="{E7464979-18F7-4773-BFA2-492D2D7A0AB2}" srcOrd="0" destOrd="0" parTransId="{83C0CA28-5C48-4AAA-BD7C-B824BF6610B4}" sibTransId="{5431DE7E-3A3C-49C7-8231-515E44E73BF5}"/>
    <dgm:cxn modelId="{192B24CA-F68A-4A20-A845-7CD89351E0FA}" srcId="{E7464979-18F7-4773-BFA2-492D2D7A0AB2}" destId="{AF595857-E36B-425A-B97F-AE61CD5B1221}" srcOrd="1" destOrd="0" parTransId="{C9A2A29E-7641-4D5A-8985-0B8B43512A09}" sibTransId="{19B6D359-300F-4EAC-B624-60449F5E9272}"/>
    <dgm:cxn modelId="{909A2DAB-FB85-4279-891E-759B6450F5D2}" type="presOf" srcId="{E7464979-18F7-4773-BFA2-492D2D7A0AB2}" destId="{72E15388-9157-4043-9F38-8EC86BE67ADA}" srcOrd="0" destOrd="0" presId="urn:microsoft.com/office/officeart/2005/8/layout/matrix1"/>
    <dgm:cxn modelId="{40B6E456-B473-4525-97B0-AC90AD77BB34}" type="presOf" srcId="{D94244F0-E028-4113-A2F7-250780E205AA}" destId="{BBFFB5E3-A481-43CA-A740-FDC9F88545AF}" srcOrd="0" destOrd="0" presId="urn:microsoft.com/office/officeart/2005/8/layout/matrix1"/>
    <dgm:cxn modelId="{1306F52A-96C8-409C-AF0C-2F5EABCDFB78}" srcId="{E7464979-18F7-4773-BFA2-492D2D7A0AB2}" destId="{89C6BC62-147A-4CE0-A447-A07D62175D3B}" srcOrd="3" destOrd="0" parTransId="{D6A47E98-3978-4853-BD93-B99B6FBC240F}" sibTransId="{7FEC8B4B-43FF-4EC9-B2A3-A121FFE9EF33}"/>
    <dgm:cxn modelId="{B857C6D7-286F-4BE6-B6A2-94D19C03582E}" srcId="{E7464979-18F7-4773-BFA2-492D2D7A0AB2}" destId="{591F000B-F5AC-4480-9F86-A3B2637F5C53}" srcOrd="0" destOrd="0" parTransId="{D1EB27D4-702F-40B2-875E-1665C24F001D}" sibTransId="{81389FD0-6F9B-4D42-94AC-5DDA5C9F7939}"/>
    <dgm:cxn modelId="{D9E79F82-4144-478E-BD27-3C9E90A6CA24}" type="presOf" srcId="{89C6BC62-147A-4CE0-A447-A07D62175D3B}" destId="{C77DA11B-9085-48F8-9E5A-734EFEC0FAE4}" srcOrd="1" destOrd="0" presId="urn:microsoft.com/office/officeart/2005/8/layout/matrix1"/>
    <dgm:cxn modelId="{9E758541-F3B3-4D51-A5B0-21B40C06BBB9}" type="presOf" srcId="{0447788F-5455-4CDC-9B36-A5BEB105DAD8}" destId="{A7C134AE-298C-408C-8213-B8879A495F30}" srcOrd="1" destOrd="0" presId="urn:microsoft.com/office/officeart/2005/8/layout/matrix1"/>
    <dgm:cxn modelId="{CB1849A1-EADC-4CAA-9410-EB9060BCA3F6}" type="presOf" srcId="{89C6BC62-147A-4CE0-A447-A07D62175D3B}" destId="{BE6F5FCA-29A8-4931-AA0E-6593D7702922}" srcOrd="0" destOrd="0" presId="urn:microsoft.com/office/officeart/2005/8/layout/matrix1"/>
    <dgm:cxn modelId="{CA949010-1C29-4D45-B07F-8251DE1DEFC7}" type="presOf" srcId="{591F000B-F5AC-4480-9F86-A3B2637F5C53}" destId="{A3E947D9-092A-476F-A1D2-BC8905E2789E}" srcOrd="0" destOrd="0" presId="urn:microsoft.com/office/officeart/2005/8/layout/matrix1"/>
    <dgm:cxn modelId="{0D30FBC5-E2B0-4A09-971B-F78334CAD8BA}" type="presOf" srcId="{AF595857-E36B-425A-B97F-AE61CD5B1221}" destId="{C4550FEA-9420-45E8-B627-5B0C77EAEBF1}" srcOrd="0" destOrd="0" presId="urn:microsoft.com/office/officeart/2005/8/layout/matrix1"/>
    <dgm:cxn modelId="{D7516B3D-CC93-4AF9-B72A-DFA96BCB25E2}" type="presOf" srcId="{0447788F-5455-4CDC-9B36-A5BEB105DAD8}" destId="{2944A27F-D24A-457E-BB85-DB4A297C5DB3}" srcOrd="0" destOrd="0" presId="urn:microsoft.com/office/officeart/2005/8/layout/matrix1"/>
    <dgm:cxn modelId="{81F62579-AE41-4100-A5B7-10E2F9AC07EA}" type="presOf" srcId="{591F000B-F5AC-4480-9F86-A3B2637F5C53}" destId="{3B4AD2EB-925E-4F63-9DB1-FC123BAAFE0B}" srcOrd="1" destOrd="0" presId="urn:microsoft.com/office/officeart/2005/8/layout/matrix1"/>
    <dgm:cxn modelId="{47B9C946-259B-4070-8384-AC5AC1209AA3}" type="presParOf" srcId="{BBFFB5E3-A481-43CA-A740-FDC9F88545AF}" destId="{1EAF6072-B547-4F27-A730-ADCF893DFF65}" srcOrd="0" destOrd="0" presId="urn:microsoft.com/office/officeart/2005/8/layout/matrix1"/>
    <dgm:cxn modelId="{94DE4BF4-C25E-4FAF-8908-104E14DCCB73}" type="presParOf" srcId="{1EAF6072-B547-4F27-A730-ADCF893DFF65}" destId="{A3E947D9-092A-476F-A1D2-BC8905E2789E}" srcOrd="0" destOrd="0" presId="urn:microsoft.com/office/officeart/2005/8/layout/matrix1"/>
    <dgm:cxn modelId="{B5C70C92-96B3-4276-9BC5-6809B2415F22}" type="presParOf" srcId="{1EAF6072-B547-4F27-A730-ADCF893DFF65}" destId="{3B4AD2EB-925E-4F63-9DB1-FC123BAAFE0B}" srcOrd="1" destOrd="0" presId="urn:microsoft.com/office/officeart/2005/8/layout/matrix1"/>
    <dgm:cxn modelId="{BAA49152-A9EA-40F0-80B1-3070021FDF7F}" type="presParOf" srcId="{1EAF6072-B547-4F27-A730-ADCF893DFF65}" destId="{C4550FEA-9420-45E8-B627-5B0C77EAEBF1}" srcOrd="2" destOrd="0" presId="urn:microsoft.com/office/officeart/2005/8/layout/matrix1"/>
    <dgm:cxn modelId="{F187CC29-1337-42E7-B004-2B03EEECBBC5}" type="presParOf" srcId="{1EAF6072-B547-4F27-A730-ADCF893DFF65}" destId="{7F22A53D-A9B9-415E-8881-60CE77D86419}" srcOrd="3" destOrd="0" presId="urn:microsoft.com/office/officeart/2005/8/layout/matrix1"/>
    <dgm:cxn modelId="{6A463DE1-3BF9-4716-80C6-BA3181B2B229}" type="presParOf" srcId="{1EAF6072-B547-4F27-A730-ADCF893DFF65}" destId="{2944A27F-D24A-457E-BB85-DB4A297C5DB3}" srcOrd="4" destOrd="0" presId="urn:microsoft.com/office/officeart/2005/8/layout/matrix1"/>
    <dgm:cxn modelId="{3A594868-654E-44BF-A291-5547B2093B15}" type="presParOf" srcId="{1EAF6072-B547-4F27-A730-ADCF893DFF65}" destId="{A7C134AE-298C-408C-8213-B8879A495F30}" srcOrd="5" destOrd="0" presId="urn:microsoft.com/office/officeart/2005/8/layout/matrix1"/>
    <dgm:cxn modelId="{FBA15154-FB88-458B-9C42-4F2B3A53E19E}" type="presParOf" srcId="{1EAF6072-B547-4F27-A730-ADCF893DFF65}" destId="{BE6F5FCA-29A8-4931-AA0E-6593D7702922}" srcOrd="6" destOrd="0" presId="urn:microsoft.com/office/officeart/2005/8/layout/matrix1"/>
    <dgm:cxn modelId="{B244995F-F70B-4EE6-9D92-9F23A45C1E67}" type="presParOf" srcId="{1EAF6072-B547-4F27-A730-ADCF893DFF65}" destId="{C77DA11B-9085-48F8-9E5A-734EFEC0FAE4}" srcOrd="7" destOrd="0" presId="urn:microsoft.com/office/officeart/2005/8/layout/matrix1"/>
    <dgm:cxn modelId="{1A4B7D4C-17D8-40AF-A15F-F494D91F69B4}" type="presParOf" srcId="{BBFFB5E3-A481-43CA-A740-FDC9F88545AF}" destId="{72E15388-9157-4043-9F38-8EC86BE67ADA}"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2806E8-F363-43AE-9CB6-3BBA99FDBB9C}" type="doc">
      <dgm:prSet loTypeId="urn:microsoft.com/office/officeart/2005/8/layout/bProcess4" loCatId="process" qsTypeId="urn:microsoft.com/office/officeart/2005/8/quickstyle/simple2" qsCatId="simple" csTypeId="urn:microsoft.com/office/officeart/2005/8/colors/colorful1" csCatId="colorful" phldr="1"/>
      <dgm:spPr/>
      <dgm:t>
        <a:bodyPr/>
        <a:lstStyle/>
        <a:p>
          <a:endParaRPr lang="tr-TR"/>
        </a:p>
      </dgm:t>
    </dgm:pt>
    <dgm:pt modelId="{F8798DCC-2881-424E-A2A6-C65D73583BCB}">
      <dgm:prSet phldrT="[Metin]" custT="1"/>
      <dgm:spPr/>
      <dgm:t>
        <a:bodyPr/>
        <a:lstStyle/>
        <a:p>
          <a:r>
            <a:rPr lang="tr-TR" altLang="tr-TR" sz="1200" b="1" dirty="0" smtClean="0">
              <a:solidFill>
                <a:schemeClr val="tx1"/>
              </a:solidFill>
              <a:latin typeface="Arial" panose="020B0604020202020204" pitchFamily="34" charset="0"/>
              <a:cs typeface="Arial" panose="020B0604020202020204" pitchFamily="34" charset="0"/>
            </a:rPr>
            <a:t>USTA ÖĞRETİCİ ZORUNLULUĞU</a:t>
          </a:r>
        </a:p>
        <a:p>
          <a:r>
            <a:rPr lang="tr-TR" altLang="tr-TR" sz="1200" b="1" dirty="0" smtClean="0">
              <a:latin typeface="Arial" panose="020B0604020202020204" pitchFamily="34" charset="0"/>
              <a:cs typeface="Arial" panose="020B0604020202020204" pitchFamily="34" charset="0"/>
            </a:rPr>
            <a:t>Aday çırak ve çırak almak için işyerinde usta öğretici bulunması şarttır. (3308/Madde 15)</a:t>
          </a:r>
          <a:endParaRPr lang="tr-TR" sz="1200" b="1" dirty="0"/>
        </a:p>
      </dgm:t>
    </dgm:pt>
    <dgm:pt modelId="{E9476B8E-97B4-47B6-9D9E-6FE6DF48A830}" type="parTrans" cxnId="{8EC2E216-5E5C-4E4F-8585-D2D7B9C5D850}">
      <dgm:prSet/>
      <dgm:spPr/>
      <dgm:t>
        <a:bodyPr/>
        <a:lstStyle/>
        <a:p>
          <a:endParaRPr lang="tr-TR" sz="3200" b="1"/>
        </a:p>
      </dgm:t>
    </dgm:pt>
    <dgm:pt modelId="{58377AD0-8D93-40BD-A601-0F944F4C16B7}" type="sibTrans" cxnId="{8EC2E216-5E5C-4E4F-8585-D2D7B9C5D850}">
      <dgm:prSet/>
      <dgm:spPr/>
      <dgm:t>
        <a:bodyPr/>
        <a:lstStyle/>
        <a:p>
          <a:endParaRPr lang="tr-TR" sz="3200" b="1"/>
        </a:p>
      </dgm:t>
    </dgm:pt>
    <dgm:pt modelId="{1805A94D-E9C3-4CD6-ADC7-E1BD06D590A7}">
      <dgm:prSet phldrT="[Metin]" custT="1"/>
      <dgm:spPr/>
      <dgm:t>
        <a:bodyPr/>
        <a:lstStyle/>
        <a:p>
          <a:r>
            <a:rPr lang="tr-TR" sz="1200" b="1" dirty="0" smtClean="0">
              <a:solidFill>
                <a:schemeClr val="tx1"/>
              </a:solidFill>
              <a:latin typeface="Arial" panose="020B0604020202020204" pitchFamily="34" charset="0"/>
              <a:cs typeface="Arial" panose="020B0604020202020204" pitchFamily="34" charset="0"/>
            </a:rPr>
            <a:t>DERS SÜRESİ</a:t>
          </a:r>
        </a:p>
        <a:p>
          <a:r>
            <a:rPr lang="tr-TR" sz="1200" b="1" dirty="0" smtClean="0">
              <a:latin typeface="Arial" panose="020B0604020202020204" pitchFamily="34" charset="0"/>
              <a:cs typeface="Arial" panose="020B0604020202020204" pitchFamily="34" charset="0"/>
            </a:rPr>
            <a:t>Okul/Kurumun atölye ve laboratuvarlarında yapılması hâlinde 40 dakika, </a:t>
          </a:r>
        </a:p>
        <a:p>
          <a:r>
            <a:rPr lang="tr-TR" sz="1200" b="1" dirty="0" smtClean="0">
              <a:latin typeface="Arial" panose="020B0604020202020204" pitchFamily="34" charset="0"/>
              <a:cs typeface="Arial" panose="020B0604020202020204" pitchFamily="34" charset="0"/>
            </a:rPr>
            <a:t>İşletmelerde yapılan uygulama dersleri ise 60 dakikadır. </a:t>
          </a:r>
          <a:endParaRPr lang="tr-TR" sz="1200" b="1" dirty="0"/>
        </a:p>
      </dgm:t>
    </dgm:pt>
    <dgm:pt modelId="{32568C6B-EAD7-49BA-B0F7-3A0BF1C1BDCE}" type="parTrans" cxnId="{E72B4CD3-9662-469A-B3FB-9BED544AA63C}">
      <dgm:prSet/>
      <dgm:spPr/>
      <dgm:t>
        <a:bodyPr/>
        <a:lstStyle/>
        <a:p>
          <a:endParaRPr lang="tr-TR" sz="3200" b="1"/>
        </a:p>
      </dgm:t>
    </dgm:pt>
    <dgm:pt modelId="{452BCAD0-ADC6-4DB5-8EBC-D49F14FEDB33}" type="sibTrans" cxnId="{E72B4CD3-9662-469A-B3FB-9BED544AA63C}">
      <dgm:prSet/>
      <dgm:spPr/>
      <dgm:t>
        <a:bodyPr/>
        <a:lstStyle/>
        <a:p>
          <a:endParaRPr lang="tr-TR" sz="3200" b="1"/>
        </a:p>
      </dgm:t>
    </dgm:pt>
    <dgm:pt modelId="{AC090D7B-D4A9-4090-B602-5521B790437B}">
      <dgm:prSet phldrT="[Metin]" custT="1"/>
      <dgm:spPr/>
      <dgm:t>
        <a:bodyPr/>
        <a:lstStyle/>
        <a:p>
          <a:r>
            <a:rPr lang="tr-TR" altLang="tr-TR" sz="1200" b="1" dirty="0" smtClean="0">
              <a:solidFill>
                <a:schemeClr val="tx1"/>
              </a:solidFill>
              <a:latin typeface="Arial" panose="020B0604020202020204" pitchFamily="34" charset="0"/>
              <a:cs typeface="Arial" panose="020B0604020202020204" pitchFamily="34" charset="0"/>
            </a:rPr>
            <a:t>İŞLETMEYE DEVLET KATKISI</a:t>
          </a:r>
        </a:p>
        <a:p>
          <a:r>
            <a:rPr lang="tr-TR" sz="1200" b="1" dirty="0" smtClean="0"/>
            <a:t>9,10,11. sınıf öğrencileri için Asgari ücretin %30’u, 12 sınıf öğrencileri için  ise %50’si oranında işletmeye destek  verilir. </a:t>
          </a:r>
          <a:r>
            <a:rPr lang="tr-TR" altLang="tr-TR" sz="1200" b="1" dirty="0" smtClean="0">
              <a:latin typeface="Arial" panose="020B0604020202020204" pitchFamily="34" charset="0"/>
              <a:cs typeface="Arial" panose="020B0604020202020204" pitchFamily="34" charset="0"/>
            </a:rPr>
            <a:t>OÖKY Madde-9</a:t>
          </a:r>
          <a:endParaRPr lang="tr-TR" sz="1200" b="1" dirty="0"/>
        </a:p>
      </dgm:t>
    </dgm:pt>
    <dgm:pt modelId="{A8D6622F-3E68-4162-BF6B-D8726E8347F9}" type="parTrans" cxnId="{B75ED70D-C567-447F-9121-AEE08D52E556}">
      <dgm:prSet/>
      <dgm:spPr/>
      <dgm:t>
        <a:bodyPr/>
        <a:lstStyle/>
        <a:p>
          <a:endParaRPr lang="tr-TR" sz="3200" b="1"/>
        </a:p>
      </dgm:t>
    </dgm:pt>
    <dgm:pt modelId="{7FB5B307-E7EA-41A6-BFF0-98D9810D9358}" type="sibTrans" cxnId="{B75ED70D-C567-447F-9121-AEE08D52E556}">
      <dgm:prSet/>
      <dgm:spPr/>
      <dgm:t>
        <a:bodyPr/>
        <a:lstStyle/>
        <a:p>
          <a:endParaRPr lang="tr-TR" sz="3200" b="1"/>
        </a:p>
      </dgm:t>
    </dgm:pt>
    <dgm:pt modelId="{B3640C8B-F7A7-4B71-85EA-9C26C9BFBCFB}">
      <dgm:prSet phldrT="[Metin]" custT="1"/>
      <dgm:spPr/>
      <dgm:t>
        <a:bodyPr/>
        <a:lstStyle/>
        <a:p>
          <a:r>
            <a:rPr lang="tr-TR" altLang="tr-TR" sz="1200" b="1" dirty="0" smtClean="0">
              <a:solidFill>
                <a:schemeClr val="tx1"/>
              </a:solidFill>
              <a:latin typeface="Arial" panose="020B0604020202020204" pitchFamily="34" charset="0"/>
              <a:cs typeface="Arial" panose="020B0604020202020204" pitchFamily="34" charset="0"/>
            </a:rPr>
            <a:t>MALİ HAKLAR</a:t>
          </a:r>
        </a:p>
        <a:p>
          <a:r>
            <a:rPr lang="tr-TR" altLang="tr-TR" sz="1200" b="1" dirty="0" smtClean="0">
              <a:latin typeface="Arial" panose="020B0604020202020204" pitchFamily="34" charset="0"/>
              <a:cs typeface="Arial" panose="020B0604020202020204" pitchFamily="34" charset="0"/>
            </a:rPr>
            <a:t>Aday çırak ve çıraklar, staj veya tamamlayıcı eğitime devam eden 9,10,11. sınıf öğrencilerine, </a:t>
          </a:r>
          <a:r>
            <a:rPr lang="tr-TR" altLang="tr-TR" sz="1200" b="1" u="sng" dirty="0" smtClean="0">
              <a:latin typeface="Arial" panose="020B0604020202020204" pitchFamily="34" charset="0"/>
              <a:cs typeface="Arial" panose="020B0604020202020204" pitchFamily="34" charset="0"/>
            </a:rPr>
            <a:t>asgari ücretin net tutarının %30’u, ve 12 sınıf öğrencilerine ise  %50 sinden az olamaz.</a:t>
          </a:r>
          <a:r>
            <a:rPr lang="tr-TR" altLang="tr-TR" sz="1200" b="1" dirty="0" smtClean="0">
              <a:latin typeface="Arial" panose="020B0604020202020204" pitchFamily="34" charset="0"/>
              <a:cs typeface="Arial" panose="020B0604020202020204" pitchFamily="34" charset="0"/>
            </a:rPr>
            <a:t> </a:t>
          </a:r>
          <a:endParaRPr lang="tr-TR" sz="1200" b="1" dirty="0"/>
        </a:p>
      </dgm:t>
    </dgm:pt>
    <dgm:pt modelId="{90667619-D783-4BB2-AA5B-9C9DA19E661A}" type="parTrans" cxnId="{212CE0D4-CC96-43CB-B190-34F03B901304}">
      <dgm:prSet/>
      <dgm:spPr/>
      <dgm:t>
        <a:bodyPr/>
        <a:lstStyle/>
        <a:p>
          <a:endParaRPr lang="tr-TR" sz="3200" b="1"/>
        </a:p>
      </dgm:t>
    </dgm:pt>
    <dgm:pt modelId="{A046DD61-3E91-4DC3-A793-2E5504323CCB}" type="sibTrans" cxnId="{212CE0D4-CC96-43CB-B190-34F03B901304}">
      <dgm:prSet/>
      <dgm:spPr/>
      <dgm:t>
        <a:bodyPr/>
        <a:lstStyle/>
        <a:p>
          <a:endParaRPr lang="tr-TR" sz="3200" b="1"/>
        </a:p>
      </dgm:t>
    </dgm:pt>
    <dgm:pt modelId="{F26FB979-BFE3-4C6B-B167-AC809FB74B3D}">
      <dgm:prSet phldrT="[Metin]" custT="1"/>
      <dgm:spPr/>
      <dgm:t>
        <a:bodyPr/>
        <a:lstStyle/>
        <a:p>
          <a:r>
            <a:rPr lang="tr-TR" altLang="tr-TR" sz="1200" b="1" dirty="0" smtClean="0">
              <a:solidFill>
                <a:schemeClr val="tx1"/>
              </a:solidFill>
              <a:latin typeface="Arial" panose="020B0604020202020204" pitchFamily="34" charset="0"/>
              <a:cs typeface="Arial" panose="020B0604020202020204" pitchFamily="34" charset="0"/>
            </a:rPr>
            <a:t>SİGORTA</a:t>
          </a:r>
        </a:p>
        <a:p>
          <a:r>
            <a:rPr lang="tr-TR" altLang="tr-TR" sz="1200" b="1" dirty="0" smtClean="0">
              <a:latin typeface="Arial" panose="020B0604020202020204" pitchFamily="34" charset="0"/>
              <a:cs typeface="Arial" panose="020B0604020202020204" pitchFamily="34" charset="0"/>
            </a:rPr>
            <a:t>Aday çırak, çıraklar, işletmelerde mesleki eğitim gören öğrencilerin </a:t>
          </a:r>
          <a:r>
            <a:rPr lang="tr-TR" altLang="tr-TR" sz="1200" b="1" u="sng" dirty="0" smtClean="0">
              <a:latin typeface="Arial" panose="020B0604020202020204" pitchFamily="34" charset="0"/>
              <a:cs typeface="Arial" panose="020B0604020202020204" pitchFamily="34" charset="0"/>
            </a:rPr>
            <a:t>sigorta primleri</a:t>
          </a:r>
          <a:r>
            <a:rPr lang="tr-TR" altLang="tr-TR" sz="1200" b="1" dirty="0" smtClean="0">
              <a:latin typeface="Arial" panose="020B0604020202020204" pitchFamily="34" charset="0"/>
              <a:cs typeface="Arial" panose="020B0604020202020204" pitchFamily="34" charset="0"/>
            </a:rPr>
            <a:t> Bakanlığımız tarafından karşılanır.</a:t>
          </a:r>
        </a:p>
        <a:p>
          <a:r>
            <a:rPr lang="tr-TR" altLang="tr-TR" sz="1200" b="1" u="sng" dirty="0" smtClean="0">
              <a:latin typeface="Arial" panose="020B0604020202020204" pitchFamily="34" charset="0"/>
              <a:cs typeface="Arial" panose="020B0604020202020204" pitchFamily="34" charset="0"/>
            </a:rPr>
            <a:t>(İş kazası, meslek hastalığı ve hastalık sigortası)</a:t>
          </a:r>
        </a:p>
        <a:p>
          <a:r>
            <a:rPr lang="tr-TR" altLang="tr-TR" sz="1200" b="1" u="sng" dirty="0" smtClean="0">
              <a:latin typeface="Arial" panose="020B0604020202020204" pitchFamily="34" charset="0"/>
              <a:cs typeface="Arial" panose="020B0604020202020204" pitchFamily="34" charset="0"/>
            </a:rPr>
            <a:t>Bu sigorta emekliliğe esas teşkil etmez.</a:t>
          </a:r>
          <a:endParaRPr lang="tr-TR" sz="1200" b="1" dirty="0"/>
        </a:p>
      </dgm:t>
    </dgm:pt>
    <dgm:pt modelId="{80864734-9631-4C4B-BC79-2F870D451CF7}" type="parTrans" cxnId="{1236F335-6B8B-4021-8AB8-64A1A1A23A44}">
      <dgm:prSet/>
      <dgm:spPr/>
      <dgm:t>
        <a:bodyPr/>
        <a:lstStyle/>
        <a:p>
          <a:endParaRPr lang="tr-TR" sz="3200" b="1"/>
        </a:p>
      </dgm:t>
    </dgm:pt>
    <dgm:pt modelId="{BF14A40F-69C2-4EE2-9360-E5F8454BAA56}" type="sibTrans" cxnId="{1236F335-6B8B-4021-8AB8-64A1A1A23A44}">
      <dgm:prSet/>
      <dgm:spPr/>
      <dgm:t>
        <a:bodyPr/>
        <a:lstStyle/>
        <a:p>
          <a:endParaRPr lang="tr-TR" sz="3200" b="1"/>
        </a:p>
      </dgm:t>
    </dgm:pt>
    <dgm:pt modelId="{C6398522-29A1-454B-9A9E-4103FF18D8A9}">
      <dgm:prSet phldrT="[Metin]" custT="1"/>
      <dgm:spPr/>
      <dgm:t>
        <a:bodyPr/>
        <a:lstStyle/>
        <a:p>
          <a:r>
            <a:rPr lang="tr-TR" sz="1400" b="1" dirty="0" smtClean="0">
              <a:solidFill>
                <a:schemeClr val="tx1"/>
              </a:solidFill>
              <a:latin typeface="Arial" panose="020B0604020202020204" pitchFamily="34" charset="0"/>
              <a:cs typeface="Arial" panose="020B0604020202020204" pitchFamily="34" charset="0"/>
            </a:rPr>
            <a:t>HUKUKİ HALAR</a:t>
          </a:r>
        </a:p>
        <a:p>
          <a:r>
            <a:rPr lang="tr-TR" sz="1400" b="1" dirty="0" smtClean="0">
              <a:latin typeface="Arial" panose="020B0604020202020204" pitchFamily="34" charset="0"/>
              <a:cs typeface="Arial" panose="020B0604020202020204" pitchFamily="34" charset="0"/>
            </a:rPr>
            <a:t>İşletmelerdeki mesleki eğitimin </a:t>
          </a:r>
          <a:r>
            <a:rPr lang="tr-TR" sz="1400" b="1" u="sng" dirty="0" smtClean="0">
              <a:latin typeface="Arial" panose="020B0604020202020204" pitchFamily="34" charset="0"/>
              <a:cs typeface="Arial" panose="020B0604020202020204" pitchFamily="34" charset="0"/>
            </a:rPr>
            <a:t>gündüz yapılması esastır. </a:t>
          </a:r>
        </a:p>
        <a:p>
          <a:r>
            <a:rPr lang="tr-TR" sz="1400" b="1" dirty="0" smtClean="0">
              <a:latin typeface="Arial" panose="020B0604020202020204" pitchFamily="34" charset="0"/>
              <a:cs typeface="Arial" panose="020B0604020202020204" pitchFamily="34" charset="0"/>
            </a:rPr>
            <a:t>İl istihdam ve MEK kararıyla günde 8 saati ve saat 22:00’ye kadar yapılabilir. </a:t>
          </a:r>
          <a:endParaRPr lang="tr-TR" sz="1400" b="1" dirty="0"/>
        </a:p>
      </dgm:t>
    </dgm:pt>
    <dgm:pt modelId="{AFA2B3C3-6809-4B3F-B22D-7E00718AB48B}" type="parTrans" cxnId="{B6183D86-3998-49D5-AA7F-2FA67209C911}">
      <dgm:prSet/>
      <dgm:spPr/>
      <dgm:t>
        <a:bodyPr/>
        <a:lstStyle/>
        <a:p>
          <a:endParaRPr lang="tr-TR" sz="3200" b="1"/>
        </a:p>
      </dgm:t>
    </dgm:pt>
    <dgm:pt modelId="{6506D9F5-0513-47D8-B525-C86F6B790BF7}" type="sibTrans" cxnId="{B6183D86-3998-49D5-AA7F-2FA67209C911}">
      <dgm:prSet/>
      <dgm:spPr/>
      <dgm:t>
        <a:bodyPr/>
        <a:lstStyle/>
        <a:p>
          <a:endParaRPr lang="tr-TR" sz="3200" b="1"/>
        </a:p>
      </dgm:t>
    </dgm:pt>
    <dgm:pt modelId="{6535925C-8059-4DAA-8552-78C3ABB9FA5D}">
      <dgm:prSet phldrT="[Metin]" custT="1"/>
      <dgm:spPr/>
      <dgm:t>
        <a:bodyPr/>
        <a:lstStyle/>
        <a:p>
          <a:r>
            <a:rPr lang="tr-TR" altLang="tr-TR" sz="1200" b="1" dirty="0" smtClean="0">
              <a:solidFill>
                <a:schemeClr val="tx1"/>
              </a:solidFill>
              <a:latin typeface="Arial" panose="020B0604020202020204" pitchFamily="34" charset="0"/>
              <a:cs typeface="Arial" panose="020B0604020202020204" pitchFamily="34" charset="0"/>
            </a:rPr>
            <a:t>İŞ KAZASI</a:t>
          </a:r>
        </a:p>
        <a:p>
          <a:r>
            <a:rPr lang="tr-TR" altLang="tr-TR" sz="1200" b="1" dirty="0" smtClean="0">
              <a:latin typeface="Arial" panose="020B0604020202020204" pitchFamily="34" charset="0"/>
              <a:cs typeface="Arial" panose="020B0604020202020204" pitchFamily="34" charset="0"/>
            </a:rPr>
            <a:t>Aday çırak, çırak ve öğrencinin eğitimi sırasında işyerinin kusuru halinde meydana gelecek iş kazaları ve meslek hastalıklarından işveren sorumludur.</a:t>
          </a:r>
        </a:p>
        <a:p>
          <a:r>
            <a:rPr lang="tr-TR" altLang="tr-TR" sz="1200" b="1" dirty="0" smtClean="0">
              <a:latin typeface="Arial" panose="020B0604020202020204" pitchFamily="34" charset="0"/>
              <a:cs typeface="Arial" panose="020B0604020202020204" pitchFamily="34" charset="0"/>
            </a:rPr>
            <a:t>3308/Madde 25</a:t>
          </a:r>
          <a:endParaRPr lang="tr-TR" sz="1200" b="1" dirty="0"/>
        </a:p>
      </dgm:t>
    </dgm:pt>
    <dgm:pt modelId="{D71EF9B9-C64E-4205-853F-1B63BCE4F9BC}" type="parTrans" cxnId="{FB147E2F-118E-4F87-BF03-99DCAFF814AF}">
      <dgm:prSet/>
      <dgm:spPr/>
      <dgm:t>
        <a:bodyPr/>
        <a:lstStyle/>
        <a:p>
          <a:endParaRPr lang="tr-TR" sz="3200" b="1"/>
        </a:p>
      </dgm:t>
    </dgm:pt>
    <dgm:pt modelId="{805D1A93-81C7-44E4-AA23-C836D068EFA6}" type="sibTrans" cxnId="{FB147E2F-118E-4F87-BF03-99DCAFF814AF}">
      <dgm:prSet/>
      <dgm:spPr/>
      <dgm:t>
        <a:bodyPr/>
        <a:lstStyle/>
        <a:p>
          <a:endParaRPr lang="tr-TR" sz="3200" b="1"/>
        </a:p>
      </dgm:t>
    </dgm:pt>
    <dgm:pt modelId="{D904F051-AFD6-47FB-908C-19F3E4810D8E}" type="pres">
      <dgm:prSet presAssocID="{CE2806E8-F363-43AE-9CB6-3BBA99FDBB9C}" presName="Name0" presStyleCnt="0">
        <dgm:presLayoutVars>
          <dgm:dir/>
          <dgm:resizeHandles/>
        </dgm:presLayoutVars>
      </dgm:prSet>
      <dgm:spPr/>
      <dgm:t>
        <a:bodyPr/>
        <a:lstStyle/>
        <a:p>
          <a:endParaRPr lang="tr-TR"/>
        </a:p>
      </dgm:t>
    </dgm:pt>
    <dgm:pt modelId="{BD2ED225-0C71-4A4F-8BD9-AB773285C55B}" type="pres">
      <dgm:prSet presAssocID="{F8798DCC-2881-424E-A2A6-C65D73583BCB}" presName="compNode" presStyleCnt="0"/>
      <dgm:spPr/>
      <dgm:t>
        <a:bodyPr/>
        <a:lstStyle/>
        <a:p>
          <a:endParaRPr lang="tr-TR"/>
        </a:p>
      </dgm:t>
    </dgm:pt>
    <dgm:pt modelId="{CD1C611A-031F-4C0D-8998-DB3A7463C073}" type="pres">
      <dgm:prSet presAssocID="{F8798DCC-2881-424E-A2A6-C65D73583BCB}" presName="dummyConnPt" presStyleCnt="0"/>
      <dgm:spPr/>
      <dgm:t>
        <a:bodyPr/>
        <a:lstStyle/>
        <a:p>
          <a:endParaRPr lang="tr-TR"/>
        </a:p>
      </dgm:t>
    </dgm:pt>
    <dgm:pt modelId="{1BF91FFC-C508-43E3-8082-C9BC80E1683C}" type="pres">
      <dgm:prSet presAssocID="{F8798DCC-2881-424E-A2A6-C65D73583BCB}" presName="node" presStyleLbl="node1" presStyleIdx="0" presStyleCnt="7" custLinFactNeighborX="-74449" custLinFactNeighborY="-4440">
        <dgm:presLayoutVars>
          <dgm:bulletEnabled val="1"/>
        </dgm:presLayoutVars>
      </dgm:prSet>
      <dgm:spPr/>
      <dgm:t>
        <a:bodyPr/>
        <a:lstStyle/>
        <a:p>
          <a:endParaRPr lang="tr-TR"/>
        </a:p>
      </dgm:t>
    </dgm:pt>
    <dgm:pt modelId="{A7A93004-0B60-4E78-86D5-CAE7BF4F0A18}" type="pres">
      <dgm:prSet presAssocID="{58377AD0-8D93-40BD-A601-0F944F4C16B7}" presName="sibTrans" presStyleLbl="bgSibTrans2D1" presStyleIdx="0" presStyleCnt="6"/>
      <dgm:spPr/>
      <dgm:t>
        <a:bodyPr/>
        <a:lstStyle/>
        <a:p>
          <a:endParaRPr lang="tr-TR"/>
        </a:p>
      </dgm:t>
    </dgm:pt>
    <dgm:pt modelId="{42F746DE-F0BE-4B0F-AE09-FB70A03959E7}" type="pres">
      <dgm:prSet presAssocID="{1805A94D-E9C3-4CD6-ADC7-E1BD06D590A7}" presName="compNode" presStyleCnt="0"/>
      <dgm:spPr/>
      <dgm:t>
        <a:bodyPr/>
        <a:lstStyle/>
        <a:p>
          <a:endParaRPr lang="tr-TR"/>
        </a:p>
      </dgm:t>
    </dgm:pt>
    <dgm:pt modelId="{B4C8885E-9ED3-4C0C-AB84-8917A388E264}" type="pres">
      <dgm:prSet presAssocID="{1805A94D-E9C3-4CD6-ADC7-E1BD06D590A7}" presName="dummyConnPt" presStyleCnt="0"/>
      <dgm:spPr/>
      <dgm:t>
        <a:bodyPr/>
        <a:lstStyle/>
        <a:p>
          <a:endParaRPr lang="tr-TR"/>
        </a:p>
      </dgm:t>
    </dgm:pt>
    <dgm:pt modelId="{58252DD6-B0DC-4932-B7B1-8025E97F080F}" type="pres">
      <dgm:prSet presAssocID="{1805A94D-E9C3-4CD6-ADC7-E1BD06D590A7}" presName="node" presStyleLbl="node1" presStyleIdx="1" presStyleCnt="7" custLinFactX="19415" custLinFactY="-25085" custLinFactNeighborX="100000" custLinFactNeighborY="-100000">
        <dgm:presLayoutVars>
          <dgm:bulletEnabled val="1"/>
        </dgm:presLayoutVars>
      </dgm:prSet>
      <dgm:spPr/>
      <dgm:t>
        <a:bodyPr/>
        <a:lstStyle/>
        <a:p>
          <a:endParaRPr lang="tr-TR"/>
        </a:p>
      </dgm:t>
    </dgm:pt>
    <dgm:pt modelId="{CA2CEE07-1270-4EA8-9E20-18533597DAE7}" type="pres">
      <dgm:prSet presAssocID="{452BCAD0-ADC6-4DB5-8EBC-D49F14FEDB33}" presName="sibTrans" presStyleLbl="bgSibTrans2D1" presStyleIdx="1" presStyleCnt="6"/>
      <dgm:spPr/>
      <dgm:t>
        <a:bodyPr/>
        <a:lstStyle/>
        <a:p>
          <a:endParaRPr lang="tr-TR"/>
        </a:p>
      </dgm:t>
    </dgm:pt>
    <dgm:pt modelId="{1DD3EB6F-9946-4643-AA3F-2E0F16434B85}" type="pres">
      <dgm:prSet presAssocID="{AC090D7B-D4A9-4090-B602-5521B790437B}" presName="compNode" presStyleCnt="0"/>
      <dgm:spPr/>
      <dgm:t>
        <a:bodyPr/>
        <a:lstStyle/>
        <a:p>
          <a:endParaRPr lang="tr-TR"/>
        </a:p>
      </dgm:t>
    </dgm:pt>
    <dgm:pt modelId="{6F575146-02D3-49F7-ADBA-57B65F3FAE8E}" type="pres">
      <dgm:prSet presAssocID="{AC090D7B-D4A9-4090-B602-5521B790437B}" presName="dummyConnPt" presStyleCnt="0"/>
      <dgm:spPr/>
      <dgm:t>
        <a:bodyPr/>
        <a:lstStyle/>
        <a:p>
          <a:endParaRPr lang="tr-TR"/>
        </a:p>
      </dgm:t>
    </dgm:pt>
    <dgm:pt modelId="{13132DB4-F3C2-463F-90E0-BB93431B848A}" type="pres">
      <dgm:prSet presAssocID="{AC090D7B-D4A9-4090-B602-5521B790437B}" presName="node" presStyleLbl="node1" presStyleIdx="2" presStyleCnt="7" custLinFactX="100000" custLinFactY="-100000" custLinFactNeighborX="187307" custLinFactNeighborY="-150061">
        <dgm:presLayoutVars>
          <dgm:bulletEnabled val="1"/>
        </dgm:presLayoutVars>
      </dgm:prSet>
      <dgm:spPr/>
      <dgm:t>
        <a:bodyPr/>
        <a:lstStyle/>
        <a:p>
          <a:endParaRPr lang="tr-TR"/>
        </a:p>
      </dgm:t>
    </dgm:pt>
    <dgm:pt modelId="{A43FF115-7733-4E63-A3DC-49C064CF324A}" type="pres">
      <dgm:prSet presAssocID="{7FB5B307-E7EA-41A6-BFF0-98D9810D9358}" presName="sibTrans" presStyleLbl="bgSibTrans2D1" presStyleIdx="2" presStyleCnt="6" custLinFactNeighborX="17081" custLinFactNeighborY="97403"/>
      <dgm:spPr/>
      <dgm:t>
        <a:bodyPr/>
        <a:lstStyle/>
        <a:p>
          <a:endParaRPr lang="tr-TR"/>
        </a:p>
      </dgm:t>
    </dgm:pt>
    <dgm:pt modelId="{4F918C5E-84ED-4CA4-A372-674F5427E57D}" type="pres">
      <dgm:prSet presAssocID="{B3640C8B-F7A7-4B71-85EA-9C26C9BFBCFB}" presName="compNode" presStyleCnt="0"/>
      <dgm:spPr/>
      <dgm:t>
        <a:bodyPr/>
        <a:lstStyle/>
        <a:p>
          <a:endParaRPr lang="tr-TR"/>
        </a:p>
      </dgm:t>
    </dgm:pt>
    <dgm:pt modelId="{961CC961-D562-4FDE-94AF-59759D08AD26}" type="pres">
      <dgm:prSet presAssocID="{B3640C8B-F7A7-4B71-85EA-9C26C9BFBCFB}" presName="dummyConnPt" presStyleCnt="0"/>
      <dgm:spPr/>
      <dgm:t>
        <a:bodyPr/>
        <a:lstStyle/>
        <a:p>
          <a:endParaRPr lang="tr-TR"/>
        </a:p>
      </dgm:t>
    </dgm:pt>
    <dgm:pt modelId="{1FD7D774-47BF-4316-B530-C5AC4C91A019}" type="pres">
      <dgm:prSet presAssocID="{B3640C8B-F7A7-4B71-85EA-9C26C9BFBCFB}" presName="node" presStyleLbl="node1" presStyleIdx="3" presStyleCnt="7" custLinFactX="-63330" custLinFactY="-1240" custLinFactNeighborX="-100000" custLinFactNeighborY="-100000">
        <dgm:presLayoutVars>
          <dgm:bulletEnabled val="1"/>
        </dgm:presLayoutVars>
      </dgm:prSet>
      <dgm:spPr/>
      <dgm:t>
        <a:bodyPr/>
        <a:lstStyle/>
        <a:p>
          <a:endParaRPr lang="tr-TR"/>
        </a:p>
      </dgm:t>
    </dgm:pt>
    <dgm:pt modelId="{A84C8A84-53AB-49C3-B7D0-8771FFDA1860}" type="pres">
      <dgm:prSet presAssocID="{A046DD61-3E91-4DC3-A793-2E5504323CCB}" presName="sibTrans" presStyleLbl="bgSibTrans2D1" presStyleIdx="3" presStyleCnt="6"/>
      <dgm:spPr/>
      <dgm:t>
        <a:bodyPr/>
        <a:lstStyle/>
        <a:p>
          <a:endParaRPr lang="tr-TR"/>
        </a:p>
      </dgm:t>
    </dgm:pt>
    <dgm:pt modelId="{BA6A6D10-25BA-4FF4-8071-A9559378E732}" type="pres">
      <dgm:prSet presAssocID="{F26FB979-BFE3-4C6B-B167-AC809FB74B3D}" presName="compNode" presStyleCnt="0"/>
      <dgm:spPr/>
      <dgm:t>
        <a:bodyPr/>
        <a:lstStyle/>
        <a:p>
          <a:endParaRPr lang="tr-TR"/>
        </a:p>
      </dgm:t>
    </dgm:pt>
    <dgm:pt modelId="{B0A9B30D-9FB3-49C3-9A5C-690CAC65BB66}" type="pres">
      <dgm:prSet presAssocID="{F26FB979-BFE3-4C6B-B167-AC809FB74B3D}" presName="dummyConnPt" presStyleCnt="0"/>
      <dgm:spPr/>
      <dgm:t>
        <a:bodyPr/>
        <a:lstStyle/>
        <a:p>
          <a:endParaRPr lang="tr-TR"/>
        </a:p>
      </dgm:t>
    </dgm:pt>
    <dgm:pt modelId="{E65089F8-8E9C-44F7-8359-1A6050133942}" type="pres">
      <dgm:prSet presAssocID="{F26FB979-BFE3-4C6B-B167-AC809FB74B3D}" presName="node" presStyleLbl="node1" presStyleIdx="4" presStyleCnt="7" custLinFactNeighborX="-11739" custLinFactNeighborY="25110">
        <dgm:presLayoutVars>
          <dgm:bulletEnabled val="1"/>
        </dgm:presLayoutVars>
      </dgm:prSet>
      <dgm:spPr/>
      <dgm:t>
        <a:bodyPr/>
        <a:lstStyle/>
        <a:p>
          <a:endParaRPr lang="tr-TR"/>
        </a:p>
      </dgm:t>
    </dgm:pt>
    <dgm:pt modelId="{E9EF2E20-EAD7-41FE-A803-A862BDD98153}" type="pres">
      <dgm:prSet presAssocID="{BF14A40F-69C2-4EE2-9360-E5F8454BAA56}" presName="sibTrans" presStyleLbl="bgSibTrans2D1" presStyleIdx="4" presStyleCnt="6"/>
      <dgm:spPr/>
      <dgm:t>
        <a:bodyPr/>
        <a:lstStyle/>
        <a:p>
          <a:endParaRPr lang="tr-TR"/>
        </a:p>
      </dgm:t>
    </dgm:pt>
    <dgm:pt modelId="{0D2E9B4B-F50E-41B9-BC27-B36F4ECD62BD}" type="pres">
      <dgm:prSet presAssocID="{C6398522-29A1-454B-9A9E-4103FF18D8A9}" presName="compNode" presStyleCnt="0"/>
      <dgm:spPr/>
      <dgm:t>
        <a:bodyPr/>
        <a:lstStyle/>
        <a:p>
          <a:endParaRPr lang="tr-TR"/>
        </a:p>
      </dgm:t>
    </dgm:pt>
    <dgm:pt modelId="{0F07D7E1-01BF-4CAE-B7C3-D81DA29F0762}" type="pres">
      <dgm:prSet presAssocID="{C6398522-29A1-454B-9A9E-4103FF18D8A9}" presName="dummyConnPt" presStyleCnt="0"/>
      <dgm:spPr/>
      <dgm:t>
        <a:bodyPr/>
        <a:lstStyle/>
        <a:p>
          <a:endParaRPr lang="tr-TR"/>
        </a:p>
      </dgm:t>
    </dgm:pt>
    <dgm:pt modelId="{8DCB7D74-3A6C-4077-871D-D06E5ECFD116}" type="pres">
      <dgm:prSet presAssocID="{C6398522-29A1-454B-9A9E-4103FF18D8A9}" presName="node" presStyleLbl="node1" presStyleIdx="5" presStyleCnt="7" custLinFactX="52750" custLinFactY="40576" custLinFactNeighborX="100000" custLinFactNeighborY="100000">
        <dgm:presLayoutVars>
          <dgm:bulletEnabled val="1"/>
        </dgm:presLayoutVars>
      </dgm:prSet>
      <dgm:spPr/>
      <dgm:t>
        <a:bodyPr/>
        <a:lstStyle/>
        <a:p>
          <a:endParaRPr lang="tr-TR"/>
        </a:p>
      </dgm:t>
    </dgm:pt>
    <dgm:pt modelId="{0C3D8793-5F98-4809-996B-6E159333DA49}" type="pres">
      <dgm:prSet presAssocID="{6506D9F5-0513-47D8-B525-C86F6B790BF7}" presName="sibTrans" presStyleLbl="bgSibTrans2D1" presStyleIdx="5" presStyleCnt="6"/>
      <dgm:spPr/>
      <dgm:t>
        <a:bodyPr/>
        <a:lstStyle/>
        <a:p>
          <a:endParaRPr lang="tr-TR"/>
        </a:p>
      </dgm:t>
    </dgm:pt>
    <dgm:pt modelId="{402EC364-8378-466F-8836-0F75E1A775D2}" type="pres">
      <dgm:prSet presAssocID="{6535925C-8059-4DAA-8552-78C3ABB9FA5D}" presName="compNode" presStyleCnt="0"/>
      <dgm:spPr/>
      <dgm:t>
        <a:bodyPr/>
        <a:lstStyle/>
        <a:p>
          <a:endParaRPr lang="tr-TR"/>
        </a:p>
      </dgm:t>
    </dgm:pt>
    <dgm:pt modelId="{D77B3C0D-E5A5-4E04-A3E8-4C771076F273}" type="pres">
      <dgm:prSet presAssocID="{6535925C-8059-4DAA-8552-78C3ABB9FA5D}" presName="dummyConnPt" presStyleCnt="0"/>
      <dgm:spPr/>
      <dgm:t>
        <a:bodyPr/>
        <a:lstStyle/>
        <a:p>
          <a:endParaRPr lang="tr-TR"/>
        </a:p>
      </dgm:t>
    </dgm:pt>
    <dgm:pt modelId="{A7D8405E-7054-4577-8498-88FD642118AF}" type="pres">
      <dgm:prSet presAssocID="{6535925C-8059-4DAA-8552-78C3ABB9FA5D}" presName="node" presStyleLbl="node1" presStyleIdx="6" presStyleCnt="7" custLinFactY="100000" custLinFactNeighborX="-39459" custLinFactNeighborY="151333">
        <dgm:presLayoutVars>
          <dgm:bulletEnabled val="1"/>
        </dgm:presLayoutVars>
      </dgm:prSet>
      <dgm:spPr/>
      <dgm:t>
        <a:bodyPr/>
        <a:lstStyle/>
        <a:p>
          <a:endParaRPr lang="tr-TR"/>
        </a:p>
      </dgm:t>
    </dgm:pt>
  </dgm:ptLst>
  <dgm:cxnLst>
    <dgm:cxn modelId="{D3411FDE-2550-4D78-859F-2A05C7274AD7}" type="presOf" srcId="{F26FB979-BFE3-4C6B-B167-AC809FB74B3D}" destId="{E65089F8-8E9C-44F7-8359-1A6050133942}" srcOrd="0" destOrd="0" presId="urn:microsoft.com/office/officeart/2005/8/layout/bProcess4"/>
    <dgm:cxn modelId="{AA8EF9F0-13BE-433A-9EC0-06F8313FE8A0}" type="presOf" srcId="{CE2806E8-F363-43AE-9CB6-3BBA99FDBB9C}" destId="{D904F051-AFD6-47FB-908C-19F3E4810D8E}" srcOrd="0" destOrd="0" presId="urn:microsoft.com/office/officeart/2005/8/layout/bProcess4"/>
    <dgm:cxn modelId="{4FE0F9F0-4DFF-4920-812C-F60D0019251E}" type="presOf" srcId="{A046DD61-3E91-4DC3-A793-2E5504323CCB}" destId="{A84C8A84-53AB-49C3-B7D0-8771FFDA1860}" srcOrd="0" destOrd="0" presId="urn:microsoft.com/office/officeart/2005/8/layout/bProcess4"/>
    <dgm:cxn modelId="{8EC2E216-5E5C-4E4F-8585-D2D7B9C5D850}" srcId="{CE2806E8-F363-43AE-9CB6-3BBA99FDBB9C}" destId="{F8798DCC-2881-424E-A2A6-C65D73583BCB}" srcOrd="0" destOrd="0" parTransId="{E9476B8E-97B4-47B6-9D9E-6FE6DF48A830}" sibTransId="{58377AD0-8D93-40BD-A601-0F944F4C16B7}"/>
    <dgm:cxn modelId="{E4786E68-DA8A-4F0E-AE8B-350C5B08D42D}" type="presOf" srcId="{58377AD0-8D93-40BD-A601-0F944F4C16B7}" destId="{A7A93004-0B60-4E78-86D5-CAE7BF4F0A18}" srcOrd="0" destOrd="0" presId="urn:microsoft.com/office/officeart/2005/8/layout/bProcess4"/>
    <dgm:cxn modelId="{0BFCFD29-3C6E-4B9B-8DFD-80E0ABF6921B}" type="presOf" srcId="{6535925C-8059-4DAA-8552-78C3ABB9FA5D}" destId="{A7D8405E-7054-4577-8498-88FD642118AF}" srcOrd="0" destOrd="0" presId="urn:microsoft.com/office/officeart/2005/8/layout/bProcess4"/>
    <dgm:cxn modelId="{212CE0D4-CC96-43CB-B190-34F03B901304}" srcId="{CE2806E8-F363-43AE-9CB6-3BBA99FDBB9C}" destId="{B3640C8B-F7A7-4B71-85EA-9C26C9BFBCFB}" srcOrd="3" destOrd="0" parTransId="{90667619-D783-4BB2-AA5B-9C9DA19E661A}" sibTransId="{A046DD61-3E91-4DC3-A793-2E5504323CCB}"/>
    <dgm:cxn modelId="{A3BA84F9-4A29-48C1-94E9-137BF26D90FF}" type="presOf" srcId="{F8798DCC-2881-424E-A2A6-C65D73583BCB}" destId="{1BF91FFC-C508-43E3-8082-C9BC80E1683C}" srcOrd="0" destOrd="0" presId="urn:microsoft.com/office/officeart/2005/8/layout/bProcess4"/>
    <dgm:cxn modelId="{C9B8FF4D-CD34-4B87-8420-327DDEF7302F}" type="presOf" srcId="{BF14A40F-69C2-4EE2-9360-E5F8454BAA56}" destId="{E9EF2E20-EAD7-41FE-A803-A862BDD98153}" srcOrd="0" destOrd="0" presId="urn:microsoft.com/office/officeart/2005/8/layout/bProcess4"/>
    <dgm:cxn modelId="{E72B4CD3-9662-469A-B3FB-9BED544AA63C}" srcId="{CE2806E8-F363-43AE-9CB6-3BBA99FDBB9C}" destId="{1805A94D-E9C3-4CD6-ADC7-E1BD06D590A7}" srcOrd="1" destOrd="0" parTransId="{32568C6B-EAD7-49BA-B0F7-3A0BF1C1BDCE}" sibTransId="{452BCAD0-ADC6-4DB5-8EBC-D49F14FEDB33}"/>
    <dgm:cxn modelId="{B6183D86-3998-49D5-AA7F-2FA67209C911}" srcId="{CE2806E8-F363-43AE-9CB6-3BBA99FDBB9C}" destId="{C6398522-29A1-454B-9A9E-4103FF18D8A9}" srcOrd="5" destOrd="0" parTransId="{AFA2B3C3-6809-4B3F-B22D-7E00718AB48B}" sibTransId="{6506D9F5-0513-47D8-B525-C86F6B790BF7}"/>
    <dgm:cxn modelId="{7AEA5EDE-7F6B-48F4-AEE4-8A409A622609}" type="presOf" srcId="{7FB5B307-E7EA-41A6-BFF0-98D9810D9358}" destId="{A43FF115-7733-4E63-A3DC-49C064CF324A}" srcOrd="0" destOrd="0" presId="urn:microsoft.com/office/officeart/2005/8/layout/bProcess4"/>
    <dgm:cxn modelId="{AEA7CADE-0D1E-4C80-BAD4-E6CA879EA2BB}" type="presOf" srcId="{452BCAD0-ADC6-4DB5-8EBC-D49F14FEDB33}" destId="{CA2CEE07-1270-4EA8-9E20-18533597DAE7}" srcOrd="0" destOrd="0" presId="urn:microsoft.com/office/officeart/2005/8/layout/bProcess4"/>
    <dgm:cxn modelId="{73A59EDE-92CF-4C76-BC0B-27F8CDC02CF4}" type="presOf" srcId="{B3640C8B-F7A7-4B71-85EA-9C26C9BFBCFB}" destId="{1FD7D774-47BF-4316-B530-C5AC4C91A019}" srcOrd="0" destOrd="0" presId="urn:microsoft.com/office/officeart/2005/8/layout/bProcess4"/>
    <dgm:cxn modelId="{722A2873-3D40-45F7-9AF7-F959A02F8621}" type="presOf" srcId="{C6398522-29A1-454B-9A9E-4103FF18D8A9}" destId="{8DCB7D74-3A6C-4077-871D-D06E5ECFD116}" srcOrd="0" destOrd="0" presId="urn:microsoft.com/office/officeart/2005/8/layout/bProcess4"/>
    <dgm:cxn modelId="{665AF59F-D1D1-483F-8E73-4D643D5798AA}" type="presOf" srcId="{AC090D7B-D4A9-4090-B602-5521B790437B}" destId="{13132DB4-F3C2-463F-90E0-BB93431B848A}" srcOrd="0" destOrd="0" presId="urn:microsoft.com/office/officeart/2005/8/layout/bProcess4"/>
    <dgm:cxn modelId="{180A3578-E017-49A4-B81D-00915A637AA2}" type="presOf" srcId="{6506D9F5-0513-47D8-B525-C86F6B790BF7}" destId="{0C3D8793-5F98-4809-996B-6E159333DA49}" srcOrd="0" destOrd="0" presId="urn:microsoft.com/office/officeart/2005/8/layout/bProcess4"/>
    <dgm:cxn modelId="{B75ED70D-C567-447F-9121-AEE08D52E556}" srcId="{CE2806E8-F363-43AE-9CB6-3BBA99FDBB9C}" destId="{AC090D7B-D4A9-4090-B602-5521B790437B}" srcOrd="2" destOrd="0" parTransId="{A8D6622F-3E68-4162-BF6B-D8726E8347F9}" sibTransId="{7FB5B307-E7EA-41A6-BFF0-98D9810D9358}"/>
    <dgm:cxn modelId="{FB147E2F-118E-4F87-BF03-99DCAFF814AF}" srcId="{CE2806E8-F363-43AE-9CB6-3BBA99FDBB9C}" destId="{6535925C-8059-4DAA-8552-78C3ABB9FA5D}" srcOrd="6" destOrd="0" parTransId="{D71EF9B9-C64E-4205-853F-1B63BCE4F9BC}" sibTransId="{805D1A93-81C7-44E4-AA23-C836D068EFA6}"/>
    <dgm:cxn modelId="{1236F335-6B8B-4021-8AB8-64A1A1A23A44}" srcId="{CE2806E8-F363-43AE-9CB6-3BBA99FDBB9C}" destId="{F26FB979-BFE3-4C6B-B167-AC809FB74B3D}" srcOrd="4" destOrd="0" parTransId="{80864734-9631-4C4B-BC79-2F870D451CF7}" sibTransId="{BF14A40F-69C2-4EE2-9360-E5F8454BAA56}"/>
    <dgm:cxn modelId="{B5898D86-3A33-48EA-AFA9-EF2793DEFE4D}" type="presOf" srcId="{1805A94D-E9C3-4CD6-ADC7-E1BD06D590A7}" destId="{58252DD6-B0DC-4932-B7B1-8025E97F080F}" srcOrd="0" destOrd="0" presId="urn:microsoft.com/office/officeart/2005/8/layout/bProcess4"/>
    <dgm:cxn modelId="{36CE3C68-CBE9-4115-AD69-95E8818C2B93}" type="presParOf" srcId="{D904F051-AFD6-47FB-908C-19F3E4810D8E}" destId="{BD2ED225-0C71-4A4F-8BD9-AB773285C55B}" srcOrd="0" destOrd="0" presId="urn:microsoft.com/office/officeart/2005/8/layout/bProcess4"/>
    <dgm:cxn modelId="{7756AB77-97FE-4C04-A942-467A0A22A0FB}" type="presParOf" srcId="{BD2ED225-0C71-4A4F-8BD9-AB773285C55B}" destId="{CD1C611A-031F-4C0D-8998-DB3A7463C073}" srcOrd="0" destOrd="0" presId="urn:microsoft.com/office/officeart/2005/8/layout/bProcess4"/>
    <dgm:cxn modelId="{0FBF87B7-6228-46BD-A88B-B49C78766417}" type="presParOf" srcId="{BD2ED225-0C71-4A4F-8BD9-AB773285C55B}" destId="{1BF91FFC-C508-43E3-8082-C9BC80E1683C}" srcOrd="1" destOrd="0" presId="urn:microsoft.com/office/officeart/2005/8/layout/bProcess4"/>
    <dgm:cxn modelId="{A098DC50-7A70-4AF1-AA25-7CAC74540396}" type="presParOf" srcId="{D904F051-AFD6-47FB-908C-19F3E4810D8E}" destId="{A7A93004-0B60-4E78-86D5-CAE7BF4F0A18}" srcOrd="1" destOrd="0" presId="urn:microsoft.com/office/officeart/2005/8/layout/bProcess4"/>
    <dgm:cxn modelId="{1FFB7C34-E172-4617-832A-AFC57ABB141E}" type="presParOf" srcId="{D904F051-AFD6-47FB-908C-19F3E4810D8E}" destId="{42F746DE-F0BE-4B0F-AE09-FB70A03959E7}" srcOrd="2" destOrd="0" presId="urn:microsoft.com/office/officeart/2005/8/layout/bProcess4"/>
    <dgm:cxn modelId="{D27E2E85-5433-43D0-A669-0BA9AC1648CD}" type="presParOf" srcId="{42F746DE-F0BE-4B0F-AE09-FB70A03959E7}" destId="{B4C8885E-9ED3-4C0C-AB84-8917A388E264}" srcOrd="0" destOrd="0" presId="urn:microsoft.com/office/officeart/2005/8/layout/bProcess4"/>
    <dgm:cxn modelId="{1B156A8D-74C3-4469-B7FC-03102824DC04}" type="presParOf" srcId="{42F746DE-F0BE-4B0F-AE09-FB70A03959E7}" destId="{58252DD6-B0DC-4932-B7B1-8025E97F080F}" srcOrd="1" destOrd="0" presId="urn:microsoft.com/office/officeart/2005/8/layout/bProcess4"/>
    <dgm:cxn modelId="{26D1DAF2-21EB-4E6E-AFA2-6E198BC86EA2}" type="presParOf" srcId="{D904F051-AFD6-47FB-908C-19F3E4810D8E}" destId="{CA2CEE07-1270-4EA8-9E20-18533597DAE7}" srcOrd="3" destOrd="0" presId="urn:microsoft.com/office/officeart/2005/8/layout/bProcess4"/>
    <dgm:cxn modelId="{76CB1E97-4EEE-400F-9EA1-DC448AA901C4}" type="presParOf" srcId="{D904F051-AFD6-47FB-908C-19F3E4810D8E}" destId="{1DD3EB6F-9946-4643-AA3F-2E0F16434B85}" srcOrd="4" destOrd="0" presId="urn:microsoft.com/office/officeart/2005/8/layout/bProcess4"/>
    <dgm:cxn modelId="{D568B2D9-2F33-4E80-B5F5-1B52B0DCF5D2}" type="presParOf" srcId="{1DD3EB6F-9946-4643-AA3F-2E0F16434B85}" destId="{6F575146-02D3-49F7-ADBA-57B65F3FAE8E}" srcOrd="0" destOrd="0" presId="urn:microsoft.com/office/officeart/2005/8/layout/bProcess4"/>
    <dgm:cxn modelId="{B7839890-0DBA-4F0F-A79F-D0286ACFA534}" type="presParOf" srcId="{1DD3EB6F-9946-4643-AA3F-2E0F16434B85}" destId="{13132DB4-F3C2-463F-90E0-BB93431B848A}" srcOrd="1" destOrd="0" presId="urn:microsoft.com/office/officeart/2005/8/layout/bProcess4"/>
    <dgm:cxn modelId="{71649CD2-2E32-412A-887A-8DE1793C0BC7}" type="presParOf" srcId="{D904F051-AFD6-47FB-908C-19F3E4810D8E}" destId="{A43FF115-7733-4E63-A3DC-49C064CF324A}" srcOrd="5" destOrd="0" presId="urn:microsoft.com/office/officeart/2005/8/layout/bProcess4"/>
    <dgm:cxn modelId="{2E3651F2-96F8-428D-972D-8F4D09895E1C}" type="presParOf" srcId="{D904F051-AFD6-47FB-908C-19F3E4810D8E}" destId="{4F918C5E-84ED-4CA4-A372-674F5427E57D}" srcOrd="6" destOrd="0" presId="urn:microsoft.com/office/officeart/2005/8/layout/bProcess4"/>
    <dgm:cxn modelId="{F44B3724-87B4-4587-B403-4717BA8F13D3}" type="presParOf" srcId="{4F918C5E-84ED-4CA4-A372-674F5427E57D}" destId="{961CC961-D562-4FDE-94AF-59759D08AD26}" srcOrd="0" destOrd="0" presId="urn:microsoft.com/office/officeart/2005/8/layout/bProcess4"/>
    <dgm:cxn modelId="{32ED7B58-A18B-474F-B4C4-8B1ACAF117AA}" type="presParOf" srcId="{4F918C5E-84ED-4CA4-A372-674F5427E57D}" destId="{1FD7D774-47BF-4316-B530-C5AC4C91A019}" srcOrd="1" destOrd="0" presId="urn:microsoft.com/office/officeart/2005/8/layout/bProcess4"/>
    <dgm:cxn modelId="{6D7C6999-4539-4C6A-BA92-027ECDC8F03F}" type="presParOf" srcId="{D904F051-AFD6-47FB-908C-19F3E4810D8E}" destId="{A84C8A84-53AB-49C3-B7D0-8771FFDA1860}" srcOrd="7" destOrd="0" presId="urn:microsoft.com/office/officeart/2005/8/layout/bProcess4"/>
    <dgm:cxn modelId="{E95A66B8-3FA1-40C4-A7D1-B708F8DDB31B}" type="presParOf" srcId="{D904F051-AFD6-47FB-908C-19F3E4810D8E}" destId="{BA6A6D10-25BA-4FF4-8071-A9559378E732}" srcOrd="8" destOrd="0" presId="urn:microsoft.com/office/officeart/2005/8/layout/bProcess4"/>
    <dgm:cxn modelId="{1EB7D208-ECD3-46AE-B970-30A3935D3E86}" type="presParOf" srcId="{BA6A6D10-25BA-4FF4-8071-A9559378E732}" destId="{B0A9B30D-9FB3-49C3-9A5C-690CAC65BB66}" srcOrd="0" destOrd="0" presId="urn:microsoft.com/office/officeart/2005/8/layout/bProcess4"/>
    <dgm:cxn modelId="{355A933D-3BA4-469E-8C0D-3AFB7C635264}" type="presParOf" srcId="{BA6A6D10-25BA-4FF4-8071-A9559378E732}" destId="{E65089F8-8E9C-44F7-8359-1A6050133942}" srcOrd="1" destOrd="0" presId="urn:microsoft.com/office/officeart/2005/8/layout/bProcess4"/>
    <dgm:cxn modelId="{2EEFD9C3-0029-408C-9D7D-A834E44CABB8}" type="presParOf" srcId="{D904F051-AFD6-47FB-908C-19F3E4810D8E}" destId="{E9EF2E20-EAD7-41FE-A803-A862BDD98153}" srcOrd="9" destOrd="0" presId="urn:microsoft.com/office/officeart/2005/8/layout/bProcess4"/>
    <dgm:cxn modelId="{F493EEAC-5359-4B8F-82A3-7BAD87CDC918}" type="presParOf" srcId="{D904F051-AFD6-47FB-908C-19F3E4810D8E}" destId="{0D2E9B4B-F50E-41B9-BC27-B36F4ECD62BD}" srcOrd="10" destOrd="0" presId="urn:microsoft.com/office/officeart/2005/8/layout/bProcess4"/>
    <dgm:cxn modelId="{E6E187E9-097F-4F4E-B4CB-5D1987B9291A}" type="presParOf" srcId="{0D2E9B4B-F50E-41B9-BC27-B36F4ECD62BD}" destId="{0F07D7E1-01BF-4CAE-B7C3-D81DA29F0762}" srcOrd="0" destOrd="0" presId="urn:microsoft.com/office/officeart/2005/8/layout/bProcess4"/>
    <dgm:cxn modelId="{0D98EDCF-F46C-448F-B3D5-5779E3A6F8BA}" type="presParOf" srcId="{0D2E9B4B-F50E-41B9-BC27-B36F4ECD62BD}" destId="{8DCB7D74-3A6C-4077-871D-D06E5ECFD116}" srcOrd="1" destOrd="0" presId="urn:microsoft.com/office/officeart/2005/8/layout/bProcess4"/>
    <dgm:cxn modelId="{89CBEB12-E635-4E54-B50A-B5BB5797B671}" type="presParOf" srcId="{D904F051-AFD6-47FB-908C-19F3E4810D8E}" destId="{0C3D8793-5F98-4809-996B-6E159333DA49}" srcOrd="11" destOrd="0" presId="urn:microsoft.com/office/officeart/2005/8/layout/bProcess4"/>
    <dgm:cxn modelId="{2B8AACEA-052C-458F-B25F-CC1FCBC8C7D6}" type="presParOf" srcId="{D904F051-AFD6-47FB-908C-19F3E4810D8E}" destId="{402EC364-8378-466F-8836-0F75E1A775D2}" srcOrd="12" destOrd="0" presId="urn:microsoft.com/office/officeart/2005/8/layout/bProcess4"/>
    <dgm:cxn modelId="{06BAA4E1-9683-4C9C-9825-68C96E50A2FC}" type="presParOf" srcId="{402EC364-8378-466F-8836-0F75E1A775D2}" destId="{D77B3C0D-E5A5-4E04-A3E8-4C771076F273}" srcOrd="0" destOrd="0" presId="urn:microsoft.com/office/officeart/2005/8/layout/bProcess4"/>
    <dgm:cxn modelId="{0E607872-815B-430B-A10C-3C5128B2AE34}" type="presParOf" srcId="{402EC364-8378-466F-8836-0F75E1A775D2}" destId="{A7D8405E-7054-4577-8498-88FD642118AF}"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F6D345-C0D1-4552-BFB7-266B6C8EC486}" type="doc">
      <dgm:prSet loTypeId="urn:microsoft.com/office/officeart/2005/8/layout/arrow5" loCatId="relationship" qsTypeId="urn:microsoft.com/office/officeart/2005/8/quickstyle/3d5" qsCatId="3D" csTypeId="urn:microsoft.com/office/officeart/2005/8/colors/colorful4" csCatId="colorful" phldr="1"/>
      <dgm:spPr/>
      <dgm:t>
        <a:bodyPr/>
        <a:lstStyle/>
        <a:p>
          <a:endParaRPr lang="tr-TR"/>
        </a:p>
      </dgm:t>
    </dgm:pt>
    <dgm:pt modelId="{C2237930-793C-45E7-A0EC-9D8EEC937918}">
      <dgm:prSet phldrT="[Metin]" custT="1"/>
      <dgm:spPr/>
      <dgm:t>
        <a:bodyPr/>
        <a:lstStyle/>
        <a:p>
          <a:pPr algn="l"/>
          <a:endParaRPr lang="tr-TR" sz="1600" b="1" i="0" dirty="0" smtClean="0"/>
        </a:p>
        <a:p>
          <a:pPr algn="l"/>
          <a:endParaRPr lang="tr-TR" sz="1600" b="1" dirty="0"/>
        </a:p>
      </dgm:t>
    </dgm:pt>
    <dgm:pt modelId="{A42ACFD2-F578-4011-872F-44220955B1D2}" type="parTrans" cxnId="{A196C352-56B6-4864-B2A4-9764DE972CC7}">
      <dgm:prSet/>
      <dgm:spPr/>
      <dgm:t>
        <a:bodyPr/>
        <a:lstStyle/>
        <a:p>
          <a:endParaRPr lang="tr-TR" sz="3600" b="1">
            <a:solidFill>
              <a:srgbClr val="C00000"/>
            </a:solidFill>
          </a:endParaRPr>
        </a:p>
      </dgm:t>
    </dgm:pt>
    <dgm:pt modelId="{B90145A7-6541-4709-8C48-886533A823D6}" type="sibTrans" cxnId="{A196C352-56B6-4864-B2A4-9764DE972CC7}">
      <dgm:prSet/>
      <dgm:spPr/>
      <dgm:t>
        <a:bodyPr/>
        <a:lstStyle/>
        <a:p>
          <a:endParaRPr lang="tr-TR" sz="3600" b="1">
            <a:solidFill>
              <a:srgbClr val="C00000"/>
            </a:solidFill>
          </a:endParaRPr>
        </a:p>
      </dgm:t>
    </dgm:pt>
    <dgm:pt modelId="{862E0787-B3F7-47C4-B23C-1F3061653BB1}">
      <dgm:prSet phldrT="[Metin]" custT="1"/>
      <dgm:spPr/>
      <dgm:t>
        <a:bodyPr/>
        <a:lstStyle/>
        <a:p>
          <a:pPr algn="ctr"/>
          <a:endParaRPr lang="tr-TR" sz="1600" b="1" dirty="0" smtClean="0"/>
        </a:p>
      </dgm:t>
    </dgm:pt>
    <dgm:pt modelId="{FA804714-F3A8-465F-B84E-2BB7AC3CF981}" type="parTrans" cxnId="{B40C05B1-90AB-4C70-98D3-B3E89492B1FF}">
      <dgm:prSet/>
      <dgm:spPr/>
      <dgm:t>
        <a:bodyPr/>
        <a:lstStyle/>
        <a:p>
          <a:endParaRPr lang="tr-TR" sz="3600" b="1">
            <a:solidFill>
              <a:srgbClr val="C00000"/>
            </a:solidFill>
          </a:endParaRPr>
        </a:p>
      </dgm:t>
    </dgm:pt>
    <dgm:pt modelId="{40036B15-84F1-4912-8508-A6110E6C8345}" type="sibTrans" cxnId="{B40C05B1-90AB-4C70-98D3-B3E89492B1FF}">
      <dgm:prSet/>
      <dgm:spPr/>
      <dgm:t>
        <a:bodyPr/>
        <a:lstStyle/>
        <a:p>
          <a:endParaRPr lang="tr-TR" sz="3600" b="1">
            <a:solidFill>
              <a:srgbClr val="C00000"/>
            </a:solidFill>
          </a:endParaRPr>
        </a:p>
      </dgm:t>
    </dgm:pt>
    <dgm:pt modelId="{6877874D-429D-4858-8E5B-300818BFA251}" type="pres">
      <dgm:prSet presAssocID="{BEF6D345-C0D1-4552-BFB7-266B6C8EC486}" presName="diagram" presStyleCnt="0">
        <dgm:presLayoutVars>
          <dgm:dir/>
          <dgm:resizeHandles val="exact"/>
        </dgm:presLayoutVars>
      </dgm:prSet>
      <dgm:spPr/>
      <dgm:t>
        <a:bodyPr/>
        <a:lstStyle/>
        <a:p>
          <a:endParaRPr lang="tr-TR"/>
        </a:p>
      </dgm:t>
    </dgm:pt>
    <dgm:pt modelId="{95C5B3DF-68A9-497C-A00E-4AD7B9CE38C0}" type="pres">
      <dgm:prSet presAssocID="{C2237930-793C-45E7-A0EC-9D8EEC937918}" presName="arrow" presStyleLbl="node1" presStyleIdx="0" presStyleCnt="2" custRadScaleRad="96432">
        <dgm:presLayoutVars>
          <dgm:bulletEnabled val="1"/>
        </dgm:presLayoutVars>
      </dgm:prSet>
      <dgm:spPr/>
      <dgm:t>
        <a:bodyPr/>
        <a:lstStyle/>
        <a:p>
          <a:endParaRPr lang="tr-TR"/>
        </a:p>
      </dgm:t>
    </dgm:pt>
    <dgm:pt modelId="{9E3B1745-544D-44F2-8079-4AF2F8505CD6}" type="pres">
      <dgm:prSet presAssocID="{862E0787-B3F7-47C4-B23C-1F3061653BB1}" presName="arrow" presStyleLbl="node1" presStyleIdx="1" presStyleCnt="2" custRadScaleRad="100143" custRadScaleInc="1703">
        <dgm:presLayoutVars>
          <dgm:bulletEnabled val="1"/>
        </dgm:presLayoutVars>
      </dgm:prSet>
      <dgm:spPr/>
      <dgm:t>
        <a:bodyPr/>
        <a:lstStyle/>
        <a:p>
          <a:endParaRPr lang="tr-TR"/>
        </a:p>
      </dgm:t>
    </dgm:pt>
  </dgm:ptLst>
  <dgm:cxnLst>
    <dgm:cxn modelId="{A196C352-56B6-4864-B2A4-9764DE972CC7}" srcId="{BEF6D345-C0D1-4552-BFB7-266B6C8EC486}" destId="{C2237930-793C-45E7-A0EC-9D8EEC937918}" srcOrd="0" destOrd="0" parTransId="{A42ACFD2-F578-4011-872F-44220955B1D2}" sibTransId="{B90145A7-6541-4709-8C48-886533A823D6}"/>
    <dgm:cxn modelId="{B40C05B1-90AB-4C70-98D3-B3E89492B1FF}" srcId="{BEF6D345-C0D1-4552-BFB7-266B6C8EC486}" destId="{862E0787-B3F7-47C4-B23C-1F3061653BB1}" srcOrd="1" destOrd="0" parTransId="{FA804714-F3A8-465F-B84E-2BB7AC3CF981}" sibTransId="{40036B15-84F1-4912-8508-A6110E6C8345}"/>
    <dgm:cxn modelId="{3962D588-F26E-4048-955A-1D314A396585}" type="presOf" srcId="{C2237930-793C-45E7-A0EC-9D8EEC937918}" destId="{95C5B3DF-68A9-497C-A00E-4AD7B9CE38C0}" srcOrd="0" destOrd="0" presId="urn:microsoft.com/office/officeart/2005/8/layout/arrow5"/>
    <dgm:cxn modelId="{D15AE8F0-085A-4579-9852-F6F43A956DDC}" type="presOf" srcId="{862E0787-B3F7-47C4-B23C-1F3061653BB1}" destId="{9E3B1745-544D-44F2-8079-4AF2F8505CD6}" srcOrd="0" destOrd="0" presId="urn:microsoft.com/office/officeart/2005/8/layout/arrow5"/>
    <dgm:cxn modelId="{8F4727CF-B809-4493-809C-893D3DF54D97}" type="presOf" srcId="{BEF6D345-C0D1-4552-BFB7-266B6C8EC486}" destId="{6877874D-429D-4858-8E5B-300818BFA251}" srcOrd="0" destOrd="0" presId="urn:microsoft.com/office/officeart/2005/8/layout/arrow5"/>
    <dgm:cxn modelId="{A611AC9D-4692-4D35-8B29-E2F0156292AB}" type="presParOf" srcId="{6877874D-429D-4858-8E5B-300818BFA251}" destId="{95C5B3DF-68A9-497C-A00E-4AD7B9CE38C0}" srcOrd="0" destOrd="0" presId="urn:microsoft.com/office/officeart/2005/8/layout/arrow5"/>
    <dgm:cxn modelId="{85B59677-73DD-404C-BDEB-AB178C1A493B}" type="presParOf" srcId="{6877874D-429D-4858-8E5B-300818BFA251}" destId="{9E3B1745-544D-44F2-8079-4AF2F8505CD6}"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1CC8C3-B42A-4E58-96AA-EFB20469A76B}" type="doc">
      <dgm:prSet loTypeId="urn:microsoft.com/office/officeart/2005/8/layout/hierarchy6" loCatId="hierarchy" qsTypeId="urn:microsoft.com/office/officeart/2005/8/quickstyle/simple1" qsCatId="simple" csTypeId="urn:microsoft.com/office/officeart/2005/8/colors/accent1_1" csCatId="accent1" phldr="1"/>
      <dgm:spPr/>
      <dgm:t>
        <a:bodyPr/>
        <a:lstStyle/>
        <a:p>
          <a:endParaRPr lang="en-US"/>
        </a:p>
      </dgm:t>
    </dgm:pt>
    <dgm:pt modelId="{3F355BBE-BC49-4357-BD8A-CB434CA3E0F4}">
      <dgm:prSet phldrT="[Text]" custT="1"/>
      <dgm:spPr/>
      <dgm:t>
        <a:bodyPr/>
        <a:lstStyle/>
        <a:p>
          <a:r>
            <a:rPr lang="tr-TR" sz="2000" b="0" noProof="0" dirty="0">
              <a:solidFill>
                <a:srgbClr val="FF0000"/>
              </a:solidFill>
            </a:rPr>
            <a:t>Cezai ve Hukuki Sorumluluklar</a:t>
          </a:r>
        </a:p>
      </dgm:t>
    </dgm:pt>
    <dgm:pt modelId="{DC50E9AC-02EB-4DCF-9B90-343B8136CB99}" type="parTrans" cxnId="{45F39A4E-D4AF-4717-9FFC-02AACDBB4FF3}">
      <dgm:prSet/>
      <dgm:spPr/>
      <dgm:t>
        <a:bodyPr/>
        <a:lstStyle/>
        <a:p>
          <a:endParaRPr lang="en-US" sz="1600"/>
        </a:p>
      </dgm:t>
    </dgm:pt>
    <dgm:pt modelId="{F4909FF2-E8FC-4A26-B9AD-41892ECC2253}" type="sibTrans" cxnId="{45F39A4E-D4AF-4717-9FFC-02AACDBB4FF3}">
      <dgm:prSet/>
      <dgm:spPr/>
      <dgm:t>
        <a:bodyPr/>
        <a:lstStyle/>
        <a:p>
          <a:endParaRPr lang="en-US" sz="1600"/>
        </a:p>
      </dgm:t>
    </dgm:pt>
    <dgm:pt modelId="{59F33D1F-2927-472B-9FCA-ECEE9637934C}" type="asst">
      <dgm:prSet phldrT="[Text]" custT="1"/>
      <dgm:spPr/>
      <dgm:t>
        <a:bodyPr/>
        <a:lstStyle/>
        <a:p>
          <a:r>
            <a:rPr lang="tr-TR" sz="1600" b="0" dirty="0"/>
            <a:t>Cezai Sorumluluklar</a:t>
          </a:r>
          <a:endParaRPr lang="en-US" sz="1600" b="0" dirty="0"/>
        </a:p>
      </dgm:t>
    </dgm:pt>
    <dgm:pt modelId="{E902D34A-B78C-48E7-8219-83EBC0A2F20B}" type="parTrans" cxnId="{73C085D5-FCEB-4C85-B889-B459B01E72E9}">
      <dgm:prSet/>
      <dgm:spPr/>
      <dgm:t>
        <a:bodyPr/>
        <a:lstStyle/>
        <a:p>
          <a:endParaRPr lang="en-US" sz="1600"/>
        </a:p>
      </dgm:t>
    </dgm:pt>
    <dgm:pt modelId="{30902FFC-65BC-41B1-929D-6856852C5FD2}" type="sibTrans" cxnId="{73C085D5-FCEB-4C85-B889-B459B01E72E9}">
      <dgm:prSet/>
      <dgm:spPr/>
      <dgm:t>
        <a:bodyPr/>
        <a:lstStyle/>
        <a:p>
          <a:endParaRPr lang="en-US" sz="1600"/>
        </a:p>
      </dgm:t>
    </dgm:pt>
    <dgm:pt modelId="{ED7037FC-12F4-45C3-9B77-1AE7C1091F2A}" type="asst">
      <dgm:prSet custT="1"/>
      <dgm:spPr/>
      <dgm:t>
        <a:bodyPr/>
        <a:lstStyle/>
        <a:p>
          <a:r>
            <a:rPr lang="tr-TR" sz="1600" b="0" noProof="0" dirty="0"/>
            <a:t>Hukuki Sorumluluklar</a:t>
          </a:r>
          <a:endParaRPr lang="en-US" sz="1600" b="0" dirty="0"/>
        </a:p>
      </dgm:t>
    </dgm:pt>
    <dgm:pt modelId="{90A92587-73AE-4D2A-8F31-4FD121D7026C}" type="parTrans" cxnId="{E4ABBAE2-BE82-4648-A89D-BC250F125B7D}">
      <dgm:prSet/>
      <dgm:spPr/>
      <dgm:t>
        <a:bodyPr/>
        <a:lstStyle/>
        <a:p>
          <a:endParaRPr lang="en-US" sz="1600"/>
        </a:p>
      </dgm:t>
    </dgm:pt>
    <dgm:pt modelId="{DF562193-581C-49D3-98F4-699ADDAD988C}" type="sibTrans" cxnId="{E4ABBAE2-BE82-4648-A89D-BC250F125B7D}">
      <dgm:prSet/>
      <dgm:spPr/>
      <dgm:t>
        <a:bodyPr/>
        <a:lstStyle/>
        <a:p>
          <a:endParaRPr lang="en-US" sz="1600"/>
        </a:p>
      </dgm:t>
    </dgm:pt>
    <dgm:pt modelId="{65A902BE-7815-4C63-926A-D1AF622C703A}">
      <dgm:prSet custT="1"/>
      <dgm:spPr/>
      <dgm:t>
        <a:bodyPr/>
        <a:lstStyle/>
        <a:p>
          <a:r>
            <a:rPr lang="tr-TR" sz="1600" dirty="0"/>
            <a:t>Ceza Davası</a:t>
          </a:r>
          <a:endParaRPr lang="en-US" sz="1600" dirty="0"/>
        </a:p>
      </dgm:t>
    </dgm:pt>
    <dgm:pt modelId="{B46CC781-52C0-4B91-9025-7C43E7E76EDE}" type="parTrans" cxnId="{CDFE39D2-E62C-426A-B4D5-A00E890B16CA}">
      <dgm:prSet/>
      <dgm:spPr/>
      <dgm:t>
        <a:bodyPr/>
        <a:lstStyle/>
        <a:p>
          <a:endParaRPr lang="en-US" sz="1600"/>
        </a:p>
      </dgm:t>
    </dgm:pt>
    <dgm:pt modelId="{47FAAE29-2AA9-42FE-8FE5-7295A2C8A7D5}" type="sibTrans" cxnId="{CDFE39D2-E62C-426A-B4D5-A00E890B16CA}">
      <dgm:prSet/>
      <dgm:spPr/>
      <dgm:t>
        <a:bodyPr/>
        <a:lstStyle/>
        <a:p>
          <a:endParaRPr lang="en-US" sz="1600"/>
        </a:p>
      </dgm:t>
    </dgm:pt>
    <dgm:pt modelId="{11C89001-9EEB-4EAC-BCED-339B9959FD05}">
      <dgm:prSet custT="1"/>
      <dgm:spPr/>
      <dgm:t>
        <a:bodyPr/>
        <a:lstStyle/>
        <a:p>
          <a:r>
            <a:rPr lang="tr-TR" sz="1600" dirty="0"/>
            <a:t>Tazminat Davaları</a:t>
          </a:r>
          <a:endParaRPr lang="en-US" sz="1600" dirty="0"/>
        </a:p>
      </dgm:t>
    </dgm:pt>
    <dgm:pt modelId="{588250F6-C31B-4FC0-A9C7-B7772D708105}" type="parTrans" cxnId="{0D1A82B9-BBA0-437C-A82D-5A5C44E82E3F}">
      <dgm:prSet/>
      <dgm:spPr/>
      <dgm:t>
        <a:bodyPr/>
        <a:lstStyle/>
        <a:p>
          <a:endParaRPr lang="en-US" sz="1600"/>
        </a:p>
      </dgm:t>
    </dgm:pt>
    <dgm:pt modelId="{9BDA23D7-CF61-41DE-9BC2-EA1B527C8BF5}" type="sibTrans" cxnId="{0D1A82B9-BBA0-437C-A82D-5A5C44E82E3F}">
      <dgm:prSet/>
      <dgm:spPr/>
      <dgm:t>
        <a:bodyPr/>
        <a:lstStyle/>
        <a:p>
          <a:endParaRPr lang="en-US" sz="1600"/>
        </a:p>
      </dgm:t>
    </dgm:pt>
    <dgm:pt modelId="{723C95E4-4F2E-4D79-A6CF-45D546002D50}">
      <dgm:prSet custT="1"/>
      <dgm:spPr/>
      <dgm:t>
        <a:bodyPr/>
        <a:lstStyle/>
        <a:p>
          <a:r>
            <a:rPr lang="tr-TR" sz="1600" dirty="0"/>
            <a:t>Maddi Tazminat</a:t>
          </a:r>
        </a:p>
      </dgm:t>
    </dgm:pt>
    <dgm:pt modelId="{D628D2E3-185B-4ECA-9DAB-A1F5A0B00F32}" type="parTrans" cxnId="{E5674551-B20B-4807-ADE0-61A11D4A9C91}">
      <dgm:prSet/>
      <dgm:spPr/>
      <dgm:t>
        <a:bodyPr/>
        <a:lstStyle/>
        <a:p>
          <a:endParaRPr lang="en-US" sz="1600"/>
        </a:p>
      </dgm:t>
    </dgm:pt>
    <dgm:pt modelId="{EA7BD288-9AD3-4AF3-9DAD-DB557FDB49B7}" type="sibTrans" cxnId="{E5674551-B20B-4807-ADE0-61A11D4A9C91}">
      <dgm:prSet/>
      <dgm:spPr/>
      <dgm:t>
        <a:bodyPr/>
        <a:lstStyle/>
        <a:p>
          <a:endParaRPr lang="en-US" sz="1600"/>
        </a:p>
      </dgm:t>
    </dgm:pt>
    <dgm:pt modelId="{EF60561C-3667-4134-AB8D-FF5AE138EE66}">
      <dgm:prSet custT="1"/>
      <dgm:spPr/>
      <dgm:t>
        <a:bodyPr/>
        <a:lstStyle/>
        <a:p>
          <a:r>
            <a:rPr lang="tr-TR" sz="1600" dirty="0"/>
            <a:t>Manevi Tazminat</a:t>
          </a:r>
        </a:p>
      </dgm:t>
    </dgm:pt>
    <dgm:pt modelId="{CF12DF28-AAA7-4FAB-A2BC-C3CAE31FB0CD}" type="parTrans" cxnId="{934EA800-2426-478C-ADED-066BA00FE07A}">
      <dgm:prSet/>
      <dgm:spPr/>
      <dgm:t>
        <a:bodyPr/>
        <a:lstStyle/>
        <a:p>
          <a:endParaRPr lang="en-US" sz="1600"/>
        </a:p>
      </dgm:t>
    </dgm:pt>
    <dgm:pt modelId="{31AF85D0-55DF-4088-8485-F393B00ED267}" type="sibTrans" cxnId="{934EA800-2426-478C-ADED-066BA00FE07A}">
      <dgm:prSet/>
      <dgm:spPr/>
      <dgm:t>
        <a:bodyPr/>
        <a:lstStyle/>
        <a:p>
          <a:endParaRPr lang="en-US" sz="1600"/>
        </a:p>
      </dgm:t>
    </dgm:pt>
    <dgm:pt modelId="{D201494C-E86B-4520-ACC5-CCF5B2F5CB81}">
      <dgm:prSet custT="1"/>
      <dgm:spPr/>
      <dgm:t>
        <a:bodyPr/>
        <a:lstStyle/>
        <a:p>
          <a:r>
            <a:rPr lang="tr-TR" sz="1600" dirty="0">
              <a:latin typeface="+mn-lt"/>
            </a:rPr>
            <a:t>Destekten Yoksun Kalma </a:t>
          </a:r>
          <a:r>
            <a:rPr lang="tr-TR" sz="1600" dirty="0">
              <a:solidFill>
                <a:schemeClr val="tx1">
                  <a:lumMod val="95000"/>
                </a:schemeClr>
              </a:solidFill>
              <a:latin typeface="+mn-lt"/>
              <a:cs typeface="Tahoma" pitchFamily="34" charset="0"/>
            </a:rPr>
            <a:t>Tazminatı</a:t>
          </a:r>
          <a:endParaRPr lang="en-US" sz="1600" dirty="0">
            <a:latin typeface="+mn-lt"/>
          </a:endParaRPr>
        </a:p>
      </dgm:t>
    </dgm:pt>
    <dgm:pt modelId="{F4168139-FE8A-4948-9406-7579F7970F40}" type="parTrans" cxnId="{42D26A0E-2D37-4185-9AE3-832B73F814F6}">
      <dgm:prSet/>
      <dgm:spPr/>
      <dgm:t>
        <a:bodyPr/>
        <a:lstStyle/>
        <a:p>
          <a:endParaRPr lang="en-US" sz="1600"/>
        </a:p>
      </dgm:t>
    </dgm:pt>
    <dgm:pt modelId="{49A706ED-C6A1-4037-B9E1-F4947CD66E40}" type="sibTrans" cxnId="{42D26A0E-2D37-4185-9AE3-832B73F814F6}">
      <dgm:prSet/>
      <dgm:spPr/>
      <dgm:t>
        <a:bodyPr/>
        <a:lstStyle/>
        <a:p>
          <a:endParaRPr lang="en-US" sz="1600"/>
        </a:p>
      </dgm:t>
    </dgm:pt>
    <dgm:pt modelId="{B18ADE0A-E2FC-4A9F-8080-DF1796F5CD9E}">
      <dgm:prSet custT="1"/>
      <dgm:spPr/>
      <dgm:t>
        <a:bodyPr/>
        <a:lstStyle/>
        <a:p>
          <a:r>
            <a:rPr lang="tr-TR" sz="1600" dirty="0"/>
            <a:t>SGK’nın Rücu Davası</a:t>
          </a:r>
        </a:p>
      </dgm:t>
    </dgm:pt>
    <dgm:pt modelId="{3FB2E892-4BF8-4987-92EC-AEA98BC7FA9E}" type="parTrans" cxnId="{8B4993A3-1D1D-4477-BD64-28D789634775}">
      <dgm:prSet/>
      <dgm:spPr/>
      <dgm:t>
        <a:bodyPr/>
        <a:lstStyle/>
        <a:p>
          <a:endParaRPr lang="en-US" sz="1600"/>
        </a:p>
      </dgm:t>
    </dgm:pt>
    <dgm:pt modelId="{E9AE5150-E96B-4A12-8553-E722ADFFBAD3}" type="sibTrans" cxnId="{8B4993A3-1D1D-4477-BD64-28D789634775}">
      <dgm:prSet/>
      <dgm:spPr/>
      <dgm:t>
        <a:bodyPr/>
        <a:lstStyle/>
        <a:p>
          <a:endParaRPr lang="en-US" sz="1600"/>
        </a:p>
      </dgm:t>
    </dgm:pt>
    <dgm:pt modelId="{D63F201E-6ACB-4B90-8F08-D185670708E1}">
      <dgm:prSet custT="1"/>
      <dgm:spPr/>
      <dgm:t>
        <a:bodyPr/>
        <a:lstStyle/>
        <a:p>
          <a:r>
            <a:rPr lang="tr-TR" sz="1600" dirty="0"/>
            <a:t>İdari Cezalar</a:t>
          </a:r>
          <a:endParaRPr lang="en-US" sz="1600" dirty="0"/>
        </a:p>
      </dgm:t>
    </dgm:pt>
    <dgm:pt modelId="{6267F16B-BCA4-4687-835E-F1CD28A94F6F}" type="parTrans" cxnId="{43455C48-C336-496E-AEA0-DB5C1C731D3D}">
      <dgm:prSet/>
      <dgm:spPr/>
      <dgm:t>
        <a:bodyPr/>
        <a:lstStyle/>
        <a:p>
          <a:endParaRPr lang="en-US" sz="1600"/>
        </a:p>
      </dgm:t>
    </dgm:pt>
    <dgm:pt modelId="{7557BAA4-A3BF-4480-90E2-E6A0B14F28AE}" type="sibTrans" cxnId="{43455C48-C336-496E-AEA0-DB5C1C731D3D}">
      <dgm:prSet/>
      <dgm:spPr/>
      <dgm:t>
        <a:bodyPr/>
        <a:lstStyle/>
        <a:p>
          <a:endParaRPr lang="en-US" sz="1600"/>
        </a:p>
      </dgm:t>
    </dgm:pt>
    <dgm:pt modelId="{1D0FCD5B-82BB-4E7A-BF3F-E321409C2311}" type="pres">
      <dgm:prSet presAssocID="{531CC8C3-B42A-4E58-96AA-EFB20469A76B}" presName="mainComposite" presStyleCnt="0">
        <dgm:presLayoutVars>
          <dgm:chPref val="1"/>
          <dgm:dir/>
          <dgm:animOne val="branch"/>
          <dgm:animLvl val="lvl"/>
          <dgm:resizeHandles val="exact"/>
        </dgm:presLayoutVars>
      </dgm:prSet>
      <dgm:spPr/>
      <dgm:t>
        <a:bodyPr/>
        <a:lstStyle/>
        <a:p>
          <a:endParaRPr lang="tr-TR"/>
        </a:p>
      </dgm:t>
    </dgm:pt>
    <dgm:pt modelId="{A156244A-5E24-463F-93F8-5A89C95B2466}" type="pres">
      <dgm:prSet presAssocID="{531CC8C3-B42A-4E58-96AA-EFB20469A76B}" presName="hierFlow" presStyleCnt="0"/>
      <dgm:spPr/>
    </dgm:pt>
    <dgm:pt modelId="{B619E930-ABD5-436C-A247-7BD02A592FE0}" type="pres">
      <dgm:prSet presAssocID="{531CC8C3-B42A-4E58-96AA-EFB20469A76B}" presName="hierChild1" presStyleCnt="0">
        <dgm:presLayoutVars>
          <dgm:chPref val="1"/>
          <dgm:animOne val="branch"/>
          <dgm:animLvl val="lvl"/>
        </dgm:presLayoutVars>
      </dgm:prSet>
      <dgm:spPr/>
    </dgm:pt>
    <dgm:pt modelId="{BEE88430-A48E-4305-856C-F768882A3E6A}" type="pres">
      <dgm:prSet presAssocID="{3F355BBE-BC49-4357-BD8A-CB434CA3E0F4}" presName="Name14" presStyleCnt="0"/>
      <dgm:spPr/>
    </dgm:pt>
    <dgm:pt modelId="{C133C729-C9C3-4953-9F82-DCA71BDCBA43}" type="pres">
      <dgm:prSet presAssocID="{3F355BBE-BC49-4357-BD8A-CB434CA3E0F4}" presName="level1Shape" presStyleLbl="node0" presStyleIdx="0" presStyleCnt="1" custScaleX="181613">
        <dgm:presLayoutVars>
          <dgm:chPref val="3"/>
        </dgm:presLayoutVars>
      </dgm:prSet>
      <dgm:spPr/>
      <dgm:t>
        <a:bodyPr/>
        <a:lstStyle/>
        <a:p>
          <a:endParaRPr lang="tr-TR"/>
        </a:p>
      </dgm:t>
    </dgm:pt>
    <dgm:pt modelId="{593858D9-30E5-41DE-850B-82EE6026AF96}" type="pres">
      <dgm:prSet presAssocID="{3F355BBE-BC49-4357-BD8A-CB434CA3E0F4}" presName="hierChild2" presStyleCnt="0"/>
      <dgm:spPr/>
    </dgm:pt>
    <dgm:pt modelId="{DAFCA71F-B1C6-4374-942B-A583C6500029}" type="pres">
      <dgm:prSet presAssocID="{E902D34A-B78C-48E7-8219-83EBC0A2F20B}" presName="Name19" presStyleLbl="parChTrans1D2" presStyleIdx="0" presStyleCnt="2"/>
      <dgm:spPr/>
      <dgm:t>
        <a:bodyPr/>
        <a:lstStyle/>
        <a:p>
          <a:endParaRPr lang="tr-TR"/>
        </a:p>
      </dgm:t>
    </dgm:pt>
    <dgm:pt modelId="{B6495257-F3C8-483D-A700-D092E9C5BF16}" type="pres">
      <dgm:prSet presAssocID="{59F33D1F-2927-472B-9FCA-ECEE9637934C}" presName="Name21" presStyleCnt="0"/>
      <dgm:spPr/>
    </dgm:pt>
    <dgm:pt modelId="{0F1E7C9B-4EC5-4A57-B972-E02B4F3C025B}" type="pres">
      <dgm:prSet presAssocID="{59F33D1F-2927-472B-9FCA-ECEE9637934C}" presName="level2Shape" presStyleLbl="asst1" presStyleIdx="0" presStyleCnt="2" custScaleX="117271"/>
      <dgm:spPr/>
      <dgm:t>
        <a:bodyPr/>
        <a:lstStyle/>
        <a:p>
          <a:endParaRPr lang="tr-TR"/>
        </a:p>
      </dgm:t>
    </dgm:pt>
    <dgm:pt modelId="{9DF5D4E5-4E16-4B8F-9789-1F47253DCAB2}" type="pres">
      <dgm:prSet presAssocID="{59F33D1F-2927-472B-9FCA-ECEE9637934C}" presName="hierChild3" presStyleCnt="0"/>
      <dgm:spPr/>
    </dgm:pt>
    <dgm:pt modelId="{B1C1A8DB-4888-44DD-8551-9C1FD8320C49}" type="pres">
      <dgm:prSet presAssocID="{B46CC781-52C0-4B91-9025-7C43E7E76EDE}" presName="Name19" presStyleLbl="parChTrans1D3" presStyleIdx="0" presStyleCnt="4"/>
      <dgm:spPr/>
      <dgm:t>
        <a:bodyPr/>
        <a:lstStyle/>
        <a:p>
          <a:endParaRPr lang="tr-TR"/>
        </a:p>
      </dgm:t>
    </dgm:pt>
    <dgm:pt modelId="{F0C2DF6B-1DC6-4860-B67F-33AFA864D463}" type="pres">
      <dgm:prSet presAssocID="{65A902BE-7815-4C63-926A-D1AF622C703A}" presName="Name21" presStyleCnt="0"/>
      <dgm:spPr/>
    </dgm:pt>
    <dgm:pt modelId="{73BE2DFB-7836-43EE-A357-E4456DBC069B}" type="pres">
      <dgm:prSet presAssocID="{65A902BE-7815-4C63-926A-D1AF622C703A}" presName="level2Shape" presStyleLbl="node3" presStyleIdx="0" presStyleCnt="4"/>
      <dgm:spPr/>
      <dgm:t>
        <a:bodyPr/>
        <a:lstStyle/>
        <a:p>
          <a:endParaRPr lang="tr-TR"/>
        </a:p>
      </dgm:t>
    </dgm:pt>
    <dgm:pt modelId="{C6744D01-356C-4942-AB9D-257CF6048570}" type="pres">
      <dgm:prSet presAssocID="{65A902BE-7815-4C63-926A-D1AF622C703A}" presName="hierChild3" presStyleCnt="0"/>
      <dgm:spPr/>
    </dgm:pt>
    <dgm:pt modelId="{0764FC2B-964F-4A9A-9927-8F3C7B73C614}" type="pres">
      <dgm:prSet presAssocID="{90A92587-73AE-4D2A-8F31-4FD121D7026C}" presName="Name19" presStyleLbl="parChTrans1D2" presStyleIdx="1" presStyleCnt="2"/>
      <dgm:spPr/>
      <dgm:t>
        <a:bodyPr/>
        <a:lstStyle/>
        <a:p>
          <a:endParaRPr lang="tr-TR"/>
        </a:p>
      </dgm:t>
    </dgm:pt>
    <dgm:pt modelId="{28C58DF9-2299-47B8-A9E7-03FAE738CF68}" type="pres">
      <dgm:prSet presAssocID="{ED7037FC-12F4-45C3-9B77-1AE7C1091F2A}" presName="Name21" presStyleCnt="0"/>
      <dgm:spPr/>
    </dgm:pt>
    <dgm:pt modelId="{CB919D4B-FC38-4631-A254-FE7214D04311}" type="pres">
      <dgm:prSet presAssocID="{ED7037FC-12F4-45C3-9B77-1AE7C1091F2A}" presName="level2Shape" presStyleLbl="asst1" presStyleIdx="1" presStyleCnt="2" custScaleX="124679"/>
      <dgm:spPr/>
      <dgm:t>
        <a:bodyPr/>
        <a:lstStyle/>
        <a:p>
          <a:endParaRPr lang="tr-TR"/>
        </a:p>
      </dgm:t>
    </dgm:pt>
    <dgm:pt modelId="{F25DD0DB-337F-46E0-A1CB-B38A9E13A4B6}" type="pres">
      <dgm:prSet presAssocID="{ED7037FC-12F4-45C3-9B77-1AE7C1091F2A}" presName="hierChild3" presStyleCnt="0"/>
      <dgm:spPr/>
    </dgm:pt>
    <dgm:pt modelId="{151811B0-1EF4-476A-9F54-F81D8326138B}" type="pres">
      <dgm:prSet presAssocID="{588250F6-C31B-4FC0-A9C7-B7772D708105}" presName="Name19" presStyleLbl="parChTrans1D3" presStyleIdx="1" presStyleCnt="4"/>
      <dgm:spPr/>
      <dgm:t>
        <a:bodyPr/>
        <a:lstStyle/>
        <a:p>
          <a:endParaRPr lang="tr-TR"/>
        </a:p>
      </dgm:t>
    </dgm:pt>
    <dgm:pt modelId="{8CC5110D-8454-4C35-8F90-BFBE2CD5A08B}" type="pres">
      <dgm:prSet presAssocID="{11C89001-9EEB-4EAC-BCED-339B9959FD05}" presName="Name21" presStyleCnt="0"/>
      <dgm:spPr/>
    </dgm:pt>
    <dgm:pt modelId="{08C12BA6-7E42-45C9-8B2B-81C40AA866AD}" type="pres">
      <dgm:prSet presAssocID="{11C89001-9EEB-4EAC-BCED-339B9959FD05}" presName="level2Shape" presStyleLbl="node3" presStyleIdx="1" presStyleCnt="4"/>
      <dgm:spPr/>
      <dgm:t>
        <a:bodyPr/>
        <a:lstStyle/>
        <a:p>
          <a:endParaRPr lang="tr-TR"/>
        </a:p>
      </dgm:t>
    </dgm:pt>
    <dgm:pt modelId="{137FFCBA-428D-45B2-BC0C-99CC976FC789}" type="pres">
      <dgm:prSet presAssocID="{11C89001-9EEB-4EAC-BCED-339B9959FD05}" presName="hierChild3" presStyleCnt="0"/>
      <dgm:spPr/>
    </dgm:pt>
    <dgm:pt modelId="{3BA71C1B-487E-4334-8192-6CD542606A1C}" type="pres">
      <dgm:prSet presAssocID="{D628D2E3-185B-4ECA-9DAB-A1F5A0B00F32}" presName="Name19" presStyleLbl="parChTrans1D4" presStyleIdx="0" presStyleCnt="3"/>
      <dgm:spPr/>
      <dgm:t>
        <a:bodyPr/>
        <a:lstStyle/>
        <a:p>
          <a:endParaRPr lang="tr-TR"/>
        </a:p>
      </dgm:t>
    </dgm:pt>
    <dgm:pt modelId="{F800AD3F-8BCA-42A9-9A73-57106EEED87E}" type="pres">
      <dgm:prSet presAssocID="{723C95E4-4F2E-4D79-A6CF-45D546002D50}" presName="Name21" presStyleCnt="0"/>
      <dgm:spPr/>
    </dgm:pt>
    <dgm:pt modelId="{AD9FDE4E-5D22-4BB4-8167-693406FA192D}" type="pres">
      <dgm:prSet presAssocID="{723C95E4-4F2E-4D79-A6CF-45D546002D50}" presName="level2Shape" presStyleLbl="node4" presStyleIdx="0" presStyleCnt="3"/>
      <dgm:spPr/>
      <dgm:t>
        <a:bodyPr/>
        <a:lstStyle/>
        <a:p>
          <a:endParaRPr lang="tr-TR"/>
        </a:p>
      </dgm:t>
    </dgm:pt>
    <dgm:pt modelId="{4E3200BE-107E-4478-8BE5-2B689A23FBF8}" type="pres">
      <dgm:prSet presAssocID="{723C95E4-4F2E-4D79-A6CF-45D546002D50}" presName="hierChild3" presStyleCnt="0"/>
      <dgm:spPr/>
    </dgm:pt>
    <dgm:pt modelId="{301039BE-4F7D-41FC-B362-B833BB7B8A61}" type="pres">
      <dgm:prSet presAssocID="{CF12DF28-AAA7-4FAB-A2BC-C3CAE31FB0CD}" presName="Name19" presStyleLbl="parChTrans1D4" presStyleIdx="1" presStyleCnt="3"/>
      <dgm:spPr/>
      <dgm:t>
        <a:bodyPr/>
        <a:lstStyle/>
        <a:p>
          <a:endParaRPr lang="tr-TR"/>
        </a:p>
      </dgm:t>
    </dgm:pt>
    <dgm:pt modelId="{5C971122-D961-4E78-9A60-9CD1586AC2F7}" type="pres">
      <dgm:prSet presAssocID="{EF60561C-3667-4134-AB8D-FF5AE138EE66}" presName="Name21" presStyleCnt="0"/>
      <dgm:spPr/>
    </dgm:pt>
    <dgm:pt modelId="{11B82346-30B7-4D81-8F35-27F9B2A5E884}" type="pres">
      <dgm:prSet presAssocID="{EF60561C-3667-4134-AB8D-FF5AE138EE66}" presName="level2Shape" presStyleLbl="node4" presStyleIdx="1" presStyleCnt="3"/>
      <dgm:spPr/>
      <dgm:t>
        <a:bodyPr/>
        <a:lstStyle/>
        <a:p>
          <a:endParaRPr lang="tr-TR"/>
        </a:p>
      </dgm:t>
    </dgm:pt>
    <dgm:pt modelId="{4A2E0BB3-A30D-4C96-895E-F741892A208C}" type="pres">
      <dgm:prSet presAssocID="{EF60561C-3667-4134-AB8D-FF5AE138EE66}" presName="hierChild3" presStyleCnt="0"/>
      <dgm:spPr/>
    </dgm:pt>
    <dgm:pt modelId="{90F0A09E-BC75-44EF-976E-0E1473282E24}" type="pres">
      <dgm:prSet presAssocID="{F4168139-FE8A-4948-9406-7579F7970F40}" presName="Name19" presStyleLbl="parChTrans1D4" presStyleIdx="2" presStyleCnt="3"/>
      <dgm:spPr/>
      <dgm:t>
        <a:bodyPr/>
        <a:lstStyle/>
        <a:p>
          <a:endParaRPr lang="tr-TR"/>
        </a:p>
      </dgm:t>
    </dgm:pt>
    <dgm:pt modelId="{555F9B31-1714-4330-A7A7-C3867855CFC6}" type="pres">
      <dgm:prSet presAssocID="{D201494C-E86B-4520-ACC5-CCF5B2F5CB81}" presName="Name21" presStyleCnt="0"/>
      <dgm:spPr/>
    </dgm:pt>
    <dgm:pt modelId="{22859111-31DE-4BE2-9FED-838D92A666E4}" type="pres">
      <dgm:prSet presAssocID="{D201494C-E86B-4520-ACC5-CCF5B2F5CB81}" presName="level2Shape" presStyleLbl="node4" presStyleIdx="2" presStyleCnt="3" custScaleX="182140"/>
      <dgm:spPr/>
      <dgm:t>
        <a:bodyPr/>
        <a:lstStyle/>
        <a:p>
          <a:endParaRPr lang="tr-TR"/>
        </a:p>
      </dgm:t>
    </dgm:pt>
    <dgm:pt modelId="{A76012D3-856C-45A6-9CBA-118382AB196F}" type="pres">
      <dgm:prSet presAssocID="{D201494C-E86B-4520-ACC5-CCF5B2F5CB81}" presName="hierChild3" presStyleCnt="0"/>
      <dgm:spPr/>
    </dgm:pt>
    <dgm:pt modelId="{00DC7B02-C504-4843-A8C5-CDA6BF5CE75E}" type="pres">
      <dgm:prSet presAssocID="{3FB2E892-4BF8-4987-92EC-AEA98BC7FA9E}" presName="Name19" presStyleLbl="parChTrans1D3" presStyleIdx="2" presStyleCnt="4"/>
      <dgm:spPr/>
      <dgm:t>
        <a:bodyPr/>
        <a:lstStyle/>
        <a:p>
          <a:endParaRPr lang="tr-TR"/>
        </a:p>
      </dgm:t>
    </dgm:pt>
    <dgm:pt modelId="{33CA44EF-BE20-4E26-96AD-C7A055A5DF9D}" type="pres">
      <dgm:prSet presAssocID="{B18ADE0A-E2FC-4A9F-8080-DF1796F5CD9E}" presName="Name21" presStyleCnt="0"/>
      <dgm:spPr/>
    </dgm:pt>
    <dgm:pt modelId="{804FD4A3-77EC-4D68-950F-76E1A4F5FCFD}" type="pres">
      <dgm:prSet presAssocID="{B18ADE0A-E2FC-4A9F-8080-DF1796F5CD9E}" presName="level2Shape" presStyleLbl="node3" presStyleIdx="2" presStyleCnt="4" custScaleX="130822"/>
      <dgm:spPr/>
      <dgm:t>
        <a:bodyPr/>
        <a:lstStyle/>
        <a:p>
          <a:endParaRPr lang="tr-TR"/>
        </a:p>
      </dgm:t>
    </dgm:pt>
    <dgm:pt modelId="{7A938DD4-74AB-4723-A987-91DEC336FA92}" type="pres">
      <dgm:prSet presAssocID="{B18ADE0A-E2FC-4A9F-8080-DF1796F5CD9E}" presName="hierChild3" presStyleCnt="0"/>
      <dgm:spPr/>
    </dgm:pt>
    <dgm:pt modelId="{6F882D16-7677-48BE-B41D-4B5754486CF0}" type="pres">
      <dgm:prSet presAssocID="{6267F16B-BCA4-4687-835E-F1CD28A94F6F}" presName="Name19" presStyleLbl="parChTrans1D3" presStyleIdx="3" presStyleCnt="4"/>
      <dgm:spPr/>
      <dgm:t>
        <a:bodyPr/>
        <a:lstStyle/>
        <a:p>
          <a:endParaRPr lang="tr-TR"/>
        </a:p>
      </dgm:t>
    </dgm:pt>
    <dgm:pt modelId="{6665DE39-435B-446C-A498-973CEEA3BB92}" type="pres">
      <dgm:prSet presAssocID="{D63F201E-6ACB-4B90-8F08-D185670708E1}" presName="Name21" presStyleCnt="0"/>
      <dgm:spPr/>
    </dgm:pt>
    <dgm:pt modelId="{22D0CA28-FBC5-4818-8CB9-4E01D08E12D3}" type="pres">
      <dgm:prSet presAssocID="{D63F201E-6ACB-4B90-8F08-D185670708E1}" presName="level2Shape" presStyleLbl="node3" presStyleIdx="3" presStyleCnt="4"/>
      <dgm:spPr/>
      <dgm:t>
        <a:bodyPr/>
        <a:lstStyle/>
        <a:p>
          <a:endParaRPr lang="tr-TR"/>
        </a:p>
      </dgm:t>
    </dgm:pt>
    <dgm:pt modelId="{CDFD1425-C56C-4664-B3DA-54B8D5431E19}" type="pres">
      <dgm:prSet presAssocID="{D63F201E-6ACB-4B90-8F08-D185670708E1}" presName="hierChild3" presStyleCnt="0"/>
      <dgm:spPr/>
    </dgm:pt>
    <dgm:pt modelId="{C55EE686-BDEC-4776-B451-A64FB85CE111}" type="pres">
      <dgm:prSet presAssocID="{531CC8C3-B42A-4E58-96AA-EFB20469A76B}" presName="bgShapesFlow" presStyleCnt="0"/>
      <dgm:spPr/>
    </dgm:pt>
  </dgm:ptLst>
  <dgm:cxnLst>
    <dgm:cxn modelId="{496D5B25-3F3B-4977-9371-8B9515B8AF4F}" type="presOf" srcId="{6267F16B-BCA4-4687-835E-F1CD28A94F6F}" destId="{6F882D16-7677-48BE-B41D-4B5754486CF0}" srcOrd="0" destOrd="0" presId="urn:microsoft.com/office/officeart/2005/8/layout/hierarchy6"/>
    <dgm:cxn modelId="{E5674551-B20B-4807-ADE0-61A11D4A9C91}" srcId="{11C89001-9EEB-4EAC-BCED-339B9959FD05}" destId="{723C95E4-4F2E-4D79-A6CF-45D546002D50}" srcOrd="0" destOrd="0" parTransId="{D628D2E3-185B-4ECA-9DAB-A1F5A0B00F32}" sibTransId="{EA7BD288-9AD3-4AF3-9DAD-DB557FDB49B7}"/>
    <dgm:cxn modelId="{064EF74F-463F-4AD2-AD50-14CFE0A10C8C}" type="presOf" srcId="{D201494C-E86B-4520-ACC5-CCF5B2F5CB81}" destId="{22859111-31DE-4BE2-9FED-838D92A666E4}" srcOrd="0" destOrd="0" presId="urn:microsoft.com/office/officeart/2005/8/layout/hierarchy6"/>
    <dgm:cxn modelId="{CDFE39D2-E62C-426A-B4D5-A00E890B16CA}" srcId="{59F33D1F-2927-472B-9FCA-ECEE9637934C}" destId="{65A902BE-7815-4C63-926A-D1AF622C703A}" srcOrd="0" destOrd="0" parTransId="{B46CC781-52C0-4B91-9025-7C43E7E76EDE}" sibTransId="{47FAAE29-2AA9-42FE-8FE5-7295A2C8A7D5}"/>
    <dgm:cxn modelId="{BBC31D6F-718F-4A45-959B-9B0361F1E71E}" type="presOf" srcId="{723C95E4-4F2E-4D79-A6CF-45D546002D50}" destId="{AD9FDE4E-5D22-4BB4-8167-693406FA192D}" srcOrd="0" destOrd="0" presId="urn:microsoft.com/office/officeart/2005/8/layout/hierarchy6"/>
    <dgm:cxn modelId="{3AF842C1-7554-4F34-9268-CA31D661ECDA}" type="presOf" srcId="{59F33D1F-2927-472B-9FCA-ECEE9637934C}" destId="{0F1E7C9B-4EC5-4A57-B972-E02B4F3C025B}" srcOrd="0" destOrd="0" presId="urn:microsoft.com/office/officeart/2005/8/layout/hierarchy6"/>
    <dgm:cxn modelId="{B03E9F81-69B9-4F8C-9961-C1FE05E0EB3E}" type="presOf" srcId="{E902D34A-B78C-48E7-8219-83EBC0A2F20B}" destId="{DAFCA71F-B1C6-4374-942B-A583C6500029}" srcOrd="0" destOrd="0" presId="urn:microsoft.com/office/officeart/2005/8/layout/hierarchy6"/>
    <dgm:cxn modelId="{9CC12764-0E8F-410A-AC35-7FE9A6B0F334}" type="presOf" srcId="{B46CC781-52C0-4B91-9025-7C43E7E76EDE}" destId="{B1C1A8DB-4888-44DD-8551-9C1FD8320C49}" srcOrd="0" destOrd="0" presId="urn:microsoft.com/office/officeart/2005/8/layout/hierarchy6"/>
    <dgm:cxn modelId="{4E1B0F0F-6B83-46D7-A1AE-739E33422840}" type="presOf" srcId="{CF12DF28-AAA7-4FAB-A2BC-C3CAE31FB0CD}" destId="{301039BE-4F7D-41FC-B362-B833BB7B8A61}" srcOrd="0" destOrd="0" presId="urn:microsoft.com/office/officeart/2005/8/layout/hierarchy6"/>
    <dgm:cxn modelId="{A4C152C7-CF0D-45E1-9E8F-090951673C5C}" type="presOf" srcId="{3FB2E892-4BF8-4987-92EC-AEA98BC7FA9E}" destId="{00DC7B02-C504-4843-A8C5-CDA6BF5CE75E}" srcOrd="0" destOrd="0" presId="urn:microsoft.com/office/officeart/2005/8/layout/hierarchy6"/>
    <dgm:cxn modelId="{934EA800-2426-478C-ADED-066BA00FE07A}" srcId="{11C89001-9EEB-4EAC-BCED-339B9959FD05}" destId="{EF60561C-3667-4134-AB8D-FF5AE138EE66}" srcOrd="1" destOrd="0" parTransId="{CF12DF28-AAA7-4FAB-A2BC-C3CAE31FB0CD}" sibTransId="{31AF85D0-55DF-4088-8485-F393B00ED267}"/>
    <dgm:cxn modelId="{EBEBBEDE-8F17-4941-8C28-72A4FD6AB347}" type="presOf" srcId="{65A902BE-7815-4C63-926A-D1AF622C703A}" destId="{73BE2DFB-7836-43EE-A357-E4456DBC069B}" srcOrd="0" destOrd="0" presId="urn:microsoft.com/office/officeart/2005/8/layout/hierarchy6"/>
    <dgm:cxn modelId="{0DD0D31C-356C-4CC4-A1B3-D108D9231D78}" type="presOf" srcId="{11C89001-9EEB-4EAC-BCED-339B9959FD05}" destId="{08C12BA6-7E42-45C9-8B2B-81C40AA866AD}" srcOrd="0" destOrd="0" presId="urn:microsoft.com/office/officeart/2005/8/layout/hierarchy6"/>
    <dgm:cxn modelId="{38AA1C61-D616-4220-83E1-6F814F85B331}" type="presOf" srcId="{B18ADE0A-E2FC-4A9F-8080-DF1796F5CD9E}" destId="{804FD4A3-77EC-4D68-950F-76E1A4F5FCFD}" srcOrd="0" destOrd="0" presId="urn:microsoft.com/office/officeart/2005/8/layout/hierarchy6"/>
    <dgm:cxn modelId="{E1EAA5A4-890E-492C-BB0B-D7E5CE76FDDE}" type="presOf" srcId="{90A92587-73AE-4D2A-8F31-4FD121D7026C}" destId="{0764FC2B-964F-4A9A-9927-8F3C7B73C614}" srcOrd="0" destOrd="0" presId="urn:microsoft.com/office/officeart/2005/8/layout/hierarchy6"/>
    <dgm:cxn modelId="{B12D7D5B-3625-4E99-8660-B767D2D30B3E}" type="presOf" srcId="{531CC8C3-B42A-4E58-96AA-EFB20469A76B}" destId="{1D0FCD5B-82BB-4E7A-BF3F-E321409C2311}" srcOrd="0" destOrd="0" presId="urn:microsoft.com/office/officeart/2005/8/layout/hierarchy6"/>
    <dgm:cxn modelId="{8920DD66-10B4-4FF2-9DB8-CF38E5867B74}" type="presOf" srcId="{3F355BBE-BC49-4357-BD8A-CB434CA3E0F4}" destId="{C133C729-C9C3-4953-9F82-DCA71BDCBA43}" srcOrd="0" destOrd="0" presId="urn:microsoft.com/office/officeart/2005/8/layout/hierarchy6"/>
    <dgm:cxn modelId="{45F39A4E-D4AF-4717-9FFC-02AACDBB4FF3}" srcId="{531CC8C3-B42A-4E58-96AA-EFB20469A76B}" destId="{3F355BBE-BC49-4357-BD8A-CB434CA3E0F4}" srcOrd="0" destOrd="0" parTransId="{DC50E9AC-02EB-4DCF-9B90-343B8136CB99}" sibTransId="{F4909FF2-E8FC-4A26-B9AD-41892ECC2253}"/>
    <dgm:cxn modelId="{F1AAE786-C986-427F-A6A7-D5C2969D3415}" type="presOf" srcId="{EF60561C-3667-4134-AB8D-FF5AE138EE66}" destId="{11B82346-30B7-4D81-8F35-27F9B2A5E884}" srcOrd="0" destOrd="0" presId="urn:microsoft.com/office/officeart/2005/8/layout/hierarchy6"/>
    <dgm:cxn modelId="{1DCE09E3-2643-4D11-8F8A-6F1D421299C4}" type="presOf" srcId="{D63F201E-6ACB-4B90-8F08-D185670708E1}" destId="{22D0CA28-FBC5-4818-8CB9-4E01D08E12D3}" srcOrd="0" destOrd="0" presId="urn:microsoft.com/office/officeart/2005/8/layout/hierarchy6"/>
    <dgm:cxn modelId="{0D1A82B9-BBA0-437C-A82D-5A5C44E82E3F}" srcId="{ED7037FC-12F4-45C3-9B77-1AE7C1091F2A}" destId="{11C89001-9EEB-4EAC-BCED-339B9959FD05}" srcOrd="0" destOrd="0" parTransId="{588250F6-C31B-4FC0-A9C7-B7772D708105}" sibTransId="{9BDA23D7-CF61-41DE-9BC2-EA1B527C8BF5}"/>
    <dgm:cxn modelId="{AF129614-B951-4895-B63E-10B67C80C860}" type="presOf" srcId="{D628D2E3-185B-4ECA-9DAB-A1F5A0B00F32}" destId="{3BA71C1B-487E-4334-8192-6CD542606A1C}" srcOrd="0" destOrd="0" presId="urn:microsoft.com/office/officeart/2005/8/layout/hierarchy6"/>
    <dgm:cxn modelId="{73C085D5-FCEB-4C85-B889-B459B01E72E9}" srcId="{3F355BBE-BC49-4357-BD8A-CB434CA3E0F4}" destId="{59F33D1F-2927-472B-9FCA-ECEE9637934C}" srcOrd="0" destOrd="0" parTransId="{E902D34A-B78C-48E7-8219-83EBC0A2F20B}" sibTransId="{30902FFC-65BC-41B1-929D-6856852C5FD2}"/>
    <dgm:cxn modelId="{08EDC13E-7511-458F-A310-A15AAB05D236}" type="presOf" srcId="{ED7037FC-12F4-45C3-9B77-1AE7C1091F2A}" destId="{CB919D4B-FC38-4631-A254-FE7214D04311}" srcOrd="0" destOrd="0" presId="urn:microsoft.com/office/officeart/2005/8/layout/hierarchy6"/>
    <dgm:cxn modelId="{F9DBCFBD-D1D3-4C2B-8D41-796ACF8B8E5C}" type="presOf" srcId="{F4168139-FE8A-4948-9406-7579F7970F40}" destId="{90F0A09E-BC75-44EF-976E-0E1473282E24}" srcOrd="0" destOrd="0" presId="urn:microsoft.com/office/officeart/2005/8/layout/hierarchy6"/>
    <dgm:cxn modelId="{8B4993A3-1D1D-4477-BD64-28D789634775}" srcId="{ED7037FC-12F4-45C3-9B77-1AE7C1091F2A}" destId="{B18ADE0A-E2FC-4A9F-8080-DF1796F5CD9E}" srcOrd="1" destOrd="0" parTransId="{3FB2E892-4BF8-4987-92EC-AEA98BC7FA9E}" sibTransId="{E9AE5150-E96B-4A12-8553-E722ADFFBAD3}"/>
    <dgm:cxn modelId="{43455C48-C336-496E-AEA0-DB5C1C731D3D}" srcId="{ED7037FC-12F4-45C3-9B77-1AE7C1091F2A}" destId="{D63F201E-6ACB-4B90-8F08-D185670708E1}" srcOrd="2" destOrd="0" parTransId="{6267F16B-BCA4-4687-835E-F1CD28A94F6F}" sibTransId="{7557BAA4-A3BF-4480-90E2-E6A0B14F28AE}"/>
    <dgm:cxn modelId="{42D26A0E-2D37-4185-9AE3-832B73F814F6}" srcId="{11C89001-9EEB-4EAC-BCED-339B9959FD05}" destId="{D201494C-E86B-4520-ACC5-CCF5B2F5CB81}" srcOrd="2" destOrd="0" parTransId="{F4168139-FE8A-4948-9406-7579F7970F40}" sibTransId="{49A706ED-C6A1-4037-B9E1-F4947CD66E40}"/>
    <dgm:cxn modelId="{9FF006AC-165A-430E-B6CD-4F16D959469F}" type="presOf" srcId="{588250F6-C31B-4FC0-A9C7-B7772D708105}" destId="{151811B0-1EF4-476A-9F54-F81D8326138B}" srcOrd="0" destOrd="0" presId="urn:microsoft.com/office/officeart/2005/8/layout/hierarchy6"/>
    <dgm:cxn modelId="{E4ABBAE2-BE82-4648-A89D-BC250F125B7D}" srcId="{3F355BBE-BC49-4357-BD8A-CB434CA3E0F4}" destId="{ED7037FC-12F4-45C3-9B77-1AE7C1091F2A}" srcOrd="1" destOrd="0" parTransId="{90A92587-73AE-4D2A-8F31-4FD121D7026C}" sibTransId="{DF562193-581C-49D3-98F4-699ADDAD988C}"/>
    <dgm:cxn modelId="{0AA4D03F-1AE9-4DB5-B114-F98BC212156F}" type="presParOf" srcId="{1D0FCD5B-82BB-4E7A-BF3F-E321409C2311}" destId="{A156244A-5E24-463F-93F8-5A89C95B2466}" srcOrd="0" destOrd="0" presId="urn:microsoft.com/office/officeart/2005/8/layout/hierarchy6"/>
    <dgm:cxn modelId="{137EF7F4-2B45-4B26-92A5-283E288CF0B3}" type="presParOf" srcId="{A156244A-5E24-463F-93F8-5A89C95B2466}" destId="{B619E930-ABD5-436C-A247-7BD02A592FE0}" srcOrd="0" destOrd="0" presId="urn:microsoft.com/office/officeart/2005/8/layout/hierarchy6"/>
    <dgm:cxn modelId="{8F41BD8D-8769-40A5-8AC9-BEBE2B8A430F}" type="presParOf" srcId="{B619E930-ABD5-436C-A247-7BD02A592FE0}" destId="{BEE88430-A48E-4305-856C-F768882A3E6A}" srcOrd="0" destOrd="0" presId="urn:microsoft.com/office/officeart/2005/8/layout/hierarchy6"/>
    <dgm:cxn modelId="{172A52B2-1CBF-4A86-B889-31AF477F9E42}" type="presParOf" srcId="{BEE88430-A48E-4305-856C-F768882A3E6A}" destId="{C133C729-C9C3-4953-9F82-DCA71BDCBA43}" srcOrd="0" destOrd="0" presId="urn:microsoft.com/office/officeart/2005/8/layout/hierarchy6"/>
    <dgm:cxn modelId="{9DCBD656-57AA-4BC8-9927-A34A498CAFCE}" type="presParOf" srcId="{BEE88430-A48E-4305-856C-F768882A3E6A}" destId="{593858D9-30E5-41DE-850B-82EE6026AF96}" srcOrd="1" destOrd="0" presId="urn:microsoft.com/office/officeart/2005/8/layout/hierarchy6"/>
    <dgm:cxn modelId="{7DC135F4-47F5-491F-ABB4-0783081911EF}" type="presParOf" srcId="{593858D9-30E5-41DE-850B-82EE6026AF96}" destId="{DAFCA71F-B1C6-4374-942B-A583C6500029}" srcOrd="0" destOrd="0" presId="urn:microsoft.com/office/officeart/2005/8/layout/hierarchy6"/>
    <dgm:cxn modelId="{C1C87C58-077B-4DE7-9A79-220AC86B379C}" type="presParOf" srcId="{593858D9-30E5-41DE-850B-82EE6026AF96}" destId="{B6495257-F3C8-483D-A700-D092E9C5BF16}" srcOrd="1" destOrd="0" presId="urn:microsoft.com/office/officeart/2005/8/layout/hierarchy6"/>
    <dgm:cxn modelId="{25CDB3ED-F641-400F-809A-A259AC6A2033}" type="presParOf" srcId="{B6495257-F3C8-483D-A700-D092E9C5BF16}" destId="{0F1E7C9B-4EC5-4A57-B972-E02B4F3C025B}" srcOrd="0" destOrd="0" presId="urn:microsoft.com/office/officeart/2005/8/layout/hierarchy6"/>
    <dgm:cxn modelId="{ACCB3A93-72CB-445C-8346-9638136D66B7}" type="presParOf" srcId="{B6495257-F3C8-483D-A700-D092E9C5BF16}" destId="{9DF5D4E5-4E16-4B8F-9789-1F47253DCAB2}" srcOrd="1" destOrd="0" presId="urn:microsoft.com/office/officeart/2005/8/layout/hierarchy6"/>
    <dgm:cxn modelId="{C2172BCA-D287-47E3-B98E-CE3CC8830923}" type="presParOf" srcId="{9DF5D4E5-4E16-4B8F-9789-1F47253DCAB2}" destId="{B1C1A8DB-4888-44DD-8551-9C1FD8320C49}" srcOrd="0" destOrd="0" presId="urn:microsoft.com/office/officeart/2005/8/layout/hierarchy6"/>
    <dgm:cxn modelId="{53FE0624-5C92-4619-8E5E-A3B27DE9743A}" type="presParOf" srcId="{9DF5D4E5-4E16-4B8F-9789-1F47253DCAB2}" destId="{F0C2DF6B-1DC6-4860-B67F-33AFA864D463}" srcOrd="1" destOrd="0" presId="urn:microsoft.com/office/officeart/2005/8/layout/hierarchy6"/>
    <dgm:cxn modelId="{BE84565A-C743-4B1C-97DA-EA235472E5CB}" type="presParOf" srcId="{F0C2DF6B-1DC6-4860-B67F-33AFA864D463}" destId="{73BE2DFB-7836-43EE-A357-E4456DBC069B}" srcOrd="0" destOrd="0" presId="urn:microsoft.com/office/officeart/2005/8/layout/hierarchy6"/>
    <dgm:cxn modelId="{DDEAFBD9-EF69-46CF-9131-D69606466923}" type="presParOf" srcId="{F0C2DF6B-1DC6-4860-B67F-33AFA864D463}" destId="{C6744D01-356C-4942-AB9D-257CF6048570}" srcOrd="1" destOrd="0" presId="urn:microsoft.com/office/officeart/2005/8/layout/hierarchy6"/>
    <dgm:cxn modelId="{DC490989-90F6-4181-A1B4-40F2F79BE800}" type="presParOf" srcId="{593858D9-30E5-41DE-850B-82EE6026AF96}" destId="{0764FC2B-964F-4A9A-9927-8F3C7B73C614}" srcOrd="2" destOrd="0" presId="urn:microsoft.com/office/officeart/2005/8/layout/hierarchy6"/>
    <dgm:cxn modelId="{9891485B-9D1A-4D29-B5D0-8BE9888B88E3}" type="presParOf" srcId="{593858D9-30E5-41DE-850B-82EE6026AF96}" destId="{28C58DF9-2299-47B8-A9E7-03FAE738CF68}" srcOrd="3" destOrd="0" presId="urn:microsoft.com/office/officeart/2005/8/layout/hierarchy6"/>
    <dgm:cxn modelId="{5DF5FE4F-5FCE-462B-B630-56C9BF7DB25B}" type="presParOf" srcId="{28C58DF9-2299-47B8-A9E7-03FAE738CF68}" destId="{CB919D4B-FC38-4631-A254-FE7214D04311}" srcOrd="0" destOrd="0" presId="urn:microsoft.com/office/officeart/2005/8/layout/hierarchy6"/>
    <dgm:cxn modelId="{1B8BA576-9E1F-427C-ACF4-3726EBCE8A13}" type="presParOf" srcId="{28C58DF9-2299-47B8-A9E7-03FAE738CF68}" destId="{F25DD0DB-337F-46E0-A1CB-B38A9E13A4B6}" srcOrd="1" destOrd="0" presId="urn:microsoft.com/office/officeart/2005/8/layout/hierarchy6"/>
    <dgm:cxn modelId="{8AF95D32-6FB4-43B7-B0A1-B5A162D5265B}" type="presParOf" srcId="{F25DD0DB-337F-46E0-A1CB-B38A9E13A4B6}" destId="{151811B0-1EF4-476A-9F54-F81D8326138B}" srcOrd="0" destOrd="0" presId="urn:microsoft.com/office/officeart/2005/8/layout/hierarchy6"/>
    <dgm:cxn modelId="{B99D9962-67E3-4270-9D40-027A8F9FCDAB}" type="presParOf" srcId="{F25DD0DB-337F-46E0-A1CB-B38A9E13A4B6}" destId="{8CC5110D-8454-4C35-8F90-BFBE2CD5A08B}" srcOrd="1" destOrd="0" presId="urn:microsoft.com/office/officeart/2005/8/layout/hierarchy6"/>
    <dgm:cxn modelId="{F9A3CC97-F2A0-4169-8E25-B1D9BA02C050}" type="presParOf" srcId="{8CC5110D-8454-4C35-8F90-BFBE2CD5A08B}" destId="{08C12BA6-7E42-45C9-8B2B-81C40AA866AD}" srcOrd="0" destOrd="0" presId="urn:microsoft.com/office/officeart/2005/8/layout/hierarchy6"/>
    <dgm:cxn modelId="{C27C0482-582D-43D9-B07C-C11EAB229A26}" type="presParOf" srcId="{8CC5110D-8454-4C35-8F90-BFBE2CD5A08B}" destId="{137FFCBA-428D-45B2-BC0C-99CC976FC789}" srcOrd="1" destOrd="0" presId="urn:microsoft.com/office/officeart/2005/8/layout/hierarchy6"/>
    <dgm:cxn modelId="{E76FDE1D-231D-42FB-9836-B97005897A80}" type="presParOf" srcId="{137FFCBA-428D-45B2-BC0C-99CC976FC789}" destId="{3BA71C1B-487E-4334-8192-6CD542606A1C}" srcOrd="0" destOrd="0" presId="urn:microsoft.com/office/officeart/2005/8/layout/hierarchy6"/>
    <dgm:cxn modelId="{1D0466F8-D51A-47A2-BD84-DC71026F0412}" type="presParOf" srcId="{137FFCBA-428D-45B2-BC0C-99CC976FC789}" destId="{F800AD3F-8BCA-42A9-9A73-57106EEED87E}" srcOrd="1" destOrd="0" presId="urn:microsoft.com/office/officeart/2005/8/layout/hierarchy6"/>
    <dgm:cxn modelId="{E0CBF31B-F016-42A5-AB5A-92606771C3CA}" type="presParOf" srcId="{F800AD3F-8BCA-42A9-9A73-57106EEED87E}" destId="{AD9FDE4E-5D22-4BB4-8167-693406FA192D}" srcOrd="0" destOrd="0" presId="urn:microsoft.com/office/officeart/2005/8/layout/hierarchy6"/>
    <dgm:cxn modelId="{03383C23-245F-4EE4-8810-F916700FE1FA}" type="presParOf" srcId="{F800AD3F-8BCA-42A9-9A73-57106EEED87E}" destId="{4E3200BE-107E-4478-8BE5-2B689A23FBF8}" srcOrd="1" destOrd="0" presId="urn:microsoft.com/office/officeart/2005/8/layout/hierarchy6"/>
    <dgm:cxn modelId="{5AA04D43-2B7D-4476-8BF8-F1ED9B13A6BB}" type="presParOf" srcId="{137FFCBA-428D-45B2-BC0C-99CC976FC789}" destId="{301039BE-4F7D-41FC-B362-B833BB7B8A61}" srcOrd="2" destOrd="0" presId="urn:microsoft.com/office/officeart/2005/8/layout/hierarchy6"/>
    <dgm:cxn modelId="{41485E17-BE83-4E76-9722-B19ADF391933}" type="presParOf" srcId="{137FFCBA-428D-45B2-BC0C-99CC976FC789}" destId="{5C971122-D961-4E78-9A60-9CD1586AC2F7}" srcOrd="3" destOrd="0" presId="urn:microsoft.com/office/officeart/2005/8/layout/hierarchy6"/>
    <dgm:cxn modelId="{96919A5C-742C-4ABD-A9BD-2815BC13B563}" type="presParOf" srcId="{5C971122-D961-4E78-9A60-9CD1586AC2F7}" destId="{11B82346-30B7-4D81-8F35-27F9B2A5E884}" srcOrd="0" destOrd="0" presId="urn:microsoft.com/office/officeart/2005/8/layout/hierarchy6"/>
    <dgm:cxn modelId="{098666CD-F6FC-404B-8AB9-E26DA5A6F4BF}" type="presParOf" srcId="{5C971122-D961-4E78-9A60-9CD1586AC2F7}" destId="{4A2E0BB3-A30D-4C96-895E-F741892A208C}" srcOrd="1" destOrd="0" presId="urn:microsoft.com/office/officeart/2005/8/layout/hierarchy6"/>
    <dgm:cxn modelId="{D16349D6-4864-4D3D-87A9-BE6CE9E2EB1F}" type="presParOf" srcId="{137FFCBA-428D-45B2-BC0C-99CC976FC789}" destId="{90F0A09E-BC75-44EF-976E-0E1473282E24}" srcOrd="4" destOrd="0" presId="urn:microsoft.com/office/officeart/2005/8/layout/hierarchy6"/>
    <dgm:cxn modelId="{87DCEEDD-525D-4D8D-A2C4-4AA7B233B9E1}" type="presParOf" srcId="{137FFCBA-428D-45B2-BC0C-99CC976FC789}" destId="{555F9B31-1714-4330-A7A7-C3867855CFC6}" srcOrd="5" destOrd="0" presId="urn:microsoft.com/office/officeart/2005/8/layout/hierarchy6"/>
    <dgm:cxn modelId="{7097B90F-5EBE-46C5-87F3-517D662E25C0}" type="presParOf" srcId="{555F9B31-1714-4330-A7A7-C3867855CFC6}" destId="{22859111-31DE-4BE2-9FED-838D92A666E4}" srcOrd="0" destOrd="0" presId="urn:microsoft.com/office/officeart/2005/8/layout/hierarchy6"/>
    <dgm:cxn modelId="{6D3632C0-A62C-482B-B517-D432B4C634D0}" type="presParOf" srcId="{555F9B31-1714-4330-A7A7-C3867855CFC6}" destId="{A76012D3-856C-45A6-9CBA-118382AB196F}" srcOrd="1" destOrd="0" presId="urn:microsoft.com/office/officeart/2005/8/layout/hierarchy6"/>
    <dgm:cxn modelId="{2FB06909-4C73-4AA0-BFD2-EE3EE2CE02AE}" type="presParOf" srcId="{F25DD0DB-337F-46E0-A1CB-B38A9E13A4B6}" destId="{00DC7B02-C504-4843-A8C5-CDA6BF5CE75E}" srcOrd="2" destOrd="0" presId="urn:microsoft.com/office/officeart/2005/8/layout/hierarchy6"/>
    <dgm:cxn modelId="{8E647FBF-BD68-42B4-B37E-BA8769A78B9F}" type="presParOf" srcId="{F25DD0DB-337F-46E0-A1CB-B38A9E13A4B6}" destId="{33CA44EF-BE20-4E26-96AD-C7A055A5DF9D}" srcOrd="3" destOrd="0" presId="urn:microsoft.com/office/officeart/2005/8/layout/hierarchy6"/>
    <dgm:cxn modelId="{5A770193-0B51-4ABC-AA94-FDC500ACF6AF}" type="presParOf" srcId="{33CA44EF-BE20-4E26-96AD-C7A055A5DF9D}" destId="{804FD4A3-77EC-4D68-950F-76E1A4F5FCFD}" srcOrd="0" destOrd="0" presId="urn:microsoft.com/office/officeart/2005/8/layout/hierarchy6"/>
    <dgm:cxn modelId="{A7738C26-E2ED-4FC1-B5F6-18CB32316A0C}" type="presParOf" srcId="{33CA44EF-BE20-4E26-96AD-C7A055A5DF9D}" destId="{7A938DD4-74AB-4723-A987-91DEC336FA92}" srcOrd="1" destOrd="0" presId="urn:microsoft.com/office/officeart/2005/8/layout/hierarchy6"/>
    <dgm:cxn modelId="{115C3E6D-DE94-4329-B4DA-427136CDE96F}" type="presParOf" srcId="{F25DD0DB-337F-46E0-A1CB-B38A9E13A4B6}" destId="{6F882D16-7677-48BE-B41D-4B5754486CF0}" srcOrd="4" destOrd="0" presId="urn:microsoft.com/office/officeart/2005/8/layout/hierarchy6"/>
    <dgm:cxn modelId="{B08E50C2-768E-434D-9A6B-A93EBDF476CE}" type="presParOf" srcId="{F25DD0DB-337F-46E0-A1CB-B38A9E13A4B6}" destId="{6665DE39-435B-446C-A498-973CEEA3BB92}" srcOrd="5" destOrd="0" presId="urn:microsoft.com/office/officeart/2005/8/layout/hierarchy6"/>
    <dgm:cxn modelId="{D9B5A26C-BDAD-447B-B473-1A91C5C94E67}" type="presParOf" srcId="{6665DE39-435B-446C-A498-973CEEA3BB92}" destId="{22D0CA28-FBC5-4818-8CB9-4E01D08E12D3}" srcOrd="0" destOrd="0" presId="urn:microsoft.com/office/officeart/2005/8/layout/hierarchy6"/>
    <dgm:cxn modelId="{57DF2E46-32DD-46F7-A0A5-D8049EC76417}" type="presParOf" srcId="{6665DE39-435B-446C-A498-973CEEA3BB92}" destId="{CDFD1425-C56C-4664-B3DA-54B8D5431E19}" srcOrd="1" destOrd="0" presId="urn:microsoft.com/office/officeart/2005/8/layout/hierarchy6"/>
    <dgm:cxn modelId="{516831C1-1891-45E5-BFEE-B6A33D3F435A}" type="presParOf" srcId="{1D0FCD5B-82BB-4E7A-BF3F-E321409C2311}" destId="{C55EE686-BDEC-4776-B451-A64FB85CE111}" srcOrd="1" destOrd="0" presId="urn:microsoft.com/office/officeart/2005/8/layout/hierarchy6"/>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83C34-F93A-4D96-A36A-04014C5C7807}">
      <dsp:nvSpPr>
        <dsp:cNvPr id="0" name=""/>
        <dsp:cNvSpPr/>
      </dsp:nvSpPr>
      <dsp:spPr>
        <a:xfrm>
          <a:off x="3957262" y="3183446"/>
          <a:ext cx="2312680" cy="1498092"/>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tr-TR" sz="1400" b="1" kern="1200" dirty="0" smtClean="0">
              <a:solidFill>
                <a:schemeClr val="accent4">
                  <a:lumMod val="75000"/>
                </a:schemeClr>
              </a:solidFill>
            </a:rPr>
            <a:t>Çırak</a:t>
          </a:r>
          <a:endParaRPr lang="tr-TR" sz="1400" b="1" kern="1200" dirty="0">
            <a:solidFill>
              <a:schemeClr val="accent4">
                <a:lumMod val="75000"/>
              </a:schemeClr>
            </a:solidFill>
          </a:endParaRPr>
        </a:p>
        <a:p>
          <a:pPr marL="114300" lvl="1" indent="-114300" algn="l" defTabSz="622300">
            <a:lnSpc>
              <a:spcPct val="90000"/>
            </a:lnSpc>
            <a:spcBef>
              <a:spcPct val="0"/>
            </a:spcBef>
            <a:spcAft>
              <a:spcPct val="15000"/>
            </a:spcAft>
            <a:buChar char="••"/>
          </a:pPr>
          <a:r>
            <a:rPr lang="tr-TR" sz="1400" b="1" kern="1200" dirty="0" smtClean="0">
              <a:solidFill>
                <a:schemeClr val="accent4">
                  <a:lumMod val="75000"/>
                </a:schemeClr>
              </a:solidFill>
            </a:rPr>
            <a:t>Kalfa</a:t>
          </a:r>
          <a:endParaRPr lang="tr-TR" sz="1400" b="1" kern="1200" dirty="0">
            <a:solidFill>
              <a:schemeClr val="accent4">
                <a:lumMod val="75000"/>
              </a:schemeClr>
            </a:solidFill>
          </a:endParaRPr>
        </a:p>
        <a:p>
          <a:pPr marL="114300" lvl="1" indent="-114300" algn="l" defTabSz="622300">
            <a:lnSpc>
              <a:spcPct val="90000"/>
            </a:lnSpc>
            <a:spcBef>
              <a:spcPct val="0"/>
            </a:spcBef>
            <a:spcAft>
              <a:spcPct val="15000"/>
            </a:spcAft>
            <a:buChar char="••"/>
          </a:pPr>
          <a:r>
            <a:rPr lang="tr-TR" sz="1400" b="1" kern="1200" dirty="0" smtClean="0">
              <a:solidFill>
                <a:schemeClr val="accent4">
                  <a:lumMod val="75000"/>
                </a:schemeClr>
              </a:solidFill>
            </a:rPr>
            <a:t>Usta</a:t>
          </a:r>
          <a:endParaRPr lang="tr-TR" sz="1400" b="1" kern="1200" dirty="0">
            <a:solidFill>
              <a:schemeClr val="accent4">
                <a:lumMod val="75000"/>
              </a:schemeClr>
            </a:solidFill>
          </a:endParaRPr>
        </a:p>
        <a:p>
          <a:pPr marL="114300" lvl="1" indent="-114300" algn="l" defTabSz="622300">
            <a:lnSpc>
              <a:spcPct val="90000"/>
            </a:lnSpc>
            <a:spcBef>
              <a:spcPct val="0"/>
            </a:spcBef>
            <a:spcAft>
              <a:spcPct val="15000"/>
            </a:spcAft>
            <a:buChar char="••"/>
          </a:pPr>
          <a:r>
            <a:rPr lang="tr-TR" sz="1400" b="1" kern="1200" dirty="0" smtClean="0">
              <a:solidFill>
                <a:schemeClr val="accent4">
                  <a:lumMod val="75000"/>
                </a:schemeClr>
              </a:solidFill>
            </a:rPr>
            <a:t>Meslek Lisesi Diploması</a:t>
          </a:r>
          <a:endParaRPr lang="tr-TR" sz="1400" b="1" kern="1200" dirty="0">
            <a:solidFill>
              <a:schemeClr val="accent4">
                <a:lumMod val="75000"/>
              </a:schemeClr>
            </a:solidFill>
          </a:endParaRPr>
        </a:p>
      </dsp:txBody>
      <dsp:txXfrm>
        <a:off x="4683974" y="3590877"/>
        <a:ext cx="1553060" cy="1057753"/>
      </dsp:txXfrm>
    </dsp:sp>
    <dsp:sp modelId="{CFB5117C-B5A4-48E3-ABAF-E45A45726AB9}">
      <dsp:nvSpPr>
        <dsp:cNvPr id="0" name=""/>
        <dsp:cNvSpPr/>
      </dsp:nvSpPr>
      <dsp:spPr>
        <a:xfrm>
          <a:off x="60213" y="3183446"/>
          <a:ext cx="2312680" cy="1498092"/>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tr-TR" sz="1400" b="1" kern="1200" dirty="0" smtClean="0">
              <a:solidFill>
                <a:schemeClr val="accent1">
                  <a:lumMod val="50000"/>
                </a:schemeClr>
              </a:solidFill>
            </a:rPr>
            <a:t>Daha önce;</a:t>
          </a:r>
          <a:endParaRPr lang="tr-TR" sz="1400" b="1" kern="1200" dirty="0">
            <a:solidFill>
              <a:schemeClr val="accent1">
                <a:lumMod val="50000"/>
              </a:schemeClr>
            </a:solidFill>
          </a:endParaRPr>
        </a:p>
        <a:p>
          <a:pPr marL="114300" lvl="1" indent="-114300" algn="l" defTabSz="622300">
            <a:lnSpc>
              <a:spcPct val="90000"/>
            </a:lnSpc>
            <a:spcBef>
              <a:spcPct val="0"/>
            </a:spcBef>
            <a:spcAft>
              <a:spcPct val="15000"/>
            </a:spcAft>
            <a:buChar char="••"/>
          </a:pPr>
          <a:r>
            <a:rPr lang="tr-TR" sz="1400" b="1" kern="1200" dirty="0" smtClean="0">
              <a:solidFill>
                <a:schemeClr val="accent1">
                  <a:lumMod val="50000"/>
                </a:schemeClr>
              </a:solidFill>
            </a:rPr>
            <a:t>Kalfalık</a:t>
          </a:r>
          <a:endParaRPr lang="tr-TR" sz="1400" b="1" kern="1200" dirty="0">
            <a:solidFill>
              <a:schemeClr val="accent1">
                <a:lumMod val="50000"/>
              </a:schemeClr>
            </a:solidFill>
          </a:endParaRPr>
        </a:p>
        <a:p>
          <a:pPr marL="114300" lvl="1" indent="-114300" algn="l" defTabSz="622300">
            <a:lnSpc>
              <a:spcPct val="90000"/>
            </a:lnSpc>
            <a:spcBef>
              <a:spcPct val="0"/>
            </a:spcBef>
            <a:spcAft>
              <a:spcPct val="15000"/>
            </a:spcAft>
            <a:buChar char="••"/>
          </a:pPr>
          <a:r>
            <a:rPr lang="tr-TR" sz="1400" b="1" kern="1200" dirty="0" smtClean="0">
              <a:solidFill>
                <a:schemeClr val="accent1">
                  <a:lumMod val="50000"/>
                </a:schemeClr>
              </a:solidFill>
            </a:rPr>
            <a:t>Ustalık</a:t>
          </a:r>
          <a:endParaRPr lang="tr-TR" sz="1400" b="1" kern="1200" dirty="0">
            <a:solidFill>
              <a:schemeClr val="accent1">
                <a:lumMod val="50000"/>
              </a:schemeClr>
            </a:solidFill>
          </a:endParaRPr>
        </a:p>
        <a:p>
          <a:pPr marL="114300" lvl="1" indent="-114300" algn="l" defTabSz="622300">
            <a:lnSpc>
              <a:spcPct val="90000"/>
            </a:lnSpc>
            <a:spcBef>
              <a:spcPct val="0"/>
            </a:spcBef>
            <a:spcAft>
              <a:spcPct val="15000"/>
            </a:spcAft>
            <a:buChar char="••"/>
          </a:pPr>
          <a:r>
            <a:rPr lang="tr-TR" sz="1400" b="1" kern="1200" dirty="0" smtClean="0">
              <a:solidFill>
                <a:schemeClr val="accent1">
                  <a:lumMod val="50000"/>
                </a:schemeClr>
              </a:solidFill>
            </a:rPr>
            <a:t>Belgesi alanlar için</a:t>
          </a:r>
          <a:endParaRPr lang="tr-TR" sz="1400" b="1" kern="1200" dirty="0">
            <a:solidFill>
              <a:schemeClr val="accent1">
                <a:lumMod val="50000"/>
              </a:schemeClr>
            </a:solidFill>
          </a:endParaRPr>
        </a:p>
      </dsp:txBody>
      <dsp:txXfrm>
        <a:off x="93121" y="3590877"/>
        <a:ext cx="1553060" cy="1057753"/>
      </dsp:txXfrm>
    </dsp:sp>
    <dsp:sp modelId="{0D79206E-29FA-4F73-97A8-3328D1716ABD}">
      <dsp:nvSpPr>
        <dsp:cNvPr id="0" name=""/>
        <dsp:cNvSpPr/>
      </dsp:nvSpPr>
      <dsp:spPr>
        <a:xfrm>
          <a:off x="3957262" y="0"/>
          <a:ext cx="2312680" cy="1498092"/>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endParaRPr lang="tr-TR" sz="1600" b="1" kern="1200" dirty="0">
            <a:solidFill>
              <a:schemeClr val="tx1">
                <a:lumMod val="75000"/>
                <a:lumOff val="25000"/>
              </a:schemeClr>
            </a:solidFill>
          </a:endParaRPr>
        </a:p>
        <a:p>
          <a:pPr marL="114300" lvl="1" indent="-114300" algn="l" defTabSz="622300">
            <a:lnSpc>
              <a:spcPct val="90000"/>
            </a:lnSpc>
            <a:spcBef>
              <a:spcPct val="0"/>
            </a:spcBef>
            <a:spcAft>
              <a:spcPct val="15000"/>
            </a:spcAft>
            <a:buChar char="••"/>
          </a:pPr>
          <a:r>
            <a:rPr lang="tr-TR" sz="1400" b="1" kern="1200" dirty="0" smtClean="0">
              <a:solidFill>
                <a:schemeClr val="tx1">
                  <a:lumMod val="75000"/>
                  <a:lumOff val="25000"/>
                </a:schemeClr>
              </a:solidFill>
            </a:rPr>
            <a:t>Çırak</a:t>
          </a:r>
          <a:endParaRPr lang="tr-TR" sz="1400" b="1" kern="1200" dirty="0">
            <a:solidFill>
              <a:schemeClr val="tx1">
                <a:lumMod val="75000"/>
                <a:lumOff val="25000"/>
              </a:schemeClr>
            </a:solidFill>
          </a:endParaRPr>
        </a:p>
        <a:p>
          <a:pPr marL="114300" lvl="1" indent="-114300" algn="l" defTabSz="622300">
            <a:lnSpc>
              <a:spcPct val="90000"/>
            </a:lnSpc>
            <a:spcBef>
              <a:spcPct val="0"/>
            </a:spcBef>
            <a:spcAft>
              <a:spcPct val="15000"/>
            </a:spcAft>
            <a:buChar char="••"/>
          </a:pPr>
          <a:r>
            <a:rPr lang="tr-TR" sz="1400" b="1" kern="1200" dirty="0" smtClean="0">
              <a:solidFill>
                <a:schemeClr val="tx1">
                  <a:lumMod val="75000"/>
                  <a:lumOff val="25000"/>
                </a:schemeClr>
              </a:solidFill>
            </a:rPr>
            <a:t>Kalfa</a:t>
          </a:r>
          <a:endParaRPr lang="tr-TR" sz="1400" b="1" kern="1200" dirty="0">
            <a:solidFill>
              <a:schemeClr val="tx1">
                <a:lumMod val="75000"/>
                <a:lumOff val="25000"/>
              </a:schemeClr>
            </a:solidFill>
          </a:endParaRPr>
        </a:p>
        <a:p>
          <a:pPr marL="114300" lvl="1" indent="-114300" algn="l" defTabSz="622300">
            <a:lnSpc>
              <a:spcPct val="90000"/>
            </a:lnSpc>
            <a:spcBef>
              <a:spcPct val="0"/>
            </a:spcBef>
            <a:spcAft>
              <a:spcPct val="15000"/>
            </a:spcAft>
            <a:buChar char="••"/>
          </a:pPr>
          <a:r>
            <a:rPr lang="tr-TR" sz="1400" b="1" kern="1200" dirty="0" smtClean="0">
              <a:solidFill>
                <a:schemeClr val="tx1">
                  <a:lumMod val="75000"/>
                  <a:lumOff val="25000"/>
                </a:schemeClr>
              </a:solidFill>
            </a:rPr>
            <a:t>Usta</a:t>
          </a:r>
          <a:endParaRPr lang="tr-TR" sz="1400" b="1" kern="1200" dirty="0">
            <a:solidFill>
              <a:schemeClr val="tx1">
                <a:lumMod val="75000"/>
                <a:lumOff val="25000"/>
              </a:schemeClr>
            </a:solidFill>
          </a:endParaRPr>
        </a:p>
      </dsp:txBody>
      <dsp:txXfrm>
        <a:off x="4683974" y="32908"/>
        <a:ext cx="1553060" cy="1057753"/>
      </dsp:txXfrm>
    </dsp:sp>
    <dsp:sp modelId="{DA731B29-B7CB-44E0-B410-E58DC4E05414}">
      <dsp:nvSpPr>
        <dsp:cNvPr id="0" name=""/>
        <dsp:cNvSpPr/>
      </dsp:nvSpPr>
      <dsp:spPr>
        <a:xfrm>
          <a:off x="60213" y="0"/>
          <a:ext cx="2312680" cy="1498092"/>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533400">
            <a:lnSpc>
              <a:spcPct val="90000"/>
            </a:lnSpc>
            <a:spcBef>
              <a:spcPct val="0"/>
            </a:spcBef>
            <a:spcAft>
              <a:spcPct val="15000"/>
            </a:spcAft>
            <a:buChar char="••"/>
          </a:pPr>
          <a:endParaRPr lang="tr-TR" sz="1200" b="1" kern="1200" dirty="0"/>
        </a:p>
        <a:p>
          <a:pPr marL="114300" lvl="1" indent="-114300" algn="l" defTabSz="533400">
            <a:lnSpc>
              <a:spcPct val="90000"/>
            </a:lnSpc>
            <a:spcBef>
              <a:spcPct val="0"/>
            </a:spcBef>
            <a:spcAft>
              <a:spcPct val="15000"/>
            </a:spcAft>
            <a:buChar char="••"/>
          </a:pPr>
          <a:endParaRPr lang="tr-TR" sz="1200" b="1" kern="1200" dirty="0"/>
        </a:p>
        <a:p>
          <a:pPr marL="114300" lvl="1" indent="-114300" algn="l" defTabSz="622300">
            <a:lnSpc>
              <a:spcPct val="90000"/>
            </a:lnSpc>
            <a:spcBef>
              <a:spcPct val="0"/>
            </a:spcBef>
            <a:spcAft>
              <a:spcPct val="15000"/>
            </a:spcAft>
            <a:buChar char="••"/>
          </a:pPr>
          <a:r>
            <a:rPr lang="tr-TR" sz="1400" b="1" kern="1200" dirty="0" smtClean="0">
              <a:solidFill>
                <a:schemeClr val="accent2">
                  <a:lumMod val="75000"/>
                </a:schemeClr>
              </a:solidFill>
            </a:rPr>
            <a:t>Lise ve üstü mezunlar için </a:t>
          </a:r>
          <a:r>
            <a:rPr lang="tr-TR" sz="1400" b="1" i="0" kern="1200" dirty="0" smtClean="0">
              <a:solidFill>
                <a:schemeClr val="accent2">
                  <a:lumMod val="75000"/>
                </a:schemeClr>
              </a:solidFill>
            </a:rPr>
            <a:t>Ustalık Telafi Öğretim Programları</a:t>
          </a:r>
          <a:endParaRPr lang="tr-TR" sz="1400" b="1" kern="1200" dirty="0">
            <a:solidFill>
              <a:schemeClr val="accent2">
                <a:lumMod val="75000"/>
              </a:schemeClr>
            </a:solidFill>
          </a:endParaRPr>
        </a:p>
      </dsp:txBody>
      <dsp:txXfrm>
        <a:off x="93121" y="32908"/>
        <a:ext cx="1553060" cy="1057753"/>
      </dsp:txXfrm>
    </dsp:sp>
    <dsp:sp modelId="{0C2AA7DA-8132-4A7E-91B8-E24EDC3FE8AF}">
      <dsp:nvSpPr>
        <dsp:cNvPr id="0" name=""/>
        <dsp:cNvSpPr/>
      </dsp:nvSpPr>
      <dsp:spPr>
        <a:xfrm>
          <a:off x="1091156" y="266847"/>
          <a:ext cx="2027106" cy="2027106"/>
        </a:xfrm>
        <a:prstGeom prst="pieWedg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tr-TR" sz="1800" b="1" kern="1200" dirty="0" smtClean="0"/>
            <a:t>USTALIK TELAFİ PROGRAMI</a:t>
          </a:r>
        </a:p>
        <a:p>
          <a:pPr lvl="0" algn="ctr" defTabSz="800100">
            <a:lnSpc>
              <a:spcPct val="90000"/>
            </a:lnSpc>
            <a:spcBef>
              <a:spcPct val="0"/>
            </a:spcBef>
            <a:spcAft>
              <a:spcPct val="35000"/>
            </a:spcAft>
          </a:pPr>
          <a:r>
            <a:rPr lang="tr-TR" sz="1800" b="1" kern="1200" dirty="0" smtClean="0"/>
            <a:t>02.09.2021</a:t>
          </a:r>
        </a:p>
      </dsp:txBody>
      <dsp:txXfrm>
        <a:off x="1684882" y="860573"/>
        <a:ext cx="1433380" cy="1433380"/>
      </dsp:txXfrm>
    </dsp:sp>
    <dsp:sp modelId="{3268A064-A78E-4270-A2B1-A66CC49D5F37}">
      <dsp:nvSpPr>
        <dsp:cNvPr id="0" name=""/>
        <dsp:cNvSpPr/>
      </dsp:nvSpPr>
      <dsp:spPr>
        <a:xfrm rot="5400000">
          <a:off x="3211893" y="266847"/>
          <a:ext cx="2027106" cy="2027106"/>
        </a:xfrm>
        <a:prstGeom prst="pieWedg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tr-TR" sz="1800" b="1" kern="1200" dirty="0" smtClean="0"/>
            <a:t>USTALIK PROGRAMI</a:t>
          </a:r>
        </a:p>
        <a:p>
          <a:pPr lvl="0" algn="ctr" defTabSz="800100">
            <a:lnSpc>
              <a:spcPct val="90000"/>
            </a:lnSpc>
            <a:spcBef>
              <a:spcPct val="0"/>
            </a:spcBef>
            <a:spcAft>
              <a:spcPct val="35000"/>
            </a:spcAft>
          </a:pPr>
          <a:r>
            <a:rPr lang="tr-TR" sz="1800" b="1" kern="1200" dirty="0" smtClean="0"/>
            <a:t>09.12.2016</a:t>
          </a:r>
          <a:endParaRPr lang="tr-TR" sz="1800" b="1" kern="1200" dirty="0"/>
        </a:p>
      </dsp:txBody>
      <dsp:txXfrm rot="-5400000">
        <a:off x="3211893" y="860573"/>
        <a:ext cx="1433380" cy="1433380"/>
      </dsp:txXfrm>
    </dsp:sp>
    <dsp:sp modelId="{A2887FFC-CED9-41F8-8F8C-C36D3216FC68}">
      <dsp:nvSpPr>
        <dsp:cNvPr id="0" name=""/>
        <dsp:cNvSpPr/>
      </dsp:nvSpPr>
      <dsp:spPr>
        <a:xfrm rot="10800000">
          <a:off x="3211893" y="2387584"/>
          <a:ext cx="2027106" cy="2027106"/>
        </a:xfrm>
        <a:prstGeom prst="pieWedg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tr-TR" sz="1800" b="1" kern="1200" dirty="0" smtClean="0"/>
            <a:t>DİPLOMA PROGRAMI</a:t>
          </a:r>
        </a:p>
        <a:p>
          <a:pPr lvl="0" algn="ctr" defTabSz="800100">
            <a:lnSpc>
              <a:spcPct val="90000"/>
            </a:lnSpc>
            <a:spcBef>
              <a:spcPct val="0"/>
            </a:spcBef>
            <a:spcAft>
              <a:spcPct val="35000"/>
            </a:spcAft>
          </a:pPr>
          <a:r>
            <a:rPr lang="tr-TR" sz="1800" b="1" kern="1200" dirty="0" smtClean="0"/>
            <a:t>19.07.2019</a:t>
          </a:r>
          <a:endParaRPr lang="tr-TR" sz="1800" b="1" kern="1200" dirty="0"/>
        </a:p>
      </dsp:txBody>
      <dsp:txXfrm rot="10800000">
        <a:off x="3211893" y="2387584"/>
        <a:ext cx="1433380" cy="1433380"/>
      </dsp:txXfrm>
    </dsp:sp>
    <dsp:sp modelId="{2903B6E8-97EF-4310-B5FC-EFE00E4051A1}">
      <dsp:nvSpPr>
        <dsp:cNvPr id="0" name=""/>
        <dsp:cNvSpPr/>
      </dsp:nvSpPr>
      <dsp:spPr>
        <a:xfrm rot="16200000">
          <a:off x="1091156" y="2387584"/>
          <a:ext cx="2027106" cy="2027106"/>
        </a:xfrm>
        <a:prstGeom prst="pieWedg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tr-TR" sz="1800" b="1" kern="1200" dirty="0" smtClean="0"/>
            <a:t>DİPLOMA FARK DERSLERİ</a:t>
          </a:r>
        </a:p>
        <a:p>
          <a:pPr lvl="0" algn="ctr" defTabSz="800100">
            <a:lnSpc>
              <a:spcPct val="90000"/>
            </a:lnSpc>
            <a:spcBef>
              <a:spcPct val="0"/>
            </a:spcBef>
            <a:spcAft>
              <a:spcPct val="35000"/>
            </a:spcAft>
          </a:pPr>
          <a:r>
            <a:rPr lang="tr-TR" sz="1800" b="1" kern="1200" dirty="0" smtClean="0">
              <a:solidFill>
                <a:schemeClr val="bg1"/>
              </a:solidFill>
            </a:rPr>
            <a:t>14.08.2020</a:t>
          </a:r>
          <a:endParaRPr lang="tr-TR" sz="1800" b="1" kern="1200" dirty="0">
            <a:solidFill>
              <a:schemeClr val="bg1"/>
            </a:solidFill>
          </a:endParaRPr>
        </a:p>
      </dsp:txBody>
      <dsp:txXfrm rot="5400000">
        <a:off x="1684882" y="2387584"/>
        <a:ext cx="1433380" cy="1433380"/>
      </dsp:txXfrm>
    </dsp:sp>
    <dsp:sp modelId="{CC983DD3-9DA6-4FD8-A03D-ADB2F2189BE9}">
      <dsp:nvSpPr>
        <dsp:cNvPr id="0" name=""/>
        <dsp:cNvSpPr/>
      </dsp:nvSpPr>
      <dsp:spPr>
        <a:xfrm>
          <a:off x="2815132" y="1919430"/>
          <a:ext cx="699890" cy="608600"/>
        </a:xfrm>
        <a:prstGeom prst="circularArrow">
          <a:avLst/>
        </a:prstGeom>
        <a:solidFill>
          <a:schemeClr val="accent2">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C22896A-A530-470E-AF07-DAE474FF9A0D}">
      <dsp:nvSpPr>
        <dsp:cNvPr id="0" name=""/>
        <dsp:cNvSpPr/>
      </dsp:nvSpPr>
      <dsp:spPr>
        <a:xfrm rot="10800000">
          <a:off x="2815132" y="2153507"/>
          <a:ext cx="699890" cy="608600"/>
        </a:xfrm>
        <a:prstGeom prst="circularArrow">
          <a:avLst/>
        </a:prstGeom>
        <a:solidFill>
          <a:schemeClr val="accent2">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947D9-092A-476F-A1D2-BC8905E2789E}">
      <dsp:nvSpPr>
        <dsp:cNvPr id="0" name=""/>
        <dsp:cNvSpPr/>
      </dsp:nvSpPr>
      <dsp:spPr>
        <a:xfrm rot="16200000">
          <a:off x="314633" y="-294968"/>
          <a:ext cx="2310580" cy="2900516"/>
        </a:xfrm>
        <a:prstGeom prst="round1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tr-TR" altLang="tr-TR" sz="2000" b="1" kern="1200" dirty="0" smtClean="0">
            <a:latin typeface="Arial" panose="020B0604020202020204" pitchFamily="34" charset="0"/>
            <a:cs typeface="Arial" panose="020B0604020202020204" pitchFamily="34" charset="0"/>
          </a:endParaRPr>
        </a:p>
        <a:p>
          <a:pPr lvl="0" algn="ctr" defTabSz="889000">
            <a:lnSpc>
              <a:spcPct val="90000"/>
            </a:lnSpc>
            <a:spcBef>
              <a:spcPct val="0"/>
            </a:spcBef>
            <a:spcAft>
              <a:spcPct val="35000"/>
            </a:spcAft>
          </a:pPr>
          <a:r>
            <a:rPr lang="tr-TR" altLang="tr-TR" sz="2000" b="1" kern="1200" dirty="0" smtClean="0">
              <a:latin typeface="Arial" panose="020B0604020202020204" pitchFamily="34" charset="0"/>
              <a:cs typeface="Arial" panose="020B0604020202020204" pitchFamily="34" charset="0"/>
            </a:rPr>
            <a:t>4- Kayıtları yıl boyunca devam eder. Yaş sınırı bulunmamaktadır.</a:t>
          </a:r>
          <a:endParaRPr lang="tr-TR" sz="2000" kern="1200" dirty="0"/>
        </a:p>
      </dsp:txBody>
      <dsp:txXfrm rot="5400000">
        <a:off x="19666" y="0"/>
        <a:ext cx="2900516" cy="1732935"/>
      </dsp:txXfrm>
    </dsp:sp>
    <dsp:sp modelId="{C4550FEA-9420-45E8-B627-5B0C77EAEBF1}">
      <dsp:nvSpPr>
        <dsp:cNvPr id="0" name=""/>
        <dsp:cNvSpPr/>
      </dsp:nvSpPr>
      <dsp:spPr>
        <a:xfrm>
          <a:off x="2900516" y="0"/>
          <a:ext cx="2900516" cy="2310580"/>
        </a:xfrm>
        <a:prstGeom prst="round1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tr-TR" altLang="tr-TR" sz="2000" b="1" kern="1200" dirty="0" smtClean="0">
              <a:latin typeface="Arial" panose="020B0604020202020204" pitchFamily="34" charset="0"/>
              <a:cs typeface="Arial" panose="020B0604020202020204" pitchFamily="34" charset="0"/>
            </a:rPr>
            <a:t>1- En az ortaokul veya imam-hatip ortaokulu mezunu olmak </a:t>
          </a:r>
          <a:endParaRPr lang="tr-TR" sz="2000" kern="1200" dirty="0"/>
        </a:p>
      </dsp:txBody>
      <dsp:txXfrm>
        <a:off x="2900516" y="0"/>
        <a:ext cx="2900516" cy="1732935"/>
      </dsp:txXfrm>
    </dsp:sp>
    <dsp:sp modelId="{2944A27F-D24A-457E-BB85-DB4A297C5DB3}">
      <dsp:nvSpPr>
        <dsp:cNvPr id="0" name=""/>
        <dsp:cNvSpPr/>
      </dsp:nvSpPr>
      <dsp:spPr>
        <a:xfrm rot="10800000">
          <a:off x="0" y="2310580"/>
          <a:ext cx="2900516" cy="2310580"/>
        </a:xfrm>
        <a:prstGeom prst="round1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tr-TR" altLang="tr-TR" sz="2000" b="1" kern="1200" dirty="0" smtClean="0">
              <a:latin typeface="Arial" panose="020B0604020202020204" pitchFamily="34" charset="0"/>
              <a:cs typeface="Arial" panose="020B0604020202020204" pitchFamily="34" charset="0"/>
            </a:rPr>
            <a:t>3- Bir işletme ile işletmede mesleki eğitim/staj sözleşmesi imzalamış olmak</a:t>
          </a:r>
          <a:endParaRPr lang="tr-TR" sz="2000" kern="1200" dirty="0"/>
        </a:p>
      </dsp:txBody>
      <dsp:txXfrm rot="10800000">
        <a:off x="0" y="2888225"/>
        <a:ext cx="2900516" cy="1732935"/>
      </dsp:txXfrm>
    </dsp:sp>
    <dsp:sp modelId="{BE6F5FCA-29A8-4931-AA0E-6593D7702922}">
      <dsp:nvSpPr>
        <dsp:cNvPr id="0" name=""/>
        <dsp:cNvSpPr/>
      </dsp:nvSpPr>
      <dsp:spPr>
        <a:xfrm rot="5400000">
          <a:off x="3195484" y="2015612"/>
          <a:ext cx="2310580" cy="2900516"/>
        </a:xfrm>
        <a:prstGeom prst="round1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tr-TR" altLang="tr-TR" sz="2000" b="1" kern="1200" dirty="0" smtClean="0">
              <a:latin typeface="Arial" panose="020B0604020202020204" pitchFamily="34" charset="0"/>
              <a:cs typeface="Arial" panose="020B0604020202020204" pitchFamily="34" charset="0"/>
            </a:rPr>
            <a:t>2- Bünyesi ve sağlık durumu gireceği mesleğin gerektirdiği işleri yapmaya uygun olmak</a:t>
          </a:r>
          <a:endParaRPr lang="tr-TR" sz="2000" kern="1200" dirty="0"/>
        </a:p>
      </dsp:txBody>
      <dsp:txXfrm rot="-5400000">
        <a:off x="2900517" y="2888225"/>
        <a:ext cx="2900516" cy="1732935"/>
      </dsp:txXfrm>
    </dsp:sp>
    <dsp:sp modelId="{72E15388-9157-4043-9F38-8EC86BE67ADA}">
      <dsp:nvSpPr>
        <dsp:cNvPr id="0" name=""/>
        <dsp:cNvSpPr/>
      </dsp:nvSpPr>
      <dsp:spPr>
        <a:xfrm>
          <a:off x="2030361" y="1732935"/>
          <a:ext cx="1740309" cy="1155290"/>
        </a:xfrm>
        <a:prstGeom prst="roundRect">
          <a:avLst/>
        </a:prstGeom>
        <a:solidFill>
          <a:schemeClr val="accent2">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smtClean="0"/>
            <a:t>KİMLER KAYIT OLABİLİR?</a:t>
          </a:r>
          <a:endParaRPr lang="tr-TR" sz="1800" b="1" kern="1200" dirty="0"/>
        </a:p>
      </dsp:txBody>
      <dsp:txXfrm>
        <a:off x="2086758" y="1789332"/>
        <a:ext cx="1627515" cy="10424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93004-0B60-4E78-86D5-CAE7BF4F0A18}">
      <dsp:nvSpPr>
        <dsp:cNvPr id="0" name=""/>
        <dsp:cNvSpPr/>
      </dsp:nvSpPr>
      <dsp:spPr>
        <a:xfrm>
          <a:off x="523678" y="261839"/>
          <a:ext cx="3849384" cy="231858"/>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1BF91FFC-C508-43E3-8082-C9BC80E1683C}">
      <dsp:nvSpPr>
        <dsp:cNvPr id="0" name=""/>
        <dsp:cNvSpPr/>
      </dsp:nvSpPr>
      <dsp:spPr>
        <a:xfrm>
          <a:off x="0" y="0"/>
          <a:ext cx="2576203" cy="154572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altLang="tr-TR" sz="1200" b="1" kern="1200" dirty="0" smtClean="0">
              <a:solidFill>
                <a:schemeClr val="tx1"/>
              </a:solidFill>
              <a:latin typeface="Arial" panose="020B0604020202020204" pitchFamily="34" charset="0"/>
              <a:cs typeface="Arial" panose="020B0604020202020204" pitchFamily="34" charset="0"/>
            </a:rPr>
            <a:t>USTA ÖĞRETİCİ ZORUNLULUĞU</a:t>
          </a:r>
        </a:p>
        <a:p>
          <a:pPr lvl="0" algn="ctr" defTabSz="533400">
            <a:lnSpc>
              <a:spcPct val="90000"/>
            </a:lnSpc>
            <a:spcBef>
              <a:spcPct val="0"/>
            </a:spcBef>
            <a:spcAft>
              <a:spcPct val="35000"/>
            </a:spcAft>
          </a:pPr>
          <a:r>
            <a:rPr lang="tr-TR" altLang="tr-TR" sz="1200" b="1" kern="1200" dirty="0" smtClean="0">
              <a:latin typeface="Arial" panose="020B0604020202020204" pitchFamily="34" charset="0"/>
              <a:cs typeface="Arial" panose="020B0604020202020204" pitchFamily="34" charset="0"/>
            </a:rPr>
            <a:t>Aday çırak ve çırak almak için işyerinde usta öğretici bulunması şarttır. (3308/Madde 15)</a:t>
          </a:r>
          <a:endParaRPr lang="tr-TR" sz="1200" b="1" kern="1200" dirty="0"/>
        </a:p>
      </dsp:txBody>
      <dsp:txXfrm>
        <a:off x="45273" y="45273"/>
        <a:ext cx="2485657" cy="1455176"/>
      </dsp:txXfrm>
    </dsp:sp>
    <dsp:sp modelId="{CA2CEE07-1270-4EA8-9E20-18533597DAE7}">
      <dsp:nvSpPr>
        <dsp:cNvPr id="0" name=""/>
        <dsp:cNvSpPr/>
      </dsp:nvSpPr>
      <dsp:spPr>
        <a:xfrm>
          <a:off x="4381500" y="261839"/>
          <a:ext cx="4316802" cy="231858"/>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58252DD6-B0DC-4932-B7B1-8025E97F080F}">
      <dsp:nvSpPr>
        <dsp:cNvPr id="0" name=""/>
        <dsp:cNvSpPr/>
      </dsp:nvSpPr>
      <dsp:spPr>
        <a:xfrm>
          <a:off x="3857821" y="0"/>
          <a:ext cx="2576203" cy="154572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dirty="0" smtClean="0">
              <a:solidFill>
                <a:schemeClr val="tx1"/>
              </a:solidFill>
              <a:latin typeface="Arial" panose="020B0604020202020204" pitchFamily="34" charset="0"/>
              <a:cs typeface="Arial" panose="020B0604020202020204" pitchFamily="34" charset="0"/>
            </a:rPr>
            <a:t>DERS SÜRESİ</a:t>
          </a:r>
        </a:p>
        <a:p>
          <a:pPr lvl="0" algn="ctr" defTabSz="533400">
            <a:lnSpc>
              <a:spcPct val="90000"/>
            </a:lnSpc>
            <a:spcBef>
              <a:spcPct val="0"/>
            </a:spcBef>
            <a:spcAft>
              <a:spcPct val="35000"/>
            </a:spcAft>
          </a:pPr>
          <a:r>
            <a:rPr lang="tr-TR" sz="1200" b="1" kern="1200" dirty="0" smtClean="0">
              <a:latin typeface="Arial" panose="020B0604020202020204" pitchFamily="34" charset="0"/>
              <a:cs typeface="Arial" panose="020B0604020202020204" pitchFamily="34" charset="0"/>
            </a:rPr>
            <a:t>Okul/Kurumun atölye ve laboratuvarlarında yapılması hâlinde 40 dakika, </a:t>
          </a:r>
        </a:p>
        <a:p>
          <a:pPr lvl="0" algn="ctr" defTabSz="533400">
            <a:lnSpc>
              <a:spcPct val="90000"/>
            </a:lnSpc>
            <a:spcBef>
              <a:spcPct val="0"/>
            </a:spcBef>
            <a:spcAft>
              <a:spcPct val="35000"/>
            </a:spcAft>
          </a:pPr>
          <a:r>
            <a:rPr lang="tr-TR" sz="1200" b="1" kern="1200" dirty="0" smtClean="0">
              <a:latin typeface="Arial" panose="020B0604020202020204" pitchFamily="34" charset="0"/>
              <a:cs typeface="Arial" panose="020B0604020202020204" pitchFamily="34" charset="0"/>
            </a:rPr>
            <a:t>İşletmelerde yapılan uygulama dersleri ise 60 dakikadır. </a:t>
          </a:r>
          <a:endParaRPr lang="tr-TR" sz="1200" b="1" kern="1200" dirty="0"/>
        </a:p>
      </dsp:txBody>
      <dsp:txXfrm>
        <a:off x="3903094" y="45273"/>
        <a:ext cx="2485657" cy="1455176"/>
      </dsp:txXfrm>
    </dsp:sp>
    <dsp:sp modelId="{A43FF115-7733-4E63-A3DC-49C064CF324A}">
      <dsp:nvSpPr>
        <dsp:cNvPr id="0" name=""/>
        <dsp:cNvSpPr/>
      </dsp:nvSpPr>
      <dsp:spPr>
        <a:xfrm rot="9861198">
          <a:off x="1813615" y="1637854"/>
          <a:ext cx="8497881" cy="231858"/>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13132DB4-F3C2-463F-90E0-BB93431B848A}">
      <dsp:nvSpPr>
        <dsp:cNvPr id="0" name=""/>
        <dsp:cNvSpPr/>
      </dsp:nvSpPr>
      <dsp:spPr>
        <a:xfrm>
          <a:off x="8183061" y="0"/>
          <a:ext cx="2576203" cy="1545722"/>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altLang="tr-TR" sz="1200" b="1" kern="1200" dirty="0" smtClean="0">
              <a:solidFill>
                <a:schemeClr val="tx1"/>
              </a:solidFill>
              <a:latin typeface="Arial" panose="020B0604020202020204" pitchFamily="34" charset="0"/>
              <a:cs typeface="Arial" panose="020B0604020202020204" pitchFamily="34" charset="0"/>
            </a:rPr>
            <a:t>İŞLETMEYE DEVLET KATKISI</a:t>
          </a:r>
        </a:p>
        <a:p>
          <a:pPr lvl="0" algn="ctr" defTabSz="533400">
            <a:lnSpc>
              <a:spcPct val="90000"/>
            </a:lnSpc>
            <a:spcBef>
              <a:spcPct val="0"/>
            </a:spcBef>
            <a:spcAft>
              <a:spcPct val="35000"/>
            </a:spcAft>
          </a:pPr>
          <a:r>
            <a:rPr lang="tr-TR" sz="1200" b="1" kern="1200" dirty="0" smtClean="0"/>
            <a:t>9,10,11. sınıf öğrencileri için Asgari ücretin %30’u, 12 sınıf öğrencileri için  ise %50’si oranında işletmeye destek  verilir. </a:t>
          </a:r>
          <a:r>
            <a:rPr lang="tr-TR" altLang="tr-TR" sz="1200" b="1" kern="1200" dirty="0" smtClean="0">
              <a:latin typeface="Arial" panose="020B0604020202020204" pitchFamily="34" charset="0"/>
              <a:cs typeface="Arial" panose="020B0604020202020204" pitchFamily="34" charset="0"/>
            </a:rPr>
            <a:t>OÖKY Madde-9</a:t>
          </a:r>
          <a:endParaRPr lang="tr-TR" sz="1200" b="1" kern="1200" dirty="0"/>
        </a:p>
      </dsp:txBody>
      <dsp:txXfrm>
        <a:off x="8228334" y="45273"/>
        <a:ext cx="2485657" cy="1455176"/>
      </dsp:txXfrm>
    </dsp:sp>
    <dsp:sp modelId="{A84C8A84-53AB-49C3-B7D0-8771FFDA1860}">
      <dsp:nvSpPr>
        <dsp:cNvPr id="0" name=""/>
        <dsp:cNvSpPr/>
      </dsp:nvSpPr>
      <dsp:spPr>
        <a:xfrm rot="14671">
          <a:off x="519527" y="2574739"/>
          <a:ext cx="3901109" cy="231858"/>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1FD7D774-47BF-4316-B530-C5AC4C91A019}">
      <dsp:nvSpPr>
        <dsp:cNvPr id="0" name=""/>
        <dsp:cNvSpPr/>
      </dsp:nvSpPr>
      <dsp:spPr>
        <a:xfrm>
          <a:off x="85" y="2300357"/>
          <a:ext cx="2576203" cy="1545722"/>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altLang="tr-TR" sz="1200" b="1" kern="1200" dirty="0" smtClean="0">
              <a:solidFill>
                <a:schemeClr val="tx1"/>
              </a:solidFill>
              <a:latin typeface="Arial" panose="020B0604020202020204" pitchFamily="34" charset="0"/>
              <a:cs typeface="Arial" panose="020B0604020202020204" pitchFamily="34" charset="0"/>
            </a:rPr>
            <a:t>MALİ HAKLAR</a:t>
          </a:r>
        </a:p>
        <a:p>
          <a:pPr lvl="0" algn="ctr" defTabSz="533400">
            <a:lnSpc>
              <a:spcPct val="90000"/>
            </a:lnSpc>
            <a:spcBef>
              <a:spcPct val="0"/>
            </a:spcBef>
            <a:spcAft>
              <a:spcPct val="35000"/>
            </a:spcAft>
          </a:pPr>
          <a:r>
            <a:rPr lang="tr-TR" altLang="tr-TR" sz="1200" b="1" kern="1200" dirty="0" smtClean="0">
              <a:latin typeface="Arial" panose="020B0604020202020204" pitchFamily="34" charset="0"/>
              <a:cs typeface="Arial" panose="020B0604020202020204" pitchFamily="34" charset="0"/>
            </a:rPr>
            <a:t>Aday çırak ve çıraklar, staj veya tamamlayıcı eğitime devam eden 9,10,11. sınıf öğrencilerine, </a:t>
          </a:r>
          <a:r>
            <a:rPr lang="tr-TR" altLang="tr-TR" sz="1200" b="1" u="sng" kern="1200" dirty="0" smtClean="0">
              <a:latin typeface="Arial" panose="020B0604020202020204" pitchFamily="34" charset="0"/>
              <a:cs typeface="Arial" panose="020B0604020202020204" pitchFamily="34" charset="0"/>
            </a:rPr>
            <a:t>asgari ücretin net tutarının %30’u, ve 12 sınıf öğrencilerine ise  %50 sinden az olamaz.</a:t>
          </a:r>
          <a:r>
            <a:rPr lang="tr-TR" altLang="tr-TR" sz="1200" b="1" kern="1200" dirty="0" smtClean="0">
              <a:latin typeface="Arial" panose="020B0604020202020204" pitchFamily="34" charset="0"/>
              <a:cs typeface="Arial" panose="020B0604020202020204" pitchFamily="34" charset="0"/>
            </a:rPr>
            <a:t> </a:t>
          </a:r>
          <a:endParaRPr lang="tr-TR" sz="1200" b="1" kern="1200" dirty="0"/>
        </a:p>
      </dsp:txBody>
      <dsp:txXfrm>
        <a:off x="45358" y="2345630"/>
        <a:ext cx="2485657" cy="1455176"/>
      </dsp:txXfrm>
    </dsp:sp>
    <dsp:sp modelId="{E9EF2E20-EAD7-41FE-A803-A862BDD98153}">
      <dsp:nvSpPr>
        <dsp:cNvPr id="0" name=""/>
        <dsp:cNvSpPr/>
      </dsp:nvSpPr>
      <dsp:spPr>
        <a:xfrm rot="21483797">
          <a:off x="4427847" y="2511488"/>
          <a:ext cx="4235772" cy="231858"/>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E65089F8-8E9C-44F7-8359-1A6050133942}">
      <dsp:nvSpPr>
        <dsp:cNvPr id="0" name=""/>
        <dsp:cNvSpPr/>
      </dsp:nvSpPr>
      <dsp:spPr>
        <a:xfrm>
          <a:off x="3905378" y="2321224"/>
          <a:ext cx="2576203" cy="1545722"/>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altLang="tr-TR" sz="1200" b="1" kern="1200" dirty="0" smtClean="0">
              <a:solidFill>
                <a:schemeClr val="tx1"/>
              </a:solidFill>
              <a:latin typeface="Arial" panose="020B0604020202020204" pitchFamily="34" charset="0"/>
              <a:cs typeface="Arial" panose="020B0604020202020204" pitchFamily="34" charset="0"/>
            </a:rPr>
            <a:t>SİGORTA</a:t>
          </a:r>
        </a:p>
        <a:p>
          <a:pPr lvl="0" algn="ctr" defTabSz="533400">
            <a:lnSpc>
              <a:spcPct val="90000"/>
            </a:lnSpc>
            <a:spcBef>
              <a:spcPct val="0"/>
            </a:spcBef>
            <a:spcAft>
              <a:spcPct val="35000"/>
            </a:spcAft>
          </a:pPr>
          <a:r>
            <a:rPr lang="tr-TR" altLang="tr-TR" sz="1200" b="1" kern="1200" dirty="0" smtClean="0">
              <a:latin typeface="Arial" panose="020B0604020202020204" pitchFamily="34" charset="0"/>
              <a:cs typeface="Arial" panose="020B0604020202020204" pitchFamily="34" charset="0"/>
            </a:rPr>
            <a:t>Aday çırak, çıraklar, işletmelerde mesleki eğitim gören öğrencilerin </a:t>
          </a:r>
          <a:r>
            <a:rPr lang="tr-TR" altLang="tr-TR" sz="1200" b="1" u="sng" kern="1200" dirty="0" smtClean="0">
              <a:latin typeface="Arial" panose="020B0604020202020204" pitchFamily="34" charset="0"/>
              <a:cs typeface="Arial" panose="020B0604020202020204" pitchFamily="34" charset="0"/>
            </a:rPr>
            <a:t>sigorta primleri</a:t>
          </a:r>
          <a:r>
            <a:rPr lang="tr-TR" altLang="tr-TR" sz="1200" b="1" kern="1200" dirty="0" smtClean="0">
              <a:latin typeface="Arial" panose="020B0604020202020204" pitchFamily="34" charset="0"/>
              <a:cs typeface="Arial" panose="020B0604020202020204" pitchFamily="34" charset="0"/>
            </a:rPr>
            <a:t> Bakanlığımız tarafından karşılanır.</a:t>
          </a:r>
        </a:p>
        <a:p>
          <a:pPr lvl="0" algn="ctr" defTabSz="533400">
            <a:lnSpc>
              <a:spcPct val="90000"/>
            </a:lnSpc>
            <a:spcBef>
              <a:spcPct val="0"/>
            </a:spcBef>
            <a:spcAft>
              <a:spcPct val="35000"/>
            </a:spcAft>
          </a:pPr>
          <a:r>
            <a:rPr lang="tr-TR" altLang="tr-TR" sz="1200" b="1" u="sng" kern="1200" dirty="0" smtClean="0">
              <a:latin typeface="Arial" panose="020B0604020202020204" pitchFamily="34" charset="0"/>
              <a:cs typeface="Arial" panose="020B0604020202020204" pitchFamily="34" charset="0"/>
            </a:rPr>
            <a:t>(İş kazası, meslek hastalığı ve hastalık sigortası)</a:t>
          </a:r>
        </a:p>
        <a:p>
          <a:pPr lvl="0" algn="ctr" defTabSz="533400">
            <a:lnSpc>
              <a:spcPct val="90000"/>
            </a:lnSpc>
            <a:spcBef>
              <a:spcPct val="0"/>
            </a:spcBef>
            <a:spcAft>
              <a:spcPct val="35000"/>
            </a:spcAft>
          </a:pPr>
          <a:r>
            <a:rPr lang="tr-TR" altLang="tr-TR" sz="1200" b="1" u="sng" kern="1200" dirty="0" smtClean="0">
              <a:latin typeface="Arial" panose="020B0604020202020204" pitchFamily="34" charset="0"/>
              <a:cs typeface="Arial" panose="020B0604020202020204" pitchFamily="34" charset="0"/>
            </a:rPr>
            <a:t>Bu sigorta emekliliğe esas teşkil etmez.</a:t>
          </a:r>
          <a:endParaRPr lang="tr-TR" sz="1200" b="1" kern="1200" dirty="0"/>
        </a:p>
      </dsp:txBody>
      <dsp:txXfrm>
        <a:off x="3950651" y="2366497"/>
        <a:ext cx="2485657" cy="1455176"/>
      </dsp:txXfrm>
    </dsp:sp>
    <dsp:sp modelId="{0C3D8793-5F98-4809-996B-6E159333DA49}">
      <dsp:nvSpPr>
        <dsp:cNvPr id="0" name=""/>
        <dsp:cNvSpPr/>
      </dsp:nvSpPr>
      <dsp:spPr>
        <a:xfrm rot="7930298">
          <a:off x="6763716" y="3281860"/>
          <a:ext cx="2272042" cy="231858"/>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8DCB7D74-3A6C-4077-871D-D06E5ECFD116}">
      <dsp:nvSpPr>
        <dsp:cNvPr id="0" name=""/>
        <dsp:cNvSpPr/>
      </dsp:nvSpPr>
      <dsp:spPr>
        <a:xfrm>
          <a:off x="8142950" y="2173855"/>
          <a:ext cx="2576203" cy="154572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latin typeface="Arial" panose="020B0604020202020204" pitchFamily="34" charset="0"/>
              <a:cs typeface="Arial" panose="020B0604020202020204" pitchFamily="34" charset="0"/>
            </a:rPr>
            <a:t>HUKUKİ HALAR</a:t>
          </a:r>
        </a:p>
        <a:p>
          <a:pPr lvl="0" algn="ctr" defTabSz="622300">
            <a:lnSpc>
              <a:spcPct val="90000"/>
            </a:lnSpc>
            <a:spcBef>
              <a:spcPct val="0"/>
            </a:spcBef>
            <a:spcAft>
              <a:spcPct val="35000"/>
            </a:spcAft>
          </a:pPr>
          <a:r>
            <a:rPr lang="tr-TR" sz="1400" b="1" kern="1200" dirty="0" smtClean="0">
              <a:latin typeface="Arial" panose="020B0604020202020204" pitchFamily="34" charset="0"/>
              <a:cs typeface="Arial" panose="020B0604020202020204" pitchFamily="34" charset="0"/>
            </a:rPr>
            <a:t>İşletmelerdeki mesleki eğitimin </a:t>
          </a:r>
          <a:r>
            <a:rPr lang="tr-TR" sz="1400" b="1" u="sng" kern="1200" dirty="0" smtClean="0">
              <a:latin typeface="Arial" panose="020B0604020202020204" pitchFamily="34" charset="0"/>
              <a:cs typeface="Arial" panose="020B0604020202020204" pitchFamily="34" charset="0"/>
            </a:rPr>
            <a:t>gündüz yapılması esastır. </a:t>
          </a:r>
        </a:p>
        <a:p>
          <a:pPr lvl="0" algn="ctr" defTabSz="622300">
            <a:lnSpc>
              <a:spcPct val="90000"/>
            </a:lnSpc>
            <a:spcBef>
              <a:spcPct val="0"/>
            </a:spcBef>
            <a:spcAft>
              <a:spcPct val="35000"/>
            </a:spcAft>
          </a:pPr>
          <a:r>
            <a:rPr lang="tr-TR" sz="1400" b="1" kern="1200" dirty="0" smtClean="0">
              <a:latin typeface="Arial" panose="020B0604020202020204" pitchFamily="34" charset="0"/>
              <a:cs typeface="Arial" panose="020B0604020202020204" pitchFamily="34" charset="0"/>
            </a:rPr>
            <a:t>İl istihdam ve MEK kararıyla günde 8 saati ve saat 22:00’ye kadar yapılabilir. </a:t>
          </a:r>
          <a:endParaRPr lang="tr-TR" sz="1400" b="1" kern="1200" dirty="0"/>
        </a:p>
      </dsp:txBody>
      <dsp:txXfrm>
        <a:off x="8188223" y="2219128"/>
        <a:ext cx="2485657" cy="1455176"/>
      </dsp:txXfrm>
    </dsp:sp>
    <dsp:sp modelId="{A7D8405E-7054-4577-8498-88FD642118AF}">
      <dsp:nvSpPr>
        <dsp:cNvPr id="0" name=""/>
        <dsp:cNvSpPr/>
      </dsp:nvSpPr>
      <dsp:spPr>
        <a:xfrm>
          <a:off x="6617605" y="3866187"/>
          <a:ext cx="2576203" cy="154572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altLang="tr-TR" sz="1200" b="1" kern="1200" dirty="0" smtClean="0">
              <a:solidFill>
                <a:schemeClr val="tx1"/>
              </a:solidFill>
              <a:latin typeface="Arial" panose="020B0604020202020204" pitchFamily="34" charset="0"/>
              <a:cs typeface="Arial" panose="020B0604020202020204" pitchFamily="34" charset="0"/>
            </a:rPr>
            <a:t>İŞ KAZASI</a:t>
          </a:r>
        </a:p>
        <a:p>
          <a:pPr lvl="0" algn="ctr" defTabSz="533400">
            <a:lnSpc>
              <a:spcPct val="90000"/>
            </a:lnSpc>
            <a:spcBef>
              <a:spcPct val="0"/>
            </a:spcBef>
            <a:spcAft>
              <a:spcPct val="35000"/>
            </a:spcAft>
          </a:pPr>
          <a:r>
            <a:rPr lang="tr-TR" altLang="tr-TR" sz="1200" b="1" kern="1200" dirty="0" smtClean="0">
              <a:latin typeface="Arial" panose="020B0604020202020204" pitchFamily="34" charset="0"/>
              <a:cs typeface="Arial" panose="020B0604020202020204" pitchFamily="34" charset="0"/>
            </a:rPr>
            <a:t>Aday çırak, çırak ve öğrencinin eğitimi sırasında işyerinin kusuru halinde meydana gelecek iş kazaları ve meslek hastalıklarından işveren sorumludur.</a:t>
          </a:r>
        </a:p>
        <a:p>
          <a:pPr lvl="0" algn="ctr" defTabSz="533400">
            <a:lnSpc>
              <a:spcPct val="90000"/>
            </a:lnSpc>
            <a:spcBef>
              <a:spcPct val="0"/>
            </a:spcBef>
            <a:spcAft>
              <a:spcPct val="35000"/>
            </a:spcAft>
          </a:pPr>
          <a:r>
            <a:rPr lang="tr-TR" altLang="tr-TR" sz="1200" b="1" kern="1200" dirty="0" smtClean="0">
              <a:latin typeface="Arial" panose="020B0604020202020204" pitchFamily="34" charset="0"/>
              <a:cs typeface="Arial" panose="020B0604020202020204" pitchFamily="34" charset="0"/>
            </a:rPr>
            <a:t>3308/Madde 25</a:t>
          </a:r>
          <a:endParaRPr lang="tr-TR" sz="1200" b="1" kern="1200" dirty="0"/>
        </a:p>
      </dsp:txBody>
      <dsp:txXfrm>
        <a:off x="6662878" y="3911460"/>
        <a:ext cx="2485657" cy="14551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5B3DF-68A9-497C-A00E-4AD7B9CE38C0}">
      <dsp:nvSpPr>
        <dsp:cNvPr id="0" name=""/>
        <dsp:cNvSpPr/>
      </dsp:nvSpPr>
      <dsp:spPr>
        <a:xfrm rot="16200000">
          <a:off x="41083" y="950495"/>
          <a:ext cx="2086267" cy="2086267"/>
        </a:xfrm>
        <a:prstGeom prst="downArrow">
          <a:avLst>
            <a:gd name="adj1" fmla="val 50000"/>
            <a:gd name="adj2" fmla="val 35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endParaRPr lang="tr-TR" sz="1600" b="1" i="0" kern="1200" dirty="0" smtClean="0"/>
        </a:p>
        <a:p>
          <a:pPr lvl="0" algn="l" defTabSz="711200">
            <a:lnSpc>
              <a:spcPct val="90000"/>
            </a:lnSpc>
            <a:spcBef>
              <a:spcPct val="0"/>
            </a:spcBef>
            <a:spcAft>
              <a:spcPct val="35000"/>
            </a:spcAft>
          </a:pPr>
          <a:endParaRPr lang="tr-TR" sz="1600" b="1" kern="1200" dirty="0"/>
        </a:p>
      </dsp:txBody>
      <dsp:txXfrm rot="5400000">
        <a:off x="41084" y="1472062"/>
        <a:ext cx="1721170" cy="1043133"/>
      </dsp:txXfrm>
    </dsp:sp>
    <dsp:sp modelId="{9E3B1745-544D-44F2-8079-4AF2F8505CD6}">
      <dsp:nvSpPr>
        <dsp:cNvPr id="0" name=""/>
        <dsp:cNvSpPr/>
      </dsp:nvSpPr>
      <dsp:spPr>
        <a:xfrm rot="5400000">
          <a:off x="2277596" y="1011468"/>
          <a:ext cx="2086267" cy="2086267"/>
        </a:xfrm>
        <a:prstGeom prst="downArrow">
          <a:avLst>
            <a:gd name="adj1" fmla="val 50000"/>
            <a:gd name="adj2" fmla="val 35000"/>
          </a:avLst>
        </a:prstGeom>
        <a:solidFill>
          <a:schemeClr val="accent4">
            <a:hueOff val="9800891"/>
            <a:satOff val="-40777"/>
            <a:lumOff val="960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tr-TR" sz="1600" b="1" kern="1200" dirty="0" smtClean="0"/>
        </a:p>
      </dsp:txBody>
      <dsp:txXfrm rot="-5400000">
        <a:off x="2642694" y="1533035"/>
        <a:ext cx="1721170" cy="10431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33C729-C9C3-4953-9F82-DCA71BDCBA43}">
      <dsp:nvSpPr>
        <dsp:cNvPr id="0" name=""/>
        <dsp:cNvSpPr/>
      </dsp:nvSpPr>
      <dsp:spPr>
        <a:xfrm>
          <a:off x="2659761" y="576"/>
          <a:ext cx="2437006" cy="89457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0" kern="1200" noProof="0" dirty="0">
              <a:solidFill>
                <a:srgbClr val="FF0000"/>
              </a:solidFill>
            </a:rPr>
            <a:t>Cezai ve Hukuki Sorumluluklar</a:t>
          </a:r>
        </a:p>
      </dsp:txBody>
      <dsp:txXfrm>
        <a:off x="2685962" y="26777"/>
        <a:ext cx="2384604" cy="842176"/>
      </dsp:txXfrm>
    </dsp:sp>
    <dsp:sp modelId="{DAFCA71F-B1C6-4374-942B-A583C6500029}">
      <dsp:nvSpPr>
        <dsp:cNvPr id="0" name=""/>
        <dsp:cNvSpPr/>
      </dsp:nvSpPr>
      <dsp:spPr>
        <a:xfrm>
          <a:off x="857820" y="895155"/>
          <a:ext cx="3020444" cy="357831"/>
        </a:xfrm>
        <a:custGeom>
          <a:avLst/>
          <a:gdLst/>
          <a:ahLst/>
          <a:cxnLst/>
          <a:rect l="0" t="0" r="0" b="0"/>
          <a:pathLst>
            <a:path>
              <a:moveTo>
                <a:pt x="3020444" y="0"/>
              </a:moveTo>
              <a:lnTo>
                <a:pt x="3020444" y="178915"/>
              </a:lnTo>
              <a:lnTo>
                <a:pt x="0" y="178915"/>
              </a:lnTo>
              <a:lnTo>
                <a:pt x="0" y="3578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1E7C9B-4EC5-4A57-B972-E02B4F3C025B}">
      <dsp:nvSpPr>
        <dsp:cNvPr id="0" name=""/>
        <dsp:cNvSpPr/>
      </dsp:nvSpPr>
      <dsp:spPr>
        <a:xfrm>
          <a:off x="71009" y="1252987"/>
          <a:ext cx="1573622" cy="89457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0" kern="1200" dirty="0"/>
            <a:t>Cezai Sorumluluklar</a:t>
          </a:r>
          <a:endParaRPr lang="en-US" sz="1600" b="0" kern="1200" dirty="0"/>
        </a:p>
      </dsp:txBody>
      <dsp:txXfrm>
        <a:off x="97210" y="1279188"/>
        <a:ext cx="1521220" cy="842176"/>
      </dsp:txXfrm>
    </dsp:sp>
    <dsp:sp modelId="{B1C1A8DB-4888-44DD-8551-9C1FD8320C49}">
      <dsp:nvSpPr>
        <dsp:cNvPr id="0" name=""/>
        <dsp:cNvSpPr/>
      </dsp:nvSpPr>
      <dsp:spPr>
        <a:xfrm>
          <a:off x="812100" y="2147565"/>
          <a:ext cx="91440" cy="357831"/>
        </a:xfrm>
        <a:custGeom>
          <a:avLst/>
          <a:gdLst/>
          <a:ahLst/>
          <a:cxnLst/>
          <a:rect l="0" t="0" r="0" b="0"/>
          <a:pathLst>
            <a:path>
              <a:moveTo>
                <a:pt x="45720" y="0"/>
              </a:moveTo>
              <a:lnTo>
                <a:pt x="45720" y="3578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BE2DFB-7836-43EE-A357-E4456DBC069B}">
      <dsp:nvSpPr>
        <dsp:cNvPr id="0" name=""/>
        <dsp:cNvSpPr/>
      </dsp:nvSpPr>
      <dsp:spPr>
        <a:xfrm>
          <a:off x="186886" y="2505397"/>
          <a:ext cx="1341868" cy="89457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a:t>Ceza Davası</a:t>
          </a:r>
          <a:endParaRPr lang="en-US" sz="1600" kern="1200" dirty="0"/>
        </a:p>
      </dsp:txBody>
      <dsp:txXfrm>
        <a:off x="213087" y="2531598"/>
        <a:ext cx="1289466" cy="842176"/>
      </dsp:txXfrm>
    </dsp:sp>
    <dsp:sp modelId="{0764FC2B-964F-4A9A-9927-8F3C7B73C614}">
      <dsp:nvSpPr>
        <dsp:cNvPr id="0" name=""/>
        <dsp:cNvSpPr/>
      </dsp:nvSpPr>
      <dsp:spPr>
        <a:xfrm>
          <a:off x="3878264" y="895155"/>
          <a:ext cx="2970741" cy="357831"/>
        </a:xfrm>
        <a:custGeom>
          <a:avLst/>
          <a:gdLst/>
          <a:ahLst/>
          <a:cxnLst/>
          <a:rect l="0" t="0" r="0" b="0"/>
          <a:pathLst>
            <a:path>
              <a:moveTo>
                <a:pt x="0" y="0"/>
              </a:moveTo>
              <a:lnTo>
                <a:pt x="0" y="178915"/>
              </a:lnTo>
              <a:lnTo>
                <a:pt x="2970741" y="178915"/>
              </a:lnTo>
              <a:lnTo>
                <a:pt x="2970741" y="3578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919D4B-FC38-4631-A254-FE7214D04311}">
      <dsp:nvSpPr>
        <dsp:cNvPr id="0" name=""/>
        <dsp:cNvSpPr/>
      </dsp:nvSpPr>
      <dsp:spPr>
        <a:xfrm>
          <a:off x="6012492" y="1252987"/>
          <a:ext cx="1673027" cy="89457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0" kern="1200" noProof="0" dirty="0"/>
            <a:t>Hukuki Sorumluluklar</a:t>
          </a:r>
          <a:endParaRPr lang="en-US" sz="1600" b="0" kern="1200" dirty="0"/>
        </a:p>
      </dsp:txBody>
      <dsp:txXfrm>
        <a:off x="6038693" y="1279188"/>
        <a:ext cx="1620625" cy="842176"/>
      </dsp:txXfrm>
    </dsp:sp>
    <dsp:sp modelId="{151811B0-1EF4-476A-9F54-F81D8326138B}">
      <dsp:nvSpPr>
        <dsp:cNvPr id="0" name=""/>
        <dsp:cNvSpPr/>
      </dsp:nvSpPr>
      <dsp:spPr>
        <a:xfrm>
          <a:off x="4897782" y="2147565"/>
          <a:ext cx="1951223" cy="357831"/>
        </a:xfrm>
        <a:custGeom>
          <a:avLst/>
          <a:gdLst/>
          <a:ahLst/>
          <a:cxnLst/>
          <a:rect l="0" t="0" r="0" b="0"/>
          <a:pathLst>
            <a:path>
              <a:moveTo>
                <a:pt x="1951223" y="0"/>
              </a:moveTo>
              <a:lnTo>
                <a:pt x="1951223" y="178915"/>
              </a:lnTo>
              <a:lnTo>
                <a:pt x="0" y="178915"/>
              </a:lnTo>
              <a:lnTo>
                <a:pt x="0" y="3578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C12BA6-7E42-45C9-8B2B-81C40AA866AD}">
      <dsp:nvSpPr>
        <dsp:cNvPr id="0" name=""/>
        <dsp:cNvSpPr/>
      </dsp:nvSpPr>
      <dsp:spPr>
        <a:xfrm>
          <a:off x="4226848" y="2505397"/>
          <a:ext cx="1341868" cy="89457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a:t>Tazminat Davaları</a:t>
          </a:r>
          <a:endParaRPr lang="en-US" sz="1600" kern="1200" dirty="0"/>
        </a:p>
      </dsp:txBody>
      <dsp:txXfrm>
        <a:off x="4253049" y="2531598"/>
        <a:ext cx="1289466" cy="842176"/>
      </dsp:txXfrm>
    </dsp:sp>
    <dsp:sp modelId="{3BA71C1B-487E-4334-8192-6CD542606A1C}">
      <dsp:nvSpPr>
        <dsp:cNvPr id="0" name=""/>
        <dsp:cNvSpPr/>
      </dsp:nvSpPr>
      <dsp:spPr>
        <a:xfrm>
          <a:off x="2602248" y="3399975"/>
          <a:ext cx="2295533" cy="357831"/>
        </a:xfrm>
        <a:custGeom>
          <a:avLst/>
          <a:gdLst/>
          <a:ahLst/>
          <a:cxnLst/>
          <a:rect l="0" t="0" r="0" b="0"/>
          <a:pathLst>
            <a:path>
              <a:moveTo>
                <a:pt x="2295533" y="0"/>
              </a:moveTo>
              <a:lnTo>
                <a:pt x="2295533" y="178915"/>
              </a:lnTo>
              <a:lnTo>
                <a:pt x="0" y="178915"/>
              </a:lnTo>
              <a:lnTo>
                <a:pt x="0" y="3578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9FDE4E-5D22-4BB4-8167-693406FA192D}">
      <dsp:nvSpPr>
        <dsp:cNvPr id="0" name=""/>
        <dsp:cNvSpPr/>
      </dsp:nvSpPr>
      <dsp:spPr>
        <a:xfrm>
          <a:off x="1931314" y="3757807"/>
          <a:ext cx="1341868" cy="89457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a:t>Maddi Tazminat</a:t>
          </a:r>
        </a:p>
      </dsp:txBody>
      <dsp:txXfrm>
        <a:off x="1957515" y="3784008"/>
        <a:ext cx="1289466" cy="842176"/>
      </dsp:txXfrm>
    </dsp:sp>
    <dsp:sp modelId="{301039BE-4F7D-41FC-B362-B833BB7B8A61}">
      <dsp:nvSpPr>
        <dsp:cNvPr id="0" name=""/>
        <dsp:cNvSpPr/>
      </dsp:nvSpPr>
      <dsp:spPr>
        <a:xfrm>
          <a:off x="4346677" y="3399975"/>
          <a:ext cx="551105" cy="357831"/>
        </a:xfrm>
        <a:custGeom>
          <a:avLst/>
          <a:gdLst/>
          <a:ahLst/>
          <a:cxnLst/>
          <a:rect l="0" t="0" r="0" b="0"/>
          <a:pathLst>
            <a:path>
              <a:moveTo>
                <a:pt x="551105" y="0"/>
              </a:moveTo>
              <a:lnTo>
                <a:pt x="551105" y="178915"/>
              </a:lnTo>
              <a:lnTo>
                <a:pt x="0" y="178915"/>
              </a:lnTo>
              <a:lnTo>
                <a:pt x="0" y="3578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B82346-30B7-4D81-8F35-27F9B2A5E884}">
      <dsp:nvSpPr>
        <dsp:cNvPr id="0" name=""/>
        <dsp:cNvSpPr/>
      </dsp:nvSpPr>
      <dsp:spPr>
        <a:xfrm>
          <a:off x="3675743" y="3757807"/>
          <a:ext cx="1341868" cy="89457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a:t>Manevi Tazminat</a:t>
          </a:r>
        </a:p>
      </dsp:txBody>
      <dsp:txXfrm>
        <a:off x="3701944" y="3784008"/>
        <a:ext cx="1289466" cy="842176"/>
      </dsp:txXfrm>
    </dsp:sp>
    <dsp:sp modelId="{90F0A09E-BC75-44EF-976E-0E1473282E24}">
      <dsp:nvSpPr>
        <dsp:cNvPr id="0" name=""/>
        <dsp:cNvSpPr/>
      </dsp:nvSpPr>
      <dsp:spPr>
        <a:xfrm>
          <a:off x="4897782" y="3399975"/>
          <a:ext cx="1744428" cy="357831"/>
        </a:xfrm>
        <a:custGeom>
          <a:avLst/>
          <a:gdLst/>
          <a:ahLst/>
          <a:cxnLst/>
          <a:rect l="0" t="0" r="0" b="0"/>
          <a:pathLst>
            <a:path>
              <a:moveTo>
                <a:pt x="0" y="0"/>
              </a:moveTo>
              <a:lnTo>
                <a:pt x="0" y="178915"/>
              </a:lnTo>
              <a:lnTo>
                <a:pt x="1744428" y="178915"/>
              </a:lnTo>
              <a:lnTo>
                <a:pt x="1744428" y="3578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859111-31DE-4BE2-9FED-838D92A666E4}">
      <dsp:nvSpPr>
        <dsp:cNvPr id="0" name=""/>
        <dsp:cNvSpPr/>
      </dsp:nvSpPr>
      <dsp:spPr>
        <a:xfrm>
          <a:off x="5420171" y="3757807"/>
          <a:ext cx="2444078" cy="89457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a:latin typeface="+mn-lt"/>
            </a:rPr>
            <a:t>Destekten Yoksun Kalma </a:t>
          </a:r>
          <a:r>
            <a:rPr lang="tr-TR" sz="1600" kern="1200" dirty="0">
              <a:solidFill>
                <a:schemeClr val="tx1">
                  <a:lumMod val="95000"/>
                </a:schemeClr>
              </a:solidFill>
              <a:latin typeface="+mn-lt"/>
              <a:cs typeface="Tahoma" pitchFamily="34" charset="0"/>
            </a:rPr>
            <a:t>Tazminatı</a:t>
          </a:r>
          <a:endParaRPr lang="en-US" sz="1600" kern="1200" dirty="0">
            <a:latin typeface="+mn-lt"/>
          </a:endParaRPr>
        </a:p>
      </dsp:txBody>
      <dsp:txXfrm>
        <a:off x="5446372" y="3784008"/>
        <a:ext cx="2391676" cy="842176"/>
      </dsp:txXfrm>
    </dsp:sp>
    <dsp:sp modelId="{00DC7B02-C504-4843-A8C5-CDA6BF5CE75E}">
      <dsp:nvSpPr>
        <dsp:cNvPr id="0" name=""/>
        <dsp:cNvSpPr/>
      </dsp:nvSpPr>
      <dsp:spPr>
        <a:xfrm>
          <a:off x="6803286" y="2147565"/>
          <a:ext cx="91440" cy="357831"/>
        </a:xfrm>
        <a:custGeom>
          <a:avLst/>
          <a:gdLst/>
          <a:ahLst/>
          <a:cxnLst/>
          <a:rect l="0" t="0" r="0" b="0"/>
          <a:pathLst>
            <a:path>
              <a:moveTo>
                <a:pt x="45720" y="0"/>
              </a:moveTo>
              <a:lnTo>
                <a:pt x="45720" y="3578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4FD4A3-77EC-4D68-950F-76E1A4F5FCFD}">
      <dsp:nvSpPr>
        <dsp:cNvPr id="0" name=""/>
        <dsp:cNvSpPr/>
      </dsp:nvSpPr>
      <dsp:spPr>
        <a:xfrm>
          <a:off x="5971276" y="2505397"/>
          <a:ext cx="1755458" cy="89457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a:t>SGK’nın Rücu Davası</a:t>
          </a:r>
        </a:p>
      </dsp:txBody>
      <dsp:txXfrm>
        <a:off x="5997477" y="2531598"/>
        <a:ext cx="1703056" cy="842176"/>
      </dsp:txXfrm>
    </dsp:sp>
    <dsp:sp modelId="{6F882D16-7677-48BE-B41D-4B5754486CF0}">
      <dsp:nvSpPr>
        <dsp:cNvPr id="0" name=""/>
        <dsp:cNvSpPr/>
      </dsp:nvSpPr>
      <dsp:spPr>
        <a:xfrm>
          <a:off x="6849006" y="2147565"/>
          <a:ext cx="1951223" cy="357831"/>
        </a:xfrm>
        <a:custGeom>
          <a:avLst/>
          <a:gdLst/>
          <a:ahLst/>
          <a:cxnLst/>
          <a:rect l="0" t="0" r="0" b="0"/>
          <a:pathLst>
            <a:path>
              <a:moveTo>
                <a:pt x="0" y="0"/>
              </a:moveTo>
              <a:lnTo>
                <a:pt x="0" y="178915"/>
              </a:lnTo>
              <a:lnTo>
                <a:pt x="1951223" y="178915"/>
              </a:lnTo>
              <a:lnTo>
                <a:pt x="1951223" y="3578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D0CA28-FBC5-4818-8CB9-4E01D08E12D3}">
      <dsp:nvSpPr>
        <dsp:cNvPr id="0" name=""/>
        <dsp:cNvSpPr/>
      </dsp:nvSpPr>
      <dsp:spPr>
        <a:xfrm>
          <a:off x="8129295" y="2505397"/>
          <a:ext cx="1341868" cy="89457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a:t>İdari Cezalar</a:t>
          </a:r>
          <a:endParaRPr lang="en-US" sz="1600" kern="1200" dirty="0"/>
        </a:p>
      </dsp:txBody>
      <dsp:txXfrm>
        <a:off x="8155496" y="2531598"/>
        <a:ext cx="1289466" cy="842176"/>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D14E95-2BAA-2C43-8756-CC790E5E71E9}" type="datetimeFigureOut">
              <a:rPr lang="en-TR" smtClean="0"/>
              <a:t>05/13/2024</a:t>
            </a:fld>
            <a:endParaRPr lang="en-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D2E3F0-B9A2-FD44-B5D4-CCD5D9868235}" type="slidenum">
              <a:rPr lang="en-TR" smtClean="0"/>
              <a:t>‹#›</a:t>
            </a:fld>
            <a:endParaRPr lang="en-TR"/>
          </a:p>
        </p:txBody>
      </p:sp>
    </p:spTree>
    <p:extLst>
      <p:ext uri="{BB962C8B-B14F-4D97-AF65-F5344CB8AC3E}">
        <p14:creationId xmlns:p14="http://schemas.microsoft.com/office/powerpoint/2010/main" val="4255404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1A689F-B503-4DBE-BF5B-94E04DA9529F}" type="slidenum">
              <a:rPr lang="en-US" smtClean="0"/>
              <a:t>2</a:t>
            </a:fld>
            <a:endParaRPr lang="en-US"/>
          </a:p>
        </p:txBody>
      </p:sp>
    </p:spTree>
    <p:extLst>
      <p:ext uri="{BB962C8B-B14F-4D97-AF65-F5344CB8AC3E}">
        <p14:creationId xmlns:p14="http://schemas.microsoft.com/office/powerpoint/2010/main" val="10487024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86401-1B6C-D546-E238-7FA239EB99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R"/>
          </a:p>
        </p:txBody>
      </p:sp>
      <p:sp>
        <p:nvSpPr>
          <p:cNvPr id="3" name="Subtitle 2">
            <a:extLst>
              <a:ext uri="{FF2B5EF4-FFF2-40B4-BE49-F238E27FC236}">
                <a16:creationId xmlns:a16="http://schemas.microsoft.com/office/drawing/2014/main" id="{A5D7FBC9-127A-144D-D567-8D1DB856BE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TR" dirty="0"/>
          </a:p>
        </p:txBody>
      </p:sp>
      <p:sp>
        <p:nvSpPr>
          <p:cNvPr id="4" name="Date Placeholder 3">
            <a:extLst>
              <a:ext uri="{FF2B5EF4-FFF2-40B4-BE49-F238E27FC236}">
                <a16:creationId xmlns:a16="http://schemas.microsoft.com/office/drawing/2014/main" id="{C8199978-3577-B3CD-4C01-B14ED0DBAB8A}"/>
              </a:ext>
            </a:extLst>
          </p:cNvPr>
          <p:cNvSpPr>
            <a:spLocks noGrp="1"/>
          </p:cNvSpPr>
          <p:nvPr>
            <p:ph type="dt" sz="half" idx="10"/>
          </p:nvPr>
        </p:nvSpPr>
        <p:spPr/>
        <p:txBody>
          <a:bodyPr/>
          <a:lstStyle/>
          <a:p>
            <a:fld id="{8B17F872-67CF-7E43-AF66-86ABAD4068AA}" type="datetimeFigureOut">
              <a:rPr lang="en-TR" smtClean="0"/>
              <a:t>05/13/2024</a:t>
            </a:fld>
            <a:endParaRPr lang="en-TR"/>
          </a:p>
        </p:txBody>
      </p:sp>
      <p:sp>
        <p:nvSpPr>
          <p:cNvPr id="5" name="Footer Placeholder 4">
            <a:extLst>
              <a:ext uri="{FF2B5EF4-FFF2-40B4-BE49-F238E27FC236}">
                <a16:creationId xmlns:a16="http://schemas.microsoft.com/office/drawing/2014/main" id="{41CDCCF2-5700-3B56-4C1E-FF79A45BCDFC}"/>
              </a:ext>
            </a:extLst>
          </p:cNvPr>
          <p:cNvSpPr>
            <a:spLocks noGrp="1"/>
          </p:cNvSpPr>
          <p:nvPr>
            <p:ph type="ftr" sz="quarter" idx="11"/>
          </p:nvPr>
        </p:nvSpPr>
        <p:spPr/>
        <p:txBody>
          <a:bodyPr/>
          <a:lstStyle/>
          <a:p>
            <a:endParaRPr lang="en-TR" dirty="0"/>
          </a:p>
        </p:txBody>
      </p:sp>
      <p:sp>
        <p:nvSpPr>
          <p:cNvPr id="6" name="Slide Number Placeholder 5">
            <a:extLst>
              <a:ext uri="{FF2B5EF4-FFF2-40B4-BE49-F238E27FC236}">
                <a16:creationId xmlns:a16="http://schemas.microsoft.com/office/drawing/2014/main" id="{9B59009F-EE94-F2AF-2E6D-73AE14CE32DF}"/>
              </a:ext>
            </a:extLst>
          </p:cNvPr>
          <p:cNvSpPr>
            <a:spLocks noGrp="1"/>
          </p:cNvSpPr>
          <p:nvPr>
            <p:ph type="sldNum" sz="quarter" idx="12"/>
          </p:nvPr>
        </p:nvSpPr>
        <p:spPr/>
        <p:txBody>
          <a:bodyPr/>
          <a:lstStyle/>
          <a:p>
            <a:fld id="{57D59C66-4626-414B-BCA8-AABC4EAE95C1}" type="slidenum">
              <a:rPr lang="en-TR" smtClean="0"/>
              <a:t>‹#›</a:t>
            </a:fld>
            <a:endParaRPr lang="en-TR"/>
          </a:p>
        </p:txBody>
      </p:sp>
    </p:spTree>
    <p:extLst>
      <p:ext uri="{BB962C8B-B14F-4D97-AF65-F5344CB8AC3E}">
        <p14:creationId xmlns:p14="http://schemas.microsoft.com/office/powerpoint/2010/main" val="2399733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2FBF-30D3-4B82-8492-1E0806DCE10D}"/>
              </a:ext>
            </a:extLst>
          </p:cNvPr>
          <p:cNvSpPr>
            <a:spLocks noGrp="1"/>
          </p:cNvSpPr>
          <p:nvPr>
            <p:ph type="title"/>
          </p:nvPr>
        </p:nvSpPr>
        <p:spPr/>
        <p:txBody>
          <a:bodyPr/>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63BE2C4B-EEBC-05B4-6625-68AB134ADD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882B287D-7EAD-E44D-47A0-3BE575EC9C0C}"/>
              </a:ext>
            </a:extLst>
          </p:cNvPr>
          <p:cNvSpPr>
            <a:spLocks noGrp="1"/>
          </p:cNvSpPr>
          <p:nvPr>
            <p:ph type="dt" sz="half" idx="10"/>
          </p:nvPr>
        </p:nvSpPr>
        <p:spPr/>
        <p:txBody>
          <a:bodyPr/>
          <a:lstStyle/>
          <a:p>
            <a:fld id="{8B17F872-67CF-7E43-AF66-86ABAD4068AA}" type="datetimeFigureOut">
              <a:rPr lang="en-TR" smtClean="0"/>
              <a:t>05/13/2024</a:t>
            </a:fld>
            <a:endParaRPr lang="en-TR"/>
          </a:p>
        </p:txBody>
      </p:sp>
      <p:sp>
        <p:nvSpPr>
          <p:cNvPr id="5" name="Footer Placeholder 4">
            <a:extLst>
              <a:ext uri="{FF2B5EF4-FFF2-40B4-BE49-F238E27FC236}">
                <a16:creationId xmlns:a16="http://schemas.microsoft.com/office/drawing/2014/main" id="{F22F892C-41B0-804A-F006-E74E4D95C708}"/>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5E3CB936-CAC3-7968-E096-B9BD2864924C}"/>
              </a:ext>
            </a:extLst>
          </p:cNvPr>
          <p:cNvSpPr>
            <a:spLocks noGrp="1"/>
          </p:cNvSpPr>
          <p:nvPr>
            <p:ph type="sldNum" sz="quarter" idx="12"/>
          </p:nvPr>
        </p:nvSpPr>
        <p:spPr/>
        <p:txBody>
          <a:bodyPr/>
          <a:lstStyle/>
          <a:p>
            <a:fld id="{57D59C66-4626-414B-BCA8-AABC4EAE95C1}" type="slidenum">
              <a:rPr lang="en-TR" smtClean="0"/>
              <a:t>‹#›</a:t>
            </a:fld>
            <a:endParaRPr lang="en-TR"/>
          </a:p>
        </p:txBody>
      </p:sp>
    </p:spTree>
    <p:extLst>
      <p:ext uri="{BB962C8B-B14F-4D97-AF65-F5344CB8AC3E}">
        <p14:creationId xmlns:p14="http://schemas.microsoft.com/office/powerpoint/2010/main" val="381295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12A92-ECC5-4B88-3EEE-48B3EF58510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9E047898-E30A-ACF0-44F0-23ABFA3659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27B14B4F-D940-7429-86E8-B40A394FC4A2}"/>
              </a:ext>
            </a:extLst>
          </p:cNvPr>
          <p:cNvSpPr>
            <a:spLocks noGrp="1"/>
          </p:cNvSpPr>
          <p:nvPr>
            <p:ph type="dt" sz="half" idx="10"/>
          </p:nvPr>
        </p:nvSpPr>
        <p:spPr/>
        <p:txBody>
          <a:bodyPr/>
          <a:lstStyle/>
          <a:p>
            <a:fld id="{8B17F872-67CF-7E43-AF66-86ABAD4068AA}" type="datetimeFigureOut">
              <a:rPr lang="en-TR" smtClean="0"/>
              <a:t>05/13/2024</a:t>
            </a:fld>
            <a:endParaRPr lang="en-TR"/>
          </a:p>
        </p:txBody>
      </p:sp>
      <p:sp>
        <p:nvSpPr>
          <p:cNvPr id="5" name="Footer Placeholder 4">
            <a:extLst>
              <a:ext uri="{FF2B5EF4-FFF2-40B4-BE49-F238E27FC236}">
                <a16:creationId xmlns:a16="http://schemas.microsoft.com/office/drawing/2014/main" id="{D72BEE22-B8B2-2B12-D45D-FE4BFD36C1BE}"/>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75C2D10B-21CE-6309-EBA6-0BC297A54B0D}"/>
              </a:ext>
            </a:extLst>
          </p:cNvPr>
          <p:cNvSpPr>
            <a:spLocks noGrp="1"/>
          </p:cNvSpPr>
          <p:nvPr>
            <p:ph type="sldNum" sz="quarter" idx="12"/>
          </p:nvPr>
        </p:nvSpPr>
        <p:spPr/>
        <p:txBody>
          <a:bodyPr/>
          <a:lstStyle/>
          <a:p>
            <a:fld id="{57D59C66-4626-414B-BCA8-AABC4EAE95C1}" type="slidenum">
              <a:rPr lang="en-TR" smtClean="0"/>
              <a:t>‹#›</a:t>
            </a:fld>
            <a:endParaRPr lang="en-TR"/>
          </a:p>
        </p:txBody>
      </p:sp>
    </p:spTree>
    <p:extLst>
      <p:ext uri="{BB962C8B-B14F-4D97-AF65-F5344CB8AC3E}">
        <p14:creationId xmlns:p14="http://schemas.microsoft.com/office/powerpoint/2010/main" val="2263080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212F7-1A40-F7CA-44A4-4D9D3DBBA109}"/>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88CE287C-4FEB-A813-8238-0681EF04DA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C17C739F-FE0C-C552-3F11-D4CC13940F19}"/>
              </a:ext>
            </a:extLst>
          </p:cNvPr>
          <p:cNvSpPr>
            <a:spLocks noGrp="1"/>
          </p:cNvSpPr>
          <p:nvPr>
            <p:ph type="dt" sz="half" idx="10"/>
          </p:nvPr>
        </p:nvSpPr>
        <p:spPr/>
        <p:txBody>
          <a:bodyPr/>
          <a:lstStyle/>
          <a:p>
            <a:fld id="{8B17F872-67CF-7E43-AF66-86ABAD4068AA}" type="datetimeFigureOut">
              <a:rPr lang="en-TR" smtClean="0"/>
              <a:t>05/13/2024</a:t>
            </a:fld>
            <a:endParaRPr lang="en-TR"/>
          </a:p>
        </p:txBody>
      </p:sp>
      <p:sp>
        <p:nvSpPr>
          <p:cNvPr id="5" name="Footer Placeholder 4">
            <a:extLst>
              <a:ext uri="{FF2B5EF4-FFF2-40B4-BE49-F238E27FC236}">
                <a16:creationId xmlns:a16="http://schemas.microsoft.com/office/drawing/2014/main" id="{94D12D34-C3D2-97FA-8DD5-A9CC69B92DA4}"/>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A5ED06F9-6822-BB21-7BD1-2F817E87E5F6}"/>
              </a:ext>
            </a:extLst>
          </p:cNvPr>
          <p:cNvSpPr>
            <a:spLocks noGrp="1"/>
          </p:cNvSpPr>
          <p:nvPr>
            <p:ph type="sldNum" sz="quarter" idx="12"/>
          </p:nvPr>
        </p:nvSpPr>
        <p:spPr/>
        <p:txBody>
          <a:bodyPr/>
          <a:lstStyle/>
          <a:p>
            <a:fld id="{57D59C66-4626-414B-BCA8-AABC4EAE95C1}" type="slidenum">
              <a:rPr lang="en-TR" smtClean="0"/>
              <a:t>‹#›</a:t>
            </a:fld>
            <a:endParaRPr lang="en-TR"/>
          </a:p>
        </p:txBody>
      </p:sp>
    </p:spTree>
    <p:extLst>
      <p:ext uri="{BB962C8B-B14F-4D97-AF65-F5344CB8AC3E}">
        <p14:creationId xmlns:p14="http://schemas.microsoft.com/office/powerpoint/2010/main" val="1593823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07C0927-96F6-AB19-D4B2-34F8C79B5CB5}"/>
              </a:ext>
            </a:extLst>
          </p:cNvPr>
          <p:cNvSpPr>
            <a:spLocks noGrp="1"/>
          </p:cNvSpPr>
          <p:nvPr>
            <p:ph type="dt" sz="half" idx="10"/>
          </p:nvPr>
        </p:nvSpPr>
        <p:spPr/>
        <p:txBody>
          <a:bodyPr/>
          <a:lstStyle/>
          <a:p>
            <a:fld id="{8B17F872-67CF-7E43-AF66-86ABAD4068AA}" type="datetimeFigureOut">
              <a:rPr lang="en-TR" smtClean="0"/>
              <a:t>05/13/2024</a:t>
            </a:fld>
            <a:endParaRPr lang="en-TR"/>
          </a:p>
        </p:txBody>
      </p:sp>
      <p:sp>
        <p:nvSpPr>
          <p:cNvPr id="6" name="Footer Placeholder 5">
            <a:extLst>
              <a:ext uri="{FF2B5EF4-FFF2-40B4-BE49-F238E27FC236}">
                <a16:creationId xmlns:a16="http://schemas.microsoft.com/office/drawing/2014/main" id="{B6A867E7-C4A7-ADB6-4AE8-64E8DC51F4EE}"/>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0351065F-8E43-14DA-B803-077B09F08473}"/>
              </a:ext>
            </a:extLst>
          </p:cNvPr>
          <p:cNvSpPr>
            <a:spLocks noGrp="1"/>
          </p:cNvSpPr>
          <p:nvPr>
            <p:ph type="sldNum" sz="quarter" idx="12"/>
          </p:nvPr>
        </p:nvSpPr>
        <p:spPr/>
        <p:txBody>
          <a:bodyPr/>
          <a:lstStyle/>
          <a:p>
            <a:fld id="{57D59C66-4626-414B-BCA8-AABC4EAE95C1}" type="slidenum">
              <a:rPr lang="en-TR" smtClean="0"/>
              <a:t>‹#›</a:t>
            </a:fld>
            <a:endParaRPr lang="en-TR"/>
          </a:p>
        </p:txBody>
      </p:sp>
      <p:sp>
        <p:nvSpPr>
          <p:cNvPr id="8" name="Title 1">
            <a:extLst>
              <a:ext uri="{FF2B5EF4-FFF2-40B4-BE49-F238E27FC236}">
                <a16:creationId xmlns:a16="http://schemas.microsoft.com/office/drawing/2014/main" id="{8AA33C54-7A93-B481-8D79-756B33FAABD9}"/>
              </a:ext>
            </a:extLst>
          </p:cNvPr>
          <p:cNvSpPr>
            <a:spLocks noGrp="1"/>
          </p:cNvSpPr>
          <p:nvPr>
            <p:ph type="title"/>
          </p:nvPr>
        </p:nvSpPr>
        <p:spPr>
          <a:xfrm>
            <a:off x="2209800" y="1543262"/>
            <a:ext cx="8382000" cy="3995208"/>
          </a:xfrm>
        </p:spPr>
        <p:txBody>
          <a:bodyPr>
            <a:noAutofit/>
          </a:bodyPr>
          <a:lstStyle/>
          <a:p>
            <a:r>
              <a:rPr lang="en-US" sz="2400" dirty="0"/>
              <a:t>LOREM IPSUM</a:t>
            </a:r>
            <a:br>
              <a:rPr lang="en-US" sz="2400" dirty="0"/>
            </a:br>
            <a:r>
              <a:rPr lang="en-US" sz="2400" dirty="0"/>
              <a:t>Lorem ipsum dolor sit </a:t>
            </a:r>
            <a:r>
              <a:rPr lang="en-US" sz="2400" dirty="0" err="1"/>
              <a:t>amet</a:t>
            </a:r>
            <a:r>
              <a:rPr lang="en-US" sz="2400" dirty="0"/>
              <a:t/>
            </a:r>
            <a:br>
              <a:rPr lang="en-US" sz="2400" dirty="0"/>
            </a:br>
            <a:r>
              <a:rPr lang="en-US" sz="2400" dirty="0" err="1"/>
              <a:t>Consectetur</a:t>
            </a:r>
            <a:r>
              <a:rPr lang="en-US" sz="2400" dirty="0"/>
              <a:t> </a:t>
            </a:r>
            <a:r>
              <a:rPr lang="en-US" sz="2400" dirty="0" err="1"/>
              <a:t>adipiscing</a:t>
            </a:r>
            <a:r>
              <a:rPr lang="en-US" sz="2400" dirty="0"/>
              <a:t> </a:t>
            </a:r>
            <a:r>
              <a:rPr lang="en-US" sz="2400" dirty="0" err="1"/>
              <a:t>elit</a:t>
            </a:r>
            <a:r>
              <a:rPr lang="en-US" sz="2400" dirty="0"/>
              <a:t/>
            </a:r>
            <a:br>
              <a:rPr lang="en-US" sz="2400" dirty="0"/>
            </a:br>
            <a:r>
              <a:rPr lang="en-US" sz="2400" dirty="0"/>
              <a:t>Donec </a:t>
            </a:r>
            <a:r>
              <a:rPr lang="en-US" sz="2400" dirty="0" err="1"/>
              <a:t>faucibus</a:t>
            </a:r>
            <a:r>
              <a:rPr lang="en-US" sz="2400" dirty="0"/>
              <a:t>, </a:t>
            </a:r>
            <a:r>
              <a:rPr lang="en-US" sz="2400" dirty="0" err="1"/>
              <a:t>metus</a:t>
            </a:r>
            <a:r>
              <a:rPr lang="en-US" sz="2400" dirty="0"/>
              <a:t> vel</a:t>
            </a:r>
            <a:br>
              <a:rPr lang="en-US" sz="2400" dirty="0"/>
            </a:br>
            <a:r>
              <a:rPr lang="en-US" sz="2400" dirty="0" err="1"/>
              <a:t>Aliquam</a:t>
            </a:r>
            <a:r>
              <a:rPr lang="en-US" sz="2400" dirty="0"/>
              <a:t> vestibulum ligula</a:t>
            </a:r>
            <a:br>
              <a:rPr lang="en-US" sz="2400" dirty="0"/>
            </a:br>
            <a:r>
              <a:rPr lang="en-US" sz="2400" dirty="0"/>
              <a:t/>
            </a:r>
            <a:br>
              <a:rPr lang="en-US" sz="2400" dirty="0"/>
            </a:br>
            <a:r>
              <a:rPr lang="en-US" sz="2400" dirty="0"/>
              <a:t>LOREM IPSUM</a:t>
            </a:r>
            <a:br>
              <a:rPr lang="en-US" sz="2400" dirty="0"/>
            </a:br>
            <a:r>
              <a:rPr lang="en-US" sz="2400" dirty="0" err="1"/>
              <a:t>Pellentesque</a:t>
            </a:r>
            <a:r>
              <a:rPr lang="en-US" sz="2400" dirty="0"/>
              <a:t> habitant </a:t>
            </a:r>
            <a:r>
              <a:rPr lang="en-US" sz="2400" dirty="0" err="1"/>
              <a:t>morbi</a:t>
            </a:r>
            <a:r>
              <a:rPr lang="en-US" sz="2400" dirty="0"/>
              <a:t/>
            </a:r>
            <a:br>
              <a:rPr lang="en-US" sz="2400" dirty="0"/>
            </a:br>
            <a:r>
              <a:rPr lang="en-US" sz="2400" dirty="0"/>
              <a:t>Donec </a:t>
            </a:r>
            <a:r>
              <a:rPr lang="en-US" sz="2400" dirty="0" err="1"/>
              <a:t>ut</a:t>
            </a:r>
            <a:r>
              <a:rPr lang="en-US" sz="2400" dirty="0"/>
              <a:t> </a:t>
            </a:r>
            <a:r>
              <a:rPr lang="en-US" sz="2400" dirty="0" err="1"/>
              <a:t>risus</a:t>
            </a:r>
            <a:r>
              <a:rPr lang="en-US" sz="2400" dirty="0"/>
              <a:t> </a:t>
            </a:r>
            <a:r>
              <a:rPr lang="en-US" sz="2400" dirty="0" err="1"/>
              <a:t>velit</a:t>
            </a:r>
            <a:r>
              <a:rPr lang="en-US" sz="2400" dirty="0"/>
              <a:t/>
            </a:r>
            <a:br>
              <a:rPr lang="en-US" sz="2400" dirty="0"/>
            </a:br>
            <a:r>
              <a:rPr lang="en-US" sz="2400" dirty="0" err="1"/>
              <a:t>Nulla</a:t>
            </a:r>
            <a:r>
              <a:rPr lang="en-US" sz="2400" dirty="0"/>
              <a:t> </a:t>
            </a:r>
            <a:r>
              <a:rPr lang="en-US" sz="2400" dirty="0" err="1"/>
              <a:t>ut</a:t>
            </a:r>
            <a:r>
              <a:rPr lang="en-US" sz="2400" dirty="0"/>
              <a:t> </a:t>
            </a:r>
            <a:r>
              <a:rPr lang="en-US" sz="2400" dirty="0" err="1"/>
              <a:t>egestas</a:t>
            </a:r>
            <a:r>
              <a:rPr lang="en-US" sz="2400" dirty="0"/>
              <a:t> mi</a:t>
            </a:r>
            <a:br>
              <a:rPr lang="en-US" sz="2400" dirty="0"/>
            </a:br>
            <a:r>
              <a:rPr lang="en-US" sz="2400" dirty="0" err="1"/>
              <a:t>Nullam</a:t>
            </a:r>
            <a:r>
              <a:rPr lang="en-US" sz="2400" dirty="0"/>
              <a:t> sed </a:t>
            </a:r>
            <a:r>
              <a:rPr lang="en-US" sz="2400" dirty="0" err="1"/>
              <a:t>lacus</a:t>
            </a:r>
            <a:r>
              <a:rPr lang="en-US" sz="2400" dirty="0"/>
              <a:t> </a:t>
            </a:r>
            <a:r>
              <a:rPr lang="en-US" sz="2400" dirty="0" err="1"/>
              <a:t>rutrum</a:t>
            </a:r>
            <a:endParaRPr lang="en-TR" sz="2400" dirty="0"/>
          </a:p>
        </p:txBody>
      </p:sp>
    </p:spTree>
    <p:extLst>
      <p:ext uri="{BB962C8B-B14F-4D97-AF65-F5344CB8AC3E}">
        <p14:creationId xmlns:p14="http://schemas.microsoft.com/office/powerpoint/2010/main" val="3911152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752CF-545C-85DD-4EAB-12D63D1FF3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R"/>
          </a:p>
        </p:txBody>
      </p:sp>
      <p:sp>
        <p:nvSpPr>
          <p:cNvPr id="3" name="Text Placeholder 2">
            <a:extLst>
              <a:ext uri="{FF2B5EF4-FFF2-40B4-BE49-F238E27FC236}">
                <a16:creationId xmlns:a16="http://schemas.microsoft.com/office/drawing/2014/main" id="{D6AFE593-F44F-54EB-9C5B-590A1CE60C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334A5-0A9B-C04A-4E41-FBCD53C8BBF6}"/>
              </a:ext>
            </a:extLst>
          </p:cNvPr>
          <p:cNvSpPr>
            <a:spLocks noGrp="1"/>
          </p:cNvSpPr>
          <p:nvPr>
            <p:ph type="dt" sz="half" idx="10"/>
          </p:nvPr>
        </p:nvSpPr>
        <p:spPr/>
        <p:txBody>
          <a:bodyPr/>
          <a:lstStyle/>
          <a:p>
            <a:fld id="{8B17F872-67CF-7E43-AF66-86ABAD4068AA}" type="datetimeFigureOut">
              <a:rPr lang="en-TR" smtClean="0"/>
              <a:t>05/13/2024</a:t>
            </a:fld>
            <a:endParaRPr lang="en-TR"/>
          </a:p>
        </p:txBody>
      </p:sp>
      <p:sp>
        <p:nvSpPr>
          <p:cNvPr id="5" name="Footer Placeholder 4">
            <a:extLst>
              <a:ext uri="{FF2B5EF4-FFF2-40B4-BE49-F238E27FC236}">
                <a16:creationId xmlns:a16="http://schemas.microsoft.com/office/drawing/2014/main" id="{90661ED3-0BDF-9757-A55B-5B9FEC4083E7}"/>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7275ABFC-993D-7857-F96F-FD0EFDCD2A55}"/>
              </a:ext>
            </a:extLst>
          </p:cNvPr>
          <p:cNvSpPr>
            <a:spLocks noGrp="1"/>
          </p:cNvSpPr>
          <p:nvPr>
            <p:ph type="sldNum" sz="quarter" idx="12"/>
          </p:nvPr>
        </p:nvSpPr>
        <p:spPr/>
        <p:txBody>
          <a:bodyPr/>
          <a:lstStyle/>
          <a:p>
            <a:fld id="{57D59C66-4626-414B-BCA8-AABC4EAE95C1}" type="slidenum">
              <a:rPr lang="en-TR" smtClean="0"/>
              <a:t>‹#›</a:t>
            </a:fld>
            <a:endParaRPr lang="en-TR"/>
          </a:p>
        </p:txBody>
      </p:sp>
    </p:spTree>
    <p:extLst>
      <p:ext uri="{BB962C8B-B14F-4D97-AF65-F5344CB8AC3E}">
        <p14:creationId xmlns:p14="http://schemas.microsoft.com/office/powerpoint/2010/main" val="718949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3A58F-C775-F33D-18EB-013DC275D31C}"/>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10C923B5-910A-96F4-A54E-6C1270B4F3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Content Placeholder 3">
            <a:extLst>
              <a:ext uri="{FF2B5EF4-FFF2-40B4-BE49-F238E27FC236}">
                <a16:creationId xmlns:a16="http://schemas.microsoft.com/office/drawing/2014/main" id="{9E35D1B5-B4AF-33B6-E49F-06B75F92EC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Date Placeholder 4">
            <a:extLst>
              <a:ext uri="{FF2B5EF4-FFF2-40B4-BE49-F238E27FC236}">
                <a16:creationId xmlns:a16="http://schemas.microsoft.com/office/drawing/2014/main" id="{E0398F1D-84E9-B42F-97CC-EC78C23D1AF2}"/>
              </a:ext>
            </a:extLst>
          </p:cNvPr>
          <p:cNvSpPr>
            <a:spLocks noGrp="1"/>
          </p:cNvSpPr>
          <p:nvPr>
            <p:ph type="dt" sz="half" idx="10"/>
          </p:nvPr>
        </p:nvSpPr>
        <p:spPr/>
        <p:txBody>
          <a:bodyPr/>
          <a:lstStyle/>
          <a:p>
            <a:fld id="{8B17F872-67CF-7E43-AF66-86ABAD4068AA}" type="datetimeFigureOut">
              <a:rPr lang="en-TR" smtClean="0"/>
              <a:t>05/13/2024</a:t>
            </a:fld>
            <a:endParaRPr lang="en-TR"/>
          </a:p>
        </p:txBody>
      </p:sp>
      <p:sp>
        <p:nvSpPr>
          <p:cNvPr id="6" name="Footer Placeholder 5">
            <a:extLst>
              <a:ext uri="{FF2B5EF4-FFF2-40B4-BE49-F238E27FC236}">
                <a16:creationId xmlns:a16="http://schemas.microsoft.com/office/drawing/2014/main" id="{7DF81BB3-C009-251F-F06D-67E86631C8DE}"/>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4A0F1536-9FC8-EEDE-8EED-043A7DFC7CC2}"/>
              </a:ext>
            </a:extLst>
          </p:cNvPr>
          <p:cNvSpPr>
            <a:spLocks noGrp="1"/>
          </p:cNvSpPr>
          <p:nvPr>
            <p:ph type="sldNum" sz="quarter" idx="12"/>
          </p:nvPr>
        </p:nvSpPr>
        <p:spPr/>
        <p:txBody>
          <a:bodyPr/>
          <a:lstStyle/>
          <a:p>
            <a:fld id="{57D59C66-4626-414B-BCA8-AABC4EAE95C1}" type="slidenum">
              <a:rPr lang="en-TR" smtClean="0"/>
              <a:t>‹#›</a:t>
            </a:fld>
            <a:endParaRPr lang="en-TR"/>
          </a:p>
        </p:txBody>
      </p:sp>
    </p:spTree>
    <p:extLst>
      <p:ext uri="{BB962C8B-B14F-4D97-AF65-F5344CB8AC3E}">
        <p14:creationId xmlns:p14="http://schemas.microsoft.com/office/powerpoint/2010/main" val="4018143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683BC-2A7B-8FBC-5222-3AA3BF2908E6}"/>
              </a:ext>
            </a:extLst>
          </p:cNvPr>
          <p:cNvSpPr>
            <a:spLocks noGrp="1"/>
          </p:cNvSpPr>
          <p:nvPr>
            <p:ph type="title"/>
          </p:nvPr>
        </p:nvSpPr>
        <p:spPr>
          <a:xfrm>
            <a:off x="839788" y="365125"/>
            <a:ext cx="10515600" cy="1325563"/>
          </a:xfrm>
        </p:spPr>
        <p:txBody>
          <a:bodyPr/>
          <a:lstStyle/>
          <a:p>
            <a:r>
              <a:rPr lang="en-US"/>
              <a:t>Click to edit Master title style</a:t>
            </a:r>
            <a:endParaRPr lang="en-TR"/>
          </a:p>
        </p:txBody>
      </p:sp>
      <p:sp>
        <p:nvSpPr>
          <p:cNvPr id="3" name="Text Placeholder 2">
            <a:extLst>
              <a:ext uri="{FF2B5EF4-FFF2-40B4-BE49-F238E27FC236}">
                <a16:creationId xmlns:a16="http://schemas.microsoft.com/office/drawing/2014/main" id="{43DE539C-D77B-A7D5-79E1-D7173B60F2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05BAE2-71D7-6090-D9F9-B6189C3B37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Text Placeholder 4">
            <a:extLst>
              <a:ext uri="{FF2B5EF4-FFF2-40B4-BE49-F238E27FC236}">
                <a16:creationId xmlns:a16="http://schemas.microsoft.com/office/drawing/2014/main" id="{67B74E8C-02FD-15EF-2F3E-142CF32990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38189F-49D8-BB00-F757-0379FFFF49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7" name="Date Placeholder 6">
            <a:extLst>
              <a:ext uri="{FF2B5EF4-FFF2-40B4-BE49-F238E27FC236}">
                <a16:creationId xmlns:a16="http://schemas.microsoft.com/office/drawing/2014/main" id="{FC03F19D-12E8-9845-3444-B4B3A74769A1}"/>
              </a:ext>
            </a:extLst>
          </p:cNvPr>
          <p:cNvSpPr>
            <a:spLocks noGrp="1"/>
          </p:cNvSpPr>
          <p:nvPr>
            <p:ph type="dt" sz="half" idx="10"/>
          </p:nvPr>
        </p:nvSpPr>
        <p:spPr/>
        <p:txBody>
          <a:bodyPr/>
          <a:lstStyle/>
          <a:p>
            <a:fld id="{8B17F872-67CF-7E43-AF66-86ABAD4068AA}" type="datetimeFigureOut">
              <a:rPr lang="en-TR" smtClean="0"/>
              <a:t>05/13/2024</a:t>
            </a:fld>
            <a:endParaRPr lang="en-TR"/>
          </a:p>
        </p:txBody>
      </p:sp>
      <p:sp>
        <p:nvSpPr>
          <p:cNvPr id="8" name="Footer Placeholder 7">
            <a:extLst>
              <a:ext uri="{FF2B5EF4-FFF2-40B4-BE49-F238E27FC236}">
                <a16:creationId xmlns:a16="http://schemas.microsoft.com/office/drawing/2014/main" id="{F1EBC4E5-8DA2-1052-5FDE-412628E3D902}"/>
              </a:ext>
            </a:extLst>
          </p:cNvPr>
          <p:cNvSpPr>
            <a:spLocks noGrp="1"/>
          </p:cNvSpPr>
          <p:nvPr>
            <p:ph type="ftr" sz="quarter" idx="11"/>
          </p:nvPr>
        </p:nvSpPr>
        <p:spPr/>
        <p:txBody>
          <a:bodyPr/>
          <a:lstStyle/>
          <a:p>
            <a:endParaRPr lang="en-TR"/>
          </a:p>
        </p:txBody>
      </p:sp>
      <p:sp>
        <p:nvSpPr>
          <p:cNvPr id="9" name="Slide Number Placeholder 8">
            <a:extLst>
              <a:ext uri="{FF2B5EF4-FFF2-40B4-BE49-F238E27FC236}">
                <a16:creationId xmlns:a16="http://schemas.microsoft.com/office/drawing/2014/main" id="{7E1A8EB2-ECA1-3B62-CB03-21E13B1D6962}"/>
              </a:ext>
            </a:extLst>
          </p:cNvPr>
          <p:cNvSpPr>
            <a:spLocks noGrp="1"/>
          </p:cNvSpPr>
          <p:nvPr>
            <p:ph type="sldNum" sz="quarter" idx="12"/>
          </p:nvPr>
        </p:nvSpPr>
        <p:spPr/>
        <p:txBody>
          <a:bodyPr/>
          <a:lstStyle/>
          <a:p>
            <a:fld id="{57D59C66-4626-414B-BCA8-AABC4EAE95C1}" type="slidenum">
              <a:rPr lang="en-TR" smtClean="0"/>
              <a:t>‹#›</a:t>
            </a:fld>
            <a:endParaRPr lang="en-TR"/>
          </a:p>
        </p:txBody>
      </p:sp>
    </p:spTree>
    <p:extLst>
      <p:ext uri="{BB962C8B-B14F-4D97-AF65-F5344CB8AC3E}">
        <p14:creationId xmlns:p14="http://schemas.microsoft.com/office/powerpoint/2010/main" val="2227694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41ADF-2865-C7BF-6159-238A62F4AC85}"/>
              </a:ext>
            </a:extLst>
          </p:cNvPr>
          <p:cNvSpPr>
            <a:spLocks noGrp="1"/>
          </p:cNvSpPr>
          <p:nvPr>
            <p:ph type="title"/>
          </p:nvPr>
        </p:nvSpPr>
        <p:spPr/>
        <p:txBody>
          <a:bodyPr/>
          <a:lstStyle/>
          <a:p>
            <a:r>
              <a:rPr lang="en-US"/>
              <a:t>Click to edit Master title style</a:t>
            </a:r>
            <a:endParaRPr lang="en-TR"/>
          </a:p>
        </p:txBody>
      </p:sp>
      <p:sp>
        <p:nvSpPr>
          <p:cNvPr id="3" name="Date Placeholder 2">
            <a:extLst>
              <a:ext uri="{FF2B5EF4-FFF2-40B4-BE49-F238E27FC236}">
                <a16:creationId xmlns:a16="http://schemas.microsoft.com/office/drawing/2014/main" id="{51DEA1FC-188B-3BCE-7FEE-1DC4426EC586}"/>
              </a:ext>
            </a:extLst>
          </p:cNvPr>
          <p:cNvSpPr>
            <a:spLocks noGrp="1"/>
          </p:cNvSpPr>
          <p:nvPr>
            <p:ph type="dt" sz="half" idx="10"/>
          </p:nvPr>
        </p:nvSpPr>
        <p:spPr/>
        <p:txBody>
          <a:bodyPr/>
          <a:lstStyle/>
          <a:p>
            <a:fld id="{8B17F872-67CF-7E43-AF66-86ABAD4068AA}" type="datetimeFigureOut">
              <a:rPr lang="en-TR" smtClean="0"/>
              <a:t>05/13/2024</a:t>
            </a:fld>
            <a:endParaRPr lang="en-TR"/>
          </a:p>
        </p:txBody>
      </p:sp>
      <p:sp>
        <p:nvSpPr>
          <p:cNvPr id="4" name="Footer Placeholder 3">
            <a:extLst>
              <a:ext uri="{FF2B5EF4-FFF2-40B4-BE49-F238E27FC236}">
                <a16:creationId xmlns:a16="http://schemas.microsoft.com/office/drawing/2014/main" id="{5BD55940-E0D9-A381-F3A7-01731A7EED75}"/>
              </a:ext>
            </a:extLst>
          </p:cNvPr>
          <p:cNvSpPr>
            <a:spLocks noGrp="1"/>
          </p:cNvSpPr>
          <p:nvPr>
            <p:ph type="ftr" sz="quarter" idx="11"/>
          </p:nvPr>
        </p:nvSpPr>
        <p:spPr/>
        <p:txBody>
          <a:bodyPr/>
          <a:lstStyle/>
          <a:p>
            <a:endParaRPr lang="en-TR"/>
          </a:p>
        </p:txBody>
      </p:sp>
      <p:sp>
        <p:nvSpPr>
          <p:cNvPr id="5" name="Slide Number Placeholder 4">
            <a:extLst>
              <a:ext uri="{FF2B5EF4-FFF2-40B4-BE49-F238E27FC236}">
                <a16:creationId xmlns:a16="http://schemas.microsoft.com/office/drawing/2014/main" id="{7BF040AA-72EF-9BA7-8E7B-7440A95BF809}"/>
              </a:ext>
            </a:extLst>
          </p:cNvPr>
          <p:cNvSpPr>
            <a:spLocks noGrp="1"/>
          </p:cNvSpPr>
          <p:nvPr>
            <p:ph type="sldNum" sz="quarter" idx="12"/>
          </p:nvPr>
        </p:nvSpPr>
        <p:spPr/>
        <p:txBody>
          <a:bodyPr/>
          <a:lstStyle/>
          <a:p>
            <a:fld id="{57D59C66-4626-414B-BCA8-AABC4EAE95C1}" type="slidenum">
              <a:rPr lang="en-TR" smtClean="0"/>
              <a:t>‹#›</a:t>
            </a:fld>
            <a:endParaRPr lang="en-TR"/>
          </a:p>
        </p:txBody>
      </p:sp>
    </p:spTree>
    <p:extLst>
      <p:ext uri="{BB962C8B-B14F-4D97-AF65-F5344CB8AC3E}">
        <p14:creationId xmlns:p14="http://schemas.microsoft.com/office/powerpoint/2010/main" val="3037022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1882C7-F975-6E2E-2398-27A49C2B1433}"/>
              </a:ext>
            </a:extLst>
          </p:cNvPr>
          <p:cNvSpPr>
            <a:spLocks noGrp="1"/>
          </p:cNvSpPr>
          <p:nvPr>
            <p:ph type="dt" sz="half" idx="10"/>
          </p:nvPr>
        </p:nvSpPr>
        <p:spPr/>
        <p:txBody>
          <a:bodyPr/>
          <a:lstStyle/>
          <a:p>
            <a:fld id="{8B17F872-67CF-7E43-AF66-86ABAD4068AA}" type="datetimeFigureOut">
              <a:rPr lang="en-TR" smtClean="0"/>
              <a:t>05/13/2024</a:t>
            </a:fld>
            <a:endParaRPr lang="en-TR"/>
          </a:p>
        </p:txBody>
      </p:sp>
      <p:sp>
        <p:nvSpPr>
          <p:cNvPr id="3" name="Footer Placeholder 2">
            <a:extLst>
              <a:ext uri="{FF2B5EF4-FFF2-40B4-BE49-F238E27FC236}">
                <a16:creationId xmlns:a16="http://schemas.microsoft.com/office/drawing/2014/main" id="{341C2639-476C-CAB7-8358-FD739D155477}"/>
              </a:ext>
            </a:extLst>
          </p:cNvPr>
          <p:cNvSpPr>
            <a:spLocks noGrp="1"/>
          </p:cNvSpPr>
          <p:nvPr>
            <p:ph type="ftr" sz="quarter" idx="11"/>
          </p:nvPr>
        </p:nvSpPr>
        <p:spPr/>
        <p:txBody>
          <a:bodyPr/>
          <a:lstStyle/>
          <a:p>
            <a:endParaRPr lang="en-TR"/>
          </a:p>
        </p:txBody>
      </p:sp>
      <p:sp>
        <p:nvSpPr>
          <p:cNvPr id="4" name="Slide Number Placeholder 3">
            <a:extLst>
              <a:ext uri="{FF2B5EF4-FFF2-40B4-BE49-F238E27FC236}">
                <a16:creationId xmlns:a16="http://schemas.microsoft.com/office/drawing/2014/main" id="{69F17F3D-2C4B-B643-B8CD-F52A44433BC4}"/>
              </a:ext>
            </a:extLst>
          </p:cNvPr>
          <p:cNvSpPr>
            <a:spLocks noGrp="1"/>
          </p:cNvSpPr>
          <p:nvPr>
            <p:ph type="sldNum" sz="quarter" idx="12"/>
          </p:nvPr>
        </p:nvSpPr>
        <p:spPr/>
        <p:txBody>
          <a:bodyPr/>
          <a:lstStyle/>
          <a:p>
            <a:fld id="{57D59C66-4626-414B-BCA8-AABC4EAE95C1}" type="slidenum">
              <a:rPr lang="en-TR" smtClean="0"/>
              <a:t>‹#›</a:t>
            </a:fld>
            <a:endParaRPr lang="en-TR"/>
          </a:p>
        </p:txBody>
      </p:sp>
    </p:spTree>
    <p:extLst>
      <p:ext uri="{BB962C8B-B14F-4D97-AF65-F5344CB8AC3E}">
        <p14:creationId xmlns:p14="http://schemas.microsoft.com/office/powerpoint/2010/main" val="1484604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9F732-6701-47C0-29F8-BB8C44A2E4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Picture Placeholder 2">
            <a:extLst>
              <a:ext uri="{FF2B5EF4-FFF2-40B4-BE49-F238E27FC236}">
                <a16:creationId xmlns:a16="http://schemas.microsoft.com/office/drawing/2014/main" id="{9ADB49C4-B083-66CE-06F2-940309D619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R"/>
          </a:p>
        </p:txBody>
      </p:sp>
      <p:sp>
        <p:nvSpPr>
          <p:cNvPr id="4" name="Text Placeholder 3">
            <a:extLst>
              <a:ext uri="{FF2B5EF4-FFF2-40B4-BE49-F238E27FC236}">
                <a16:creationId xmlns:a16="http://schemas.microsoft.com/office/drawing/2014/main" id="{FA9FB498-E5C1-F221-C82B-AD59A5B642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0A0526-92EE-B1C8-66B3-42C4FC95D55A}"/>
              </a:ext>
            </a:extLst>
          </p:cNvPr>
          <p:cNvSpPr>
            <a:spLocks noGrp="1"/>
          </p:cNvSpPr>
          <p:nvPr>
            <p:ph type="dt" sz="half" idx="10"/>
          </p:nvPr>
        </p:nvSpPr>
        <p:spPr/>
        <p:txBody>
          <a:bodyPr/>
          <a:lstStyle/>
          <a:p>
            <a:fld id="{8B17F872-67CF-7E43-AF66-86ABAD4068AA}" type="datetimeFigureOut">
              <a:rPr lang="en-TR" smtClean="0"/>
              <a:t>05/13/2024</a:t>
            </a:fld>
            <a:endParaRPr lang="en-TR"/>
          </a:p>
        </p:txBody>
      </p:sp>
      <p:sp>
        <p:nvSpPr>
          <p:cNvPr id="6" name="Footer Placeholder 5">
            <a:extLst>
              <a:ext uri="{FF2B5EF4-FFF2-40B4-BE49-F238E27FC236}">
                <a16:creationId xmlns:a16="http://schemas.microsoft.com/office/drawing/2014/main" id="{B68C3E3E-ACD2-8F1F-ECFD-6A12E9D31F45}"/>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83EBFE0F-0CC6-B8F5-2972-9692781F31DF}"/>
              </a:ext>
            </a:extLst>
          </p:cNvPr>
          <p:cNvSpPr>
            <a:spLocks noGrp="1"/>
          </p:cNvSpPr>
          <p:nvPr>
            <p:ph type="sldNum" sz="quarter" idx="12"/>
          </p:nvPr>
        </p:nvSpPr>
        <p:spPr/>
        <p:txBody>
          <a:bodyPr/>
          <a:lstStyle/>
          <a:p>
            <a:fld id="{57D59C66-4626-414B-BCA8-AABC4EAE95C1}" type="slidenum">
              <a:rPr lang="en-TR" smtClean="0"/>
              <a:t>‹#›</a:t>
            </a:fld>
            <a:endParaRPr lang="en-TR"/>
          </a:p>
        </p:txBody>
      </p:sp>
    </p:spTree>
    <p:extLst>
      <p:ext uri="{BB962C8B-B14F-4D97-AF65-F5344CB8AC3E}">
        <p14:creationId xmlns:p14="http://schemas.microsoft.com/office/powerpoint/2010/main" val="4058740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E61141-86D7-66E6-FBE3-B310934552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R"/>
          </a:p>
        </p:txBody>
      </p:sp>
      <p:sp>
        <p:nvSpPr>
          <p:cNvPr id="3" name="Text Placeholder 2">
            <a:extLst>
              <a:ext uri="{FF2B5EF4-FFF2-40B4-BE49-F238E27FC236}">
                <a16:creationId xmlns:a16="http://schemas.microsoft.com/office/drawing/2014/main" id="{ADABE2FF-3288-7468-2295-907F45F319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2B44E17F-034D-5E28-BC9F-48D04BF6EF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17F872-67CF-7E43-AF66-86ABAD4068AA}" type="datetimeFigureOut">
              <a:rPr lang="en-TR" smtClean="0"/>
              <a:t>05/13/2024</a:t>
            </a:fld>
            <a:endParaRPr lang="en-TR"/>
          </a:p>
        </p:txBody>
      </p:sp>
      <p:sp>
        <p:nvSpPr>
          <p:cNvPr id="5" name="Footer Placeholder 4">
            <a:extLst>
              <a:ext uri="{FF2B5EF4-FFF2-40B4-BE49-F238E27FC236}">
                <a16:creationId xmlns:a16="http://schemas.microsoft.com/office/drawing/2014/main" id="{BEDCC2C0-3C20-7D98-27C6-E359D7DB0D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R"/>
          </a:p>
        </p:txBody>
      </p:sp>
      <p:sp>
        <p:nvSpPr>
          <p:cNvPr id="6" name="Slide Number Placeholder 5">
            <a:extLst>
              <a:ext uri="{FF2B5EF4-FFF2-40B4-BE49-F238E27FC236}">
                <a16:creationId xmlns:a16="http://schemas.microsoft.com/office/drawing/2014/main" id="{E4FA8DAC-470B-634E-7A15-0B8B5739E1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D59C66-4626-414B-BCA8-AABC4EAE95C1}" type="slidenum">
              <a:rPr lang="en-TR" smtClean="0"/>
              <a:t>‹#›</a:t>
            </a:fld>
            <a:endParaRPr lang="en-TR"/>
          </a:p>
        </p:txBody>
      </p:sp>
    </p:spTree>
    <p:extLst>
      <p:ext uri="{BB962C8B-B14F-4D97-AF65-F5344CB8AC3E}">
        <p14:creationId xmlns:p14="http://schemas.microsoft.com/office/powerpoint/2010/main" val="1597254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5.xml"/><Relationship Id="rId7" Type="http://schemas.openxmlformats.org/officeDocument/2006/relationships/image" Target="../media/image5.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hyperlink" Target="https://www.csgb.gov.tr/isggm" TargetMode="External"/><Relationship Id="rId13" Type="http://schemas.openxmlformats.org/officeDocument/2006/relationships/image" Target="../media/image7.png"/><Relationship Id="rId3" Type="http://schemas.openxmlformats.org/officeDocument/2006/relationships/hyperlink" Target="https://mtegm.meb.gov.tr/" TargetMode="External"/><Relationship Id="rId7" Type="http://schemas.openxmlformats.org/officeDocument/2006/relationships/hyperlink" Target="https://dhgm.meb.gov.tr/www/isyeri-saglik-ve-guvenlik-birimi-daire-baskanligi/icerik/425" TargetMode="External"/><Relationship Id="rId12" Type="http://schemas.openxmlformats.org/officeDocument/2006/relationships/image" Target="../media/image6.png"/><Relationship Id="rId2" Type="http://schemas.openxmlformats.org/officeDocument/2006/relationships/hyperlink" Target="https://meslegimhayatim.meb.gov.tr/" TargetMode="Externa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5.png"/><Relationship Id="rId5" Type="http://schemas.openxmlformats.org/officeDocument/2006/relationships/image" Target="../media/image17.jpeg"/><Relationship Id="rId10" Type="http://schemas.openxmlformats.org/officeDocument/2006/relationships/hyperlink" Target="http://meslek.eba.gov.tr/" TargetMode="External"/><Relationship Id="rId4" Type="http://schemas.openxmlformats.org/officeDocument/2006/relationships/image" Target="../media/image16.jpeg"/><Relationship Id="rId9" Type="http://schemas.openxmlformats.org/officeDocument/2006/relationships/hyperlink" Target="https://osha.europa.eu/tr"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38501A-C45F-D36B-5959-D8323B54F879}"/>
              </a:ext>
            </a:extLst>
          </p:cNvPr>
          <p:cNvSpPr>
            <a:spLocks noGrp="1"/>
          </p:cNvSpPr>
          <p:nvPr>
            <p:ph type="ctrTitle"/>
          </p:nvPr>
        </p:nvSpPr>
        <p:spPr>
          <a:xfrm>
            <a:off x="685800" y="642936"/>
            <a:ext cx="5003800" cy="1535306"/>
          </a:xfrm>
        </p:spPr>
        <p:txBody>
          <a:bodyPr>
            <a:noAutofit/>
          </a:bodyPr>
          <a:lstStyle/>
          <a:p>
            <a:pPr algn="l">
              <a:lnSpc>
                <a:spcPct val="100000"/>
              </a:lnSpc>
            </a:pPr>
            <a:r>
              <a:rPr lang="en-US" sz="2400" b="1" dirty="0">
                <a:solidFill>
                  <a:srgbClr val="29AAE1"/>
                </a:solidFill>
                <a:latin typeface="Corbel" panose="020B0503020204020204" pitchFamily="34" charset="0"/>
                <a:cs typeface="Futura Medium" panose="020B0602020204020303" pitchFamily="34" charset="-79"/>
              </a:rPr>
              <a:t>TESK UNICEF ÇOCUK HAKLARI VE İŞ İLKELERİ PROGRAMI </a:t>
            </a:r>
            <a:endParaRPr lang="en-TR" sz="2400" b="1" dirty="0">
              <a:solidFill>
                <a:srgbClr val="29AAE1"/>
              </a:solidFill>
              <a:latin typeface="Corbel" panose="020B0503020204020204" pitchFamily="34" charset="0"/>
              <a:cs typeface="Futura Medium" panose="020B0602020204020303" pitchFamily="34" charset="-79"/>
            </a:endParaRPr>
          </a:p>
        </p:txBody>
      </p:sp>
      <p:sp>
        <p:nvSpPr>
          <p:cNvPr id="6" name="TextBox 5">
            <a:extLst>
              <a:ext uri="{FF2B5EF4-FFF2-40B4-BE49-F238E27FC236}">
                <a16:creationId xmlns:a16="http://schemas.microsoft.com/office/drawing/2014/main" id="{F04C815B-2722-974D-A31B-931114F56431}"/>
              </a:ext>
            </a:extLst>
          </p:cNvPr>
          <p:cNvSpPr txBox="1"/>
          <p:nvPr/>
        </p:nvSpPr>
        <p:spPr>
          <a:xfrm>
            <a:off x="-163284" y="2177239"/>
            <a:ext cx="8175170" cy="2492990"/>
          </a:xfrm>
          <a:prstGeom prst="rect">
            <a:avLst/>
          </a:prstGeom>
          <a:noFill/>
        </p:spPr>
        <p:txBody>
          <a:bodyPr wrap="square" rtlCol="0">
            <a:spAutoFit/>
          </a:bodyPr>
          <a:lstStyle/>
          <a:p>
            <a:pPr algn="ctr"/>
            <a:r>
              <a:rPr lang="tr-TR" sz="3200" b="1" dirty="0">
                <a:solidFill>
                  <a:srgbClr val="1B325F"/>
                </a:solidFill>
                <a:effectLst>
                  <a:outerShdw blurRad="38100" dist="38100" dir="2700000" algn="tl">
                    <a:srgbClr val="000000">
                      <a:alpha val="43137"/>
                    </a:srgbClr>
                  </a:outerShdw>
                </a:effectLst>
              </a:rPr>
              <a:t>MESLEKİ EĞİTİM</a:t>
            </a:r>
          </a:p>
          <a:p>
            <a:pPr algn="ctr"/>
            <a:r>
              <a:rPr lang="tr-TR" sz="3200" b="1" dirty="0">
                <a:solidFill>
                  <a:srgbClr val="1B325F"/>
                </a:solidFill>
                <a:effectLst>
                  <a:outerShdw blurRad="38100" dist="38100" dir="2700000" algn="tl">
                    <a:srgbClr val="000000">
                      <a:alpha val="43137"/>
                    </a:srgbClr>
                  </a:outerShdw>
                </a:effectLst>
              </a:rPr>
              <a:t>&amp;</a:t>
            </a:r>
          </a:p>
          <a:p>
            <a:pPr algn="ctr"/>
            <a:r>
              <a:rPr lang="tr-TR" sz="3200" b="1" dirty="0">
                <a:solidFill>
                  <a:srgbClr val="1B325F"/>
                </a:solidFill>
                <a:effectLst>
                  <a:outerShdw blurRad="38100" dist="38100" dir="2700000" algn="tl">
                    <a:srgbClr val="000000">
                      <a:alpha val="43137"/>
                    </a:srgbClr>
                  </a:outerShdw>
                </a:effectLst>
              </a:rPr>
              <a:t>İŞ SAĞLIĞI VE GÜVENLİĞİ </a:t>
            </a:r>
          </a:p>
          <a:p>
            <a:pPr algn="ctr">
              <a:lnSpc>
                <a:spcPct val="150000"/>
              </a:lnSpc>
            </a:pPr>
            <a:r>
              <a:rPr lang="tr-TR" b="1" dirty="0">
                <a:solidFill>
                  <a:srgbClr val="1B325F"/>
                </a:solidFill>
              </a:rPr>
              <a:t>Osman DOLGUNYÜREK</a:t>
            </a:r>
            <a:r>
              <a:rPr lang="it-IT" b="1" dirty="0">
                <a:solidFill>
                  <a:srgbClr val="1B325F"/>
                </a:solidFill>
              </a:rPr>
              <a:t>, </a:t>
            </a:r>
            <a:endParaRPr lang="tr-TR" b="1" dirty="0">
              <a:solidFill>
                <a:srgbClr val="1B325F"/>
              </a:solidFill>
            </a:endParaRPr>
          </a:p>
          <a:p>
            <a:pPr algn="ctr">
              <a:lnSpc>
                <a:spcPct val="150000"/>
              </a:lnSpc>
            </a:pPr>
            <a:r>
              <a:rPr lang="tr-TR" b="1" dirty="0">
                <a:solidFill>
                  <a:srgbClr val="1B325F"/>
                </a:solidFill>
              </a:rPr>
              <a:t>MEB Merkez İSG Şube Koordinatörü</a:t>
            </a:r>
            <a:endParaRPr lang="x-none" b="1" dirty="0">
              <a:solidFill>
                <a:srgbClr val="1B325F"/>
              </a:solidFill>
            </a:endParaRPr>
          </a:p>
        </p:txBody>
      </p:sp>
    </p:spTree>
    <p:extLst>
      <p:ext uri="{BB962C8B-B14F-4D97-AF65-F5344CB8AC3E}">
        <p14:creationId xmlns:p14="http://schemas.microsoft.com/office/powerpoint/2010/main" val="3692154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6902" y="148204"/>
            <a:ext cx="8817078" cy="958673"/>
          </a:xfrm>
        </p:spPr>
        <p:txBody>
          <a:bodyPr>
            <a:normAutofit fontScale="90000"/>
          </a:bodyPr>
          <a:lstStyle/>
          <a:p>
            <a:r>
              <a:rPr lang="tr-TR" b="1" dirty="0" smtClean="0">
                <a:solidFill>
                  <a:srgbClr val="1B325F"/>
                </a:solidFill>
              </a:rPr>
              <a:t>Mesleki Eğitim Merkezinde Eğitim Süreci</a:t>
            </a:r>
            <a:endParaRPr lang="en-US" b="1" dirty="0">
              <a:solidFill>
                <a:srgbClr val="1B325F"/>
              </a:solidFill>
            </a:endParaRPr>
          </a:p>
        </p:txBody>
      </p:sp>
      <p:graphicFrame>
        <p:nvGraphicFramePr>
          <p:cNvPr id="65" name="Diyagram 64"/>
          <p:cNvGraphicFramePr/>
          <p:nvPr>
            <p:extLst/>
          </p:nvPr>
        </p:nvGraphicFramePr>
        <p:xfrm>
          <a:off x="354624" y="1132206"/>
          <a:ext cx="10991802" cy="5411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782607" y="5459240"/>
            <a:ext cx="10541572" cy="1184680"/>
            <a:chOff x="782607" y="5459240"/>
            <a:chExt cx="10541572" cy="1184680"/>
          </a:xfrm>
        </p:grpSpPr>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2607" y="5459240"/>
              <a:ext cx="997358" cy="118468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66761" y="5480387"/>
              <a:ext cx="1057418" cy="1050838"/>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46155" y="6198880"/>
              <a:ext cx="1064207" cy="226595"/>
            </a:xfrm>
            <a:prstGeom prst="rect">
              <a:avLst/>
            </a:prstGeom>
          </p:spPr>
        </p:pic>
      </p:grpSp>
    </p:spTree>
    <p:extLst>
      <p:ext uri="{BB962C8B-B14F-4D97-AF65-F5344CB8AC3E}">
        <p14:creationId xmlns:p14="http://schemas.microsoft.com/office/powerpoint/2010/main" val="5352860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6902" y="148204"/>
            <a:ext cx="10342272" cy="958673"/>
          </a:xfrm>
        </p:spPr>
        <p:txBody>
          <a:bodyPr>
            <a:normAutofit/>
          </a:bodyPr>
          <a:lstStyle/>
          <a:p>
            <a:r>
              <a:rPr lang="tr-TR" b="1" dirty="0" smtClean="0">
                <a:solidFill>
                  <a:srgbClr val="1B325F"/>
                </a:solidFill>
              </a:rPr>
              <a:t>Usta Öğretici</a:t>
            </a:r>
            <a:endParaRPr lang="en-US" b="1" dirty="0">
              <a:solidFill>
                <a:srgbClr val="1B325F"/>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2305" y="616687"/>
            <a:ext cx="7356114" cy="5375037"/>
          </a:xfrm>
          <a:prstGeom prst="rect">
            <a:avLst/>
          </a:prstGeom>
          <a:ln>
            <a:noFill/>
          </a:ln>
          <a:effectLst>
            <a:softEdge rad="112500"/>
          </a:effectLst>
        </p:spPr>
      </p:pic>
      <p:sp>
        <p:nvSpPr>
          <p:cNvPr id="3" name="Dikdörtgen 2"/>
          <p:cNvSpPr/>
          <p:nvPr/>
        </p:nvSpPr>
        <p:spPr>
          <a:xfrm>
            <a:off x="621067" y="1727769"/>
            <a:ext cx="2202426" cy="3139321"/>
          </a:xfrm>
          <a:prstGeom prst="rect">
            <a:avLst/>
          </a:prstGeom>
        </p:spPr>
        <p:txBody>
          <a:bodyPr wrap="square">
            <a:spAutoFit/>
          </a:bodyPr>
          <a:lstStyle/>
          <a:p>
            <a:pPr algn="just"/>
            <a:r>
              <a:rPr lang="tr-TR" b="1" dirty="0">
                <a:solidFill>
                  <a:srgbClr val="C00000"/>
                </a:solidFill>
              </a:rPr>
              <a:t>Kimler Usta Öğretici Olabilir?</a:t>
            </a:r>
          </a:p>
          <a:p>
            <a:pPr algn="just"/>
            <a:r>
              <a:rPr lang="tr-TR" dirty="0"/>
              <a:t>         </a:t>
            </a:r>
            <a:r>
              <a:rPr lang="tr-TR" b="1" dirty="0"/>
              <a:t>Ustalık veya işyeri açma belgesine sahip olanlar ile en az ön lisans seviyesinde mesleki eğitim almış olanlar, </a:t>
            </a:r>
            <a:r>
              <a:rPr lang="tr-TR" dirty="0"/>
              <a:t>okul ve kurumlarca açılan iş pedagojisi kursuna katılabilirler. </a:t>
            </a:r>
          </a:p>
        </p:txBody>
      </p:sp>
      <p:grpSp>
        <p:nvGrpSpPr>
          <p:cNvPr id="6" name="Group 5"/>
          <p:cNvGrpSpPr/>
          <p:nvPr/>
        </p:nvGrpSpPr>
        <p:grpSpPr>
          <a:xfrm>
            <a:off x="782607" y="5459240"/>
            <a:ext cx="10541572" cy="1184680"/>
            <a:chOff x="782607" y="5459240"/>
            <a:chExt cx="10541572" cy="118468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607" y="5459240"/>
              <a:ext cx="997358" cy="118468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6761" y="5480387"/>
              <a:ext cx="1057418" cy="105083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6155" y="6198880"/>
              <a:ext cx="1064207" cy="226595"/>
            </a:xfrm>
            <a:prstGeom prst="rect">
              <a:avLst/>
            </a:prstGeom>
          </p:spPr>
        </p:pic>
      </p:grpSp>
    </p:spTree>
    <p:extLst>
      <p:ext uri="{BB962C8B-B14F-4D97-AF65-F5344CB8AC3E}">
        <p14:creationId xmlns:p14="http://schemas.microsoft.com/office/powerpoint/2010/main" val="22064601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305520"/>
            <a:ext cx="10342272" cy="958673"/>
          </a:xfrm>
        </p:spPr>
        <p:txBody>
          <a:bodyPr>
            <a:normAutofit fontScale="90000"/>
          </a:bodyPr>
          <a:lstStyle/>
          <a:p>
            <a:r>
              <a:rPr lang="en-US" b="1" dirty="0" err="1">
                <a:solidFill>
                  <a:srgbClr val="1B325F"/>
                </a:solidFill>
              </a:rPr>
              <a:t>Mesleki</a:t>
            </a:r>
            <a:r>
              <a:rPr lang="en-US" b="1" dirty="0">
                <a:solidFill>
                  <a:srgbClr val="1B325F"/>
                </a:solidFill>
              </a:rPr>
              <a:t> </a:t>
            </a:r>
            <a:r>
              <a:rPr lang="en-US" b="1" dirty="0" err="1">
                <a:solidFill>
                  <a:srgbClr val="1B325F"/>
                </a:solidFill>
              </a:rPr>
              <a:t>Eğitim</a:t>
            </a:r>
            <a:r>
              <a:rPr lang="en-US" b="1" dirty="0">
                <a:solidFill>
                  <a:srgbClr val="1B325F"/>
                </a:solidFill>
              </a:rPr>
              <a:t> </a:t>
            </a:r>
            <a:r>
              <a:rPr lang="en-US" b="1" dirty="0" err="1">
                <a:solidFill>
                  <a:srgbClr val="1B325F"/>
                </a:solidFill>
              </a:rPr>
              <a:t>Sürecinde</a:t>
            </a:r>
            <a:r>
              <a:rPr lang="en-US" b="1" dirty="0">
                <a:solidFill>
                  <a:srgbClr val="1B325F"/>
                </a:solidFill>
              </a:rPr>
              <a:t> </a:t>
            </a:r>
            <a:r>
              <a:rPr lang="en-US" b="1" dirty="0" err="1">
                <a:solidFill>
                  <a:srgbClr val="1B325F"/>
                </a:solidFill>
              </a:rPr>
              <a:t>İş</a:t>
            </a:r>
            <a:r>
              <a:rPr lang="en-US" b="1" dirty="0">
                <a:solidFill>
                  <a:srgbClr val="1B325F"/>
                </a:solidFill>
              </a:rPr>
              <a:t> </a:t>
            </a:r>
            <a:r>
              <a:rPr lang="en-US" b="1" dirty="0" err="1">
                <a:solidFill>
                  <a:srgbClr val="1B325F"/>
                </a:solidFill>
              </a:rPr>
              <a:t>Sağlığı</a:t>
            </a:r>
            <a:r>
              <a:rPr lang="en-US" b="1" dirty="0">
                <a:solidFill>
                  <a:srgbClr val="1B325F"/>
                </a:solidFill>
              </a:rPr>
              <a:t> </a:t>
            </a:r>
            <a:r>
              <a:rPr lang="en-US" b="1" dirty="0" err="1">
                <a:solidFill>
                  <a:srgbClr val="1B325F"/>
                </a:solidFill>
              </a:rPr>
              <a:t>ve</a:t>
            </a:r>
            <a:r>
              <a:rPr lang="en-US" b="1" dirty="0">
                <a:solidFill>
                  <a:srgbClr val="1B325F"/>
                </a:solidFill>
              </a:rPr>
              <a:t> </a:t>
            </a:r>
            <a:r>
              <a:rPr lang="en-US" b="1" dirty="0" err="1" smtClean="0">
                <a:solidFill>
                  <a:srgbClr val="1B325F"/>
                </a:solidFill>
              </a:rPr>
              <a:t>Güvenliğ</a:t>
            </a:r>
            <a:r>
              <a:rPr lang="tr-TR" b="1" dirty="0">
                <a:solidFill>
                  <a:srgbClr val="1B325F"/>
                </a:solidFill>
              </a:rPr>
              <a:t>i</a:t>
            </a:r>
            <a:endParaRPr lang="en-US" b="1" dirty="0">
              <a:solidFill>
                <a:srgbClr val="1B325F"/>
              </a:solidFill>
            </a:endParaRPr>
          </a:p>
        </p:txBody>
      </p:sp>
      <p:sp>
        <p:nvSpPr>
          <p:cNvPr id="10" name="Dikdörtgen 9"/>
          <p:cNvSpPr/>
          <p:nvPr/>
        </p:nvSpPr>
        <p:spPr>
          <a:xfrm>
            <a:off x="1294204" y="2083019"/>
            <a:ext cx="9447537" cy="2862322"/>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lgn="just" defTabSz="457200">
              <a:buClr>
                <a:srgbClr val="A53010"/>
              </a:buClr>
            </a:pPr>
            <a:r>
              <a:rPr lang="tr-TR" altLang="tr-TR" b="1" dirty="0">
                <a:solidFill>
                  <a:srgbClr val="C00000"/>
                </a:solidFill>
                <a:latin typeface="Arial" panose="020B0604020202020204" pitchFamily="34" charset="0"/>
                <a:cs typeface="Arial" panose="020B0604020202020204" pitchFamily="34" charset="0"/>
              </a:rPr>
              <a:t>Dünya Sağlık Örgütü (WHO) ve Uluslararası Çalışma Örgütü (ILO); </a:t>
            </a:r>
          </a:p>
          <a:p>
            <a:pPr lvl="0" algn="just" defTabSz="457200">
              <a:buClr>
                <a:srgbClr val="A53010"/>
              </a:buClr>
            </a:pPr>
            <a:endParaRPr lang="tr-TR" altLang="tr-TR" b="1" dirty="0">
              <a:solidFill>
                <a:schemeClr val="accent5">
                  <a:lumMod val="50000"/>
                </a:schemeClr>
              </a:solidFill>
              <a:latin typeface="Arial" panose="020B0604020202020204" pitchFamily="34" charset="0"/>
              <a:cs typeface="Arial" panose="020B0604020202020204" pitchFamily="34" charset="0"/>
            </a:endParaRPr>
          </a:p>
          <a:p>
            <a:pPr lvl="0" algn="just" defTabSz="457200">
              <a:buClr>
                <a:srgbClr val="A53010"/>
              </a:buClr>
            </a:pPr>
            <a:r>
              <a:rPr lang="tr-TR" altLang="tr-TR" dirty="0" smtClean="0">
                <a:solidFill>
                  <a:schemeClr val="accent1">
                    <a:lumMod val="75000"/>
                  </a:schemeClr>
                </a:solidFill>
                <a:latin typeface="Arial" panose="020B0604020202020204" pitchFamily="34" charset="0"/>
                <a:cs typeface="Arial" panose="020B0604020202020204" pitchFamily="34" charset="0"/>
              </a:rPr>
              <a:t>	İş </a:t>
            </a:r>
            <a:r>
              <a:rPr lang="tr-TR" altLang="tr-TR" dirty="0">
                <a:solidFill>
                  <a:schemeClr val="accent1">
                    <a:lumMod val="75000"/>
                  </a:schemeClr>
                </a:solidFill>
                <a:latin typeface="Arial" panose="020B0604020202020204" pitchFamily="34" charset="0"/>
                <a:cs typeface="Arial" panose="020B0604020202020204" pitchFamily="34" charset="0"/>
              </a:rPr>
              <a:t>sağlığı ve güvenliği “Tüm çalışanların bedensel, ruhsal, toplumsal sağlık ve refahlarının en üst düzeye yükseltilmesi ve bu durumun korunması, </a:t>
            </a:r>
            <a:endParaRPr lang="tr-TR" altLang="tr-TR" dirty="0" smtClean="0">
              <a:solidFill>
                <a:schemeClr val="accent1">
                  <a:lumMod val="75000"/>
                </a:schemeClr>
              </a:solidFill>
              <a:latin typeface="Arial" panose="020B0604020202020204" pitchFamily="34" charset="0"/>
              <a:cs typeface="Arial" panose="020B0604020202020204" pitchFamily="34" charset="0"/>
            </a:endParaRPr>
          </a:p>
          <a:p>
            <a:pPr lvl="0" algn="just" defTabSz="457200">
              <a:buClr>
                <a:srgbClr val="A53010"/>
              </a:buClr>
            </a:pPr>
            <a:r>
              <a:rPr lang="tr-TR" altLang="tr-TR" dirty="0" smtClean="0">
                <a:solidFill>
                  <a:schemeClr val="accent1">
                    <a:lumMod val="75000"/>
                  </a:schemeClr>
                </a:solidFill>
                <a:latin typeface="Arial" panose="020B0604020202020204" pitchFamily="34" charset="0"/>
                <a:cs typeface="Arial" panose="020B0604020202020204" pitchFamily="34" charset="0"/>
              </a:rPr>
              <a:t>	İş </a:t>
            </a:r>
            <a:r>
              <a:rPr lang="tr-TR" altLang="tr-TR" dirty="0">
                <a:solidFill>
                  <a:schemeClr val="accent1">
                    <a:lumMod val="75000"/>
                  </a:schemeClr>
                </a:solidFill>
                <a:latin typeface="Arial" panose="020B0604020202020204" pitchFamily="34" charset="0"/>
                <a:cs typeface="Arial" panose="020B0604020202020204" pitchFamily="34" charset="0"/>
              </a:rPr>
              <a:t>yeri koşullarının, çevrenin ve üretilen malların getirdiği sağlığa aykırı sonuçların ortadan kaldırılması, çalışanları yaralanmalara ve kazalara maruz bırakacak risk faktörlerinin ortadan kaldırılması, </a:t>
            </a:r>
            <a:endParaRPr lang="tr-TR" altLang="tr-TR" dirty="0" smtClean="0">
              <a:solidFill>
                <a:schemeClr val="accent1">
                  <a:lumMod val="75000"/>
                </a:schemeClr>
              </a:solidFill>
              <a:latin typeface="Arial" panose="020B0604020202020204" pitchFamily="34" charset="0"/>
              <a:cs typeface="Arial" panose="020B0604020202020204" pitchFamily="34" charset="0"/>
            </a:endParaRPr>
          </a:p>
          <a:p>
            <a:pPr lvl="0" algn="just" defTabSz="457200">
              <a:buClr>
                <a:srgbClr val="A53010"/>
              </a:buClr>
            </a:pPr>
            <a:r>
              <a:rPr lang="tr-TR" altLang="tr-TR" dirty="0" smtClean="0">
                <a:solidFill>
                  <a:schemeClr val="accent1">
                    <a:lumMod val="75000"/>
                  </a:schemeClr>
                </a:solidFill>
                <a:latin typeface="Arial" panose="020B0604020202020204" pitchFamily="34" charset="0"/>
                <a:cs typeface="Arial" panose="020B0604020202020204" pitchFamily="34" charset="0"/>
              </a:rPr>
              <a:t>	Çalışanların </a:t>
            </a:r>
            <a:r>
              <a:rPr lang="tr-TR" altLang="tr-TR" dirty="0">
                <a:solidFill>
                  <a:schemeClr val="accent1">
                    <a:lumMod val="75000"/>
                  </a:schemeClr>
                </a:solidFill>
                <a:latin typeface="Arial" panose="020B0604020202020204" pitchFamily="34" charset="0"/>
                <a:cs typeface="Arial" panose="020B0604020202020204" pitchFamily="34" charset="0"/>
              </a:rPr>
              <a:t>bedensel ve ruhsal özelliklerine uygun işlere yerleştirilmesi ve </a:t>
            </a:r>
            <a:r>
              <a:rPr lang="tr-TR" altLang="tr-TR" b="1" dirty="0">
                <a:solidFill>
                  <a:schemeClr val="accent1">
                    <a:lumMod val="75000"/>
                  </a:schemeClr>
                </a:solidFill>
                <a:latin typeface="Arial" panose="020B0604020202020204" pitchFamily="34" charset="0"/>
                <a:cs typeface="Arial" panose="020B0604020202020204" pitchFamily="34" charset="0"/>
              </a:rPr>
              <a:t>sonuç olarak çalışanların bedensel ve ruhsal gereksinimlerine uygun bir iş ortamı </a:t>
            </a:r>
            <a:r>
              <a:rPr lang="tr-TR" altLang="tr-TR" b="1" dirty="0" smtClean="0">
                <a:solidFill>
                  <a:schemeClr val="accent1">
                    <a:lumMod val="75000"/>
                  </a:schemeClr>
                </a:solidFill>
                <a:latin typeface="Arial" panose="020B0604020202020204" pitchFamily="34" charset="0"/>
                <a:cs typeface="Arial" panose="020B0604020202020204" pitchFamily="34" charset="0"/>
              </a:rPr>
              <a:t>oluşturulması</a:t>
            </a:r>
            <a:r>
              <a:rPr lang="tr-TR" altLang="tr-TR" dirty="0" smtClean="0">
                <a:solidFill>
                  <a:schemeClr val="accent1">
                    <a:lumMod val="75000"/>
                  </a:schemeClr>
                </a:solidFill>
                <a:latin typeface="Arial" panose="020B0604020202020204" pitchFamily="34" charset="0"/>
                <a:cs typeface="Arial" panose="020B0604020202020204" pitchFamily="34" charset="0"/>
              </a:rPr>
              <a:t>.” </a:t>
            </a:r>
            <a:r>
              <a:rPr lang="tr-TR" altLang="tr-TR" dirty="0">
                <a:solidFill>
                  <a:schemeClr val="accent1">
                    <a:lumMod val="75000"/>
                  </a:schemeClr>
                </a:solidFill>
                <a:latin typeface="Arial" panose="020B0604020202020204" pitchFamily="34" charset="0"/>
                <a:cs typeface="Arial" panose="020B0604020202020204" pitchFamily="34" charset="0"/>
              </a:rPr>
              <a:t>şeklinde </a:t>
            </a:r>
            <a:r>
              <a:rPr lang="tr-TR" altLang="tr-TR" dirty="0" smtClean="0">
                <a:solidFill>
                  <a:schemeClr val="accent1">
                    <a:lumMod val="75000"/>
                  </a:schemeClr>
                </a:solidFill>
                <a:latin typeface="Arial" panose="020B0604020202020204" pitchFamily="34" charset="0"/>
                <a:cs typeface="Arial" panose="020B0604020202020204" pitchFamily="34" charset="0"/>
              </a:rPr>
              <a:t>tanımlar</a:t>
            </a:r>
            <a:endParaRPr lang="tr-TR" altLang="tr-TR" dirty="0">
              <a:solidFill>
                <a:schemeClr val="accent1">
                  <a:lumMod val="75000"/>
                </a:schemeClr>
              </a:solidFill>
              <a:latin typeface="Arial" panose="020B0604020202020204" pitchFamily="34" charset="0"/>
              <a:cs typeface="Arial" panose="020B0604020202020204" pitchFamily="34" charset="0"/>
            </a:endParaRPr>
          </a:p>
        </p:txBody>
      </p:sp>
      <p:grpSp>
        <p:nvGrpSpPr>
          <p:cNvPr id="5" name="Group 4"/>
          <p:cNvGrpSpPr/>
          <p:nvPr/>
        </p:nvGrpSpPr>
        <p:grpSpPr>
          <a:xfrm>
            <a:off x="782607" y="5459240"/>
            <a:ext cx="10541572" cy="1184680"/>
            <a:chOff x="782607" y="5459240"/>
            <a:chExt cx="10541572" cy="118468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607" y="5459240"/>
              <a:ext cx="997358" cy="118468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6761" y="5480387"/>
              <a:ext cx="1057418" cy="105083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6155" y="6198880"/>
              <a:ext cx="1064207" cy="226595"/>
            </a:xfrm>
            <a:prstGeom prst="rect">
              <a:avLst/>
            </a:prstGeom>
          </p:spPr>
        </p:pic>
      </p:grpSp>
    </p:spTree>
    <p:extLst>
      <p:ext uri="{BB962C8B-B14F-4D97-AF65-F5344CB8AC3E}">
        <p14:creationId xmlns:p14="http://schemas.microsoft.com/office/powerpoint/2010/main" val="9924262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10342272" cy="1579913"/>
          </a:xfrm>
        </p:spPr>
        <p:txBody>
          <a:bodyPr>
            <a:normAutofit fontScale="90000"/>
          </a:bodyPr>
          <a:lstStyle/>
          <a:p>
            <a:r>
              <a:rPr lang="en-US" b="1" dirty="0" err="1" smtClean="0">
                <a:solidFill>
                  <a:srgbClr val="1B325F"/>
                </a:solidFill>
              </a:rPr>
              <a:t>Mesleki</a:t>
            </a:r>
            <a:r>
              <a:rPr lang="en-US" b="1" dirty="0" smtClean="0">
                <a:solidFill>
                  <a:srgbClr val="1B325F"/>
                </a:solidFill>
              </a:rPr>
              <a:t> </a:t>
            </a:r>
            <a:r>
              <a:rPr lang="en-US" b="1" dirty="0" err="1" smtClean="0">
                <a:solidFill>
                  <a:srgbClr val="1B325F"/>
                </a:solidFill>
              </a:rPr>
              <a:t>Eğitim</a:t>
            </a:r>
            <a:r>
              <a:rPr lang="en-US" b="1" dirty="0" smtClean="0">
                <a:solidFill>
                  <a:srgbClr val="1B325F"/>
                </a:solidFill>
              </a:rPr>
              <a:t> </a:t>
            </a:r>
            <a:r>
              <a:rPr lang="en-US" b="1" dirty="0" err="1" smtClean="0">
                <a:solidFill>
                  <a:srgbClr val="1B325F"/>
                </a:solidFill>
              </a:rPr>
              <a:t>Sürecinde</a:t>
            </a:r>
            <a:r>
              <a:rPr lang="en-US" b="1" dirty="0" smtClean="0">
                <a:solidFill>
                  <a:srgbClr val="1B325F"/>
                </a:solidFill>
              </a:rPr>
              <a:t> </a:t>
            </a:r>
            <a:r>
              <a:rPr lang="en-US" b="1" dirty="0" err="1" smtClean="0">
                <a:solidFill>
                  <a:srgbClr val="1B325F"/>
                </a:solidFill>
              </a:rPr>
              <a:t>İş</a:t>
            </a:r>
            <a:r>
              <a:rPr lang="en-US" b="1" dirty="0" smtClean="0">
                <a:solidFill>
                  <a:srgbClr val="1B325F"/>
                </a:solidFill>
              </a:rPr>
              <a:t> </a:t>
            </a:r>
            <a:r>
              <a:rPr lang="en-US" b="1" dirty="0" err="1" smtClean="0">
                <a:solidFill>
                  <a:srgbClr val="1B325F"/>
                </a:solidFill>
              </a:rPr>
              <a:t>Sağlığı</a:t>
            </a:r>
            <a:r>
              <a:rPr lang="en-US" b="1" dirty="0" smtClean="0">
                <a:solidFill>
                  <a:srgbClr val="1B325F"/>
                </a:solidFill>
              </a:rPr>
              <a:t> </a:t>
            </a:r>
            <a:r>
              <a:rPr lang="en-US" b="1" dirty="0" err="1" smtClean="0">
                <a:solidFill>
                  <a:srgbClr val="1B325F"/>
                </a:solidFill>
              </a:rPr>
              <a:t>ve</a:t>
            </a:r>
            <a:r>
              <a:rPr lang="en-US" b="1" dirty="0" smtClean="0">
                <a:solidFill>
                  <a:srgbClr val="1B325F"/>
                </a:solidFill>
              </a:rPr>
              <a:t> </a:t>
            </a:r>
            <a:r>
              <a:rPr lang="en-US" b="1" dirty="0" err="1" smtClean="0">
                <a:solidFill>
                  <a:srgbClr val="1B325F"/>
                </a:solidFill>
              </a:rPr>
              <a:t>Güvenliğ</a:t>
            </a:r>
            <a:r>
              <a:rPr lang="tr-TR" b="1" dirty="0">
                <a:solidFill>
                  <a:srgbClr val="1B325F"/>
                </a:solidFill>
              </a:rPr>
              <a:t>i</a:t>
            </a:r>
            <a:r>
              <a:rPr lang="tr-TR" dirty="0">
                <a:solidFill>
                  <a:srgbClr val="1B325F"/>
                </a:solidFill>
              </a:rPr>
              <a:t/>
            </a:r>
            <a:br>
              <a:rPr lang="tr-TR" dirty="0">
                <a:solidFill>
                  <a:srgbClr val="1B325F"/>
                </a:solidFill>
              </a:rPr>
            </a:br>
            <a:r>
              <a:rPr lang="tr-TR" dirty="0">
                <a:solidFill>
                  <a:srgbClr val="1B325F"/>
                </a:solidFill>
              </a:rPr>
              <a:t>Genel </a:t>
            </a:r>
            <a:r>
              <a:rPr lang="tr-TR" dirty="0" smtClean="0">
                <a:solidFill>
                  <a:srgbClr val="1B325F"/>
                </a:solidFill>
              </a:rPr>
              <a:t>Kapsam-Sorumluluk</a:t>
            </a:r>
            <a:endParaRPr lang="en-US" dirty="0">
              <a:solidFill>
                <a:srgbClr val="1B325F"/>
              </a:solidFill>
            </a:endParaRPr>
          </a:p>
        </p:txBody>
      </p:sp>
      <p:sp>
        <p:nvSpPr>
          <p:cNvPr id="3" name="Bulut 2"/>
          <p:cNvSpPr/>
          <p:nvPr/>
        </p:nvSpPr>
        <p:spPr>
          <a:xfrm>
            <a:off x="280218" y="1264051"/>
            <a:ext cx="8165691" cy="3039257"/>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tr-TR" sz="2000" b="1" dirty="0" smtClean="0">
                <a:solidFill>
                  <a:srgbClr val="3664BE"/>
                </a:solidFill>
              </a:rPr>
              <a:t>6331/Kapsam </a:t>
            </a:r>
            <a:r>
              <a:rPr lang="tr-TR" sz="2000" b="1" dirty="0">
                <a:solidFill>
                  <a:srgbClr val="3664BE"/>
                </a:solidFill>
              </a:rPr>
              <a:t>ve istisnalar MADDE 2 – (1) </a:t>
            </a:r>
            <a:r>
              <a:rPr lang="tr-TR" sz="2000" dirty="0">
                <a:solidFill>
                  <a:srgbClr val="3664BE"/>
                </a:solidFill>
              </a:rPr>
              <a:t>Bu Kanun; kamu ve özel sektöre ait bütün işlere ve işyerlerine, bu işyerlerinin işverenleri ile işveren vekillerine, </a:t>
            </a:r>
            <a:r>
              <a:rPr lang="tr-TR" sz="2000" b="1" dirty="0">
                <a:solidFill>
                  <a:srgbClr val="3664BE"/>
                </a:solidFill>
              </a:rPr>
              <a:t>çırak ve stajyerler de dâhil olmak </a:t>
            </a:r>
            <a:r>
              <a:rPr lang="tr-TR" sz="2000" dirty="0">
                <a:solidFill>
                  <a:srgbClr val="3664BE"/>
                </a:solidFill>
              </a:rPr>
              <a:t>üzere tüm çalışanlarına faaliyet konularına bakılmaksızın uygulanır.</a:t>
            </a:r>
          </a:p>
          <a:p>
            <a:pPr algn="ctr"/>
            <a:endParaRPr lang="tr-TR" dirty="0"/>
          </a:p>
        </p:txBody>
      </p:sp>
      <p:sp>
        <p:nvSpPr>
          <p:cNvPr id="7" name="Çift Köşeli Ayraç 6"/>
          <p:cNvSpPr/>
          <p:nvPr/>
        </p:nvSpPr>
        <p:spPr>
          <a:xfrm>
            <a:off x="3480619" y="4303308"/>
            <a:ext cx="6430298" cy="1631252"/>
          </a:xfrm>
          <a:prstGeom prst="bracketPair">
            <a:avLst/>
          </a:prstGeom>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tr-TR"/>
          </a:p>
        </p:txBody>
      </p:sp>
      <p:sp>
        <p:nvSpPr>
          <p:cNvPr id="8" name="Dikdörtgen 7"/>
          <p:cNvSpPr/>
          <p:nvPr/>
        </p:nvSpPr>
        <p:spPr>
          <a:xfrm>
            <a:off x="3721509" y="4518770"/>
            <a:ext cx="6096000" cy="1200329"/>
          </a:xfrm>
          <a:prstGeom prst="rect">
            <a:avLst/>
          </a:prstGeom>
        </p:spPr>
        <p:txBody>
          <a:bodyPr>
            <a:spAutoFit/>
          </a:bodyPr>
          <a:lstStyle/>
          <a:p>
            <a:r>
              <a:rPr lang="tr-TR" b="1" dirty="0">
                <a:solidFill>
                  <a:srgbClr val="FF0000"/>
                </a:solidFill>
              </a:rPr>
              <a:t>6331/Tanımlar MADDE 3 </a:t>
            </a:r>
            <a:r>
              <a:rPr lang="tr-TR" b="1" dirty="0">
                <a:solidFill>
                  <a:srgbClr val="0070C0"/>
                </a:solidFill>
              </a:rPr>
              <a:t>– (1) Bu Kanunun uygulanmasında;(2) İşveren adına hareket eden, işin ve işyerinin yönetiminde görev alan işveren vekilleri, bu Kanunun uygulanması bakımından işveren sayılır.</a:t>
            </a:r>
          </a:p>
        </p:txBody>
      </p:sp>
      <p:grpSp>
        <p:nvGrpSpPr>
          <p:cNvPr id="9" name="Group 8"/>
          <p:cNvGrpSpPr/>
          <p:nvPr/>
        </p:nvGrpSpPr>
        <p:grpSpPr>
          <a:xfrm>
            <a:off x="782607" y="5459240"/>
            <a:ext cx="10541572" cy="1184680"/>
            <a:chOff x="782607" y="5459240"/>
            <a:chExt cx="10541572" cy="118468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607" y="5459240"/>
              <a:ext cx="997358" cy="118468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6761" y="5480387"/>
              <a:ext cx="1057418" cy="1050838"/>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6155" y="6198880"/>
              <a:ext cx="1064207" cy="226595"/>
            </a:xfrm>
            <a:prstGeom prst="rect">
              <a:avLst/>
            </a:prstGeom>
          </p:spPr>
        </p:pic>
      </p:grpSp>
    </p:spTree>
    <p:extLst>
      <p:ext uri="{BB962C8B-B14F-4D97-AF65-F5344CB8AC3E}">
        <p14:creationId xmlns:p14="http://schemas.microsoft.com/office/powerpoint/2010/main" val="366442276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58994"/>
            <a:ext cx="10342272" cy="1579913"/>
          </a:xfrm>
        </p:spPr>
        <p:txBody>
          <a:bodyPr>
            <a:normAutofit fontScale="90000"/>
          </a:bodyPr>
          <a:lstStyle/>
          <a:p>
            <a:r>
              <a:rPr lang="en-US" b="1" dirty="0" err="1" smtClean="0">
                <a:solidFill>
                  <a:srgbClr val="1B325F"/>
                </a:solidFill>
              </a:rPr>
              <a:t>Mesleki</a:t>
            </a:r>
            <a:r>
              <a:rPr lang="en-US" b="1" dirty="0" smtClean="0">
                <a:solidFill>
                  <a:srgbClr val="1B325F"/>
                </a:solidFill>
              </a:rPr>
              <a:t> </a:t>
            </a:r>
            <a:r>
              <a:rPr lang="en-US" b="1" dirty="0" err="1" smtClean="0">
                <a:solidFill>
                  <a:srgbClr val="1B325F"/>
                </a:solidFill>
              </a:rPr>
              <a:t>Eğitim</a:t>
            </a:r>
            <a:r>
              <a:rPr lang="en-US" b="1" dirty="0" smtClean="0">
                <a:solidFill>
                  <a:srgbClr val="1B325F"/>
                </a:solidFill>
              </a:rPr>
              <a:t> </a:t>
            </a:r>
            <a:r>
              <a:rPr lang="en-US" b="1" dirty="0" err="1" smtClean="0">
                <a:solidFill>
                  <a:srgbClr val="1B325F"/>
                </a:solidFill>
              </a:rPr>
              <a:t>Sürecinde</a:t>
            </a:r>
            <a:r>
              <a:rPr lang="en-US" b="1" dirty="0" smtClean="0">
                <a:solidFill>
                  <a:srgbClr val="1B325F"/>
                </a:solidFill>
              </a:rPr>
              <a:t> </a:t>
            </a:r>
            <a:r>
              <a:rPr lang="en-US" b="1" dirty="0" err="1" smtClean="0">
                <a:solidFill>
                  <a:srgbClr val="1B325F"/>
                </a:solidFill>
              </a:rPr>
              <a:t>İş</a:t>
            </a:r>
            <a:r>
              <a:rPr lang="en-US" b="1" dirty="0" smtClean="0">
                <a:solidFill>
                  <a:srgbClr val="1B325F"/>
                </a:solidFill>
              </a:rPr>
              <a:t> </a:t>
            </a:r>
            <a:r>
              <a:rPr lang="en-US" b="1" dirty="0" err="1" smtClean="0">
                <a:solidFill>
                  <a:srgbClr val="1B325F"/>
                </a:solidFill>
              </a:rPr>
              <a:t>Sağlığı</a:t>
            </a:r>
            <a:r>
              <a:rPr lang="en-US" b="1" dirty="0" smtClean="0">
                <a:solidFill>
                  <a:srgbClr val="1B325F"/>
                </a:solidFill>
              </a:rPr>
              <a:t> </a:t>
            </a:r>
            <a:r>
              <a:rPr lang="en-US" b="1" dirty="0" err="1" smtClean="0">
                <a:solidFill>
                  <a:srgbClr val="1B325F"/>
                </a:solidFill>
              </a:rPr>
              <a:t>ve</a:t>
            </a:r>
            <a:r>
              <a:rPr lang="en-US" b="1" dirty="0" smtClean="0">
                <a:solidFill>
                  <a:srgbClr val="1B325F"/>
                </a:solidFill>
              </a:rPr>
              <a:t> </a:t>
            </a:r>
            <a:r>
              <a:rPr lang="en-US" b="1" dirty="0" err="1" smtClean="0">
                <a:solidFill>
                  <a:srgbClr val="1B325F"/>
                </a:solidFill>
              </a:rPr>
              <a:t>Güvenliğ</a:t>
            </a:r>
            <a:r>
              <a:rPr lang="tr-TR" b="1" dirty="0">
                <a:solidFill>
                  <a:srgbClr val="1B325F"/>
                </a:solidFill>
              </a:rPr>
              <a:t>i</a:t>
            </a:r>
            <a:br>
              <a:rPr lang="tr-TR" b="1" dirty="0">
                <a:solidFill>
                  <a:srgbClr val="1B325F"/>
                </a:solidFill>
              </a:rPr>
            </a:br>
            <a:r>
              <a:rPr lang="tr-TR" dirty="0">
                <a:solidFill>
                  <a:srgbClr val="1B325F"/>
                </a:solidFill>
              </a:rPr>
              <a:t>İşverenin genel yükümlülüğü 6331/4</a:t>
            </a:r>
            <a:endParaRPr lang="en-US" dirty="0">
              <a:solidFill>
                <a:srgbClr val="1B325F"/>
              </a:solidFill>
            </a:endParaRPr>
          </a:p>
        </p:txBody>
      </p:sp>
      <p:sp>
        <p:nvSpPr>
          <p:cNvPr id="4" name="Dikdörtgen 3"/>
          <p:cNvSpPr/>
          <p:nvPr/>
        </p:nvSpPr>
        <p:spPr>
          <a:xfrm>
            <a:off x="196644" y="1458870"/>
            <a:ext cx="11356259" cy="3693319"/>
          </a:xfrm>
          <a:prstGeom prst="rect">
            <a:avLst/>
          </a:prstGeom>
          <a:solidFill>
            <a:schemeClr val="accent4">
              <a:lumMod val="20000"/>
              <a:lumOff val="80000"/>
            </a:schemeClr>
          </a:solidFill>
          <a:ln>
            <a:solidFill>
              <a:schemeClr val="accent4">
                <a:lumMod val="40000"/>
                <a:lumOff val="60000"/>
              </a:schemeClr>
            </a:solidFill>
          </a:ln>
        </p:spPr>
        <p:style>
          <a:lnRef idx="2">
            <a:schemeClr val="accent5"/>
          </a:lnRef>
          <a:fillRef idx="1">
            <a:schemeClr val="lt1"/>
          </a:fillRef>
          <a:effectRef idx="0">
            <a:schemeClr val="accent5"/>
          </a:effectRef>
          <a:fontRef idx="minor">
            <a:schemeClr val="dk1"/>
          </a:fontRef>
        </p:style>
        <p:txBody>
          <a:bodyPr wrap="square">
            <a:spAutoFit/>
          </a:bodyPr>
          <a:lstStyle/>
          <a:p>
            <a:r>
              <a:rPr lang="tr-TR" dirty="0" smtClean="0">
                <a:solidFill>
                  <a:srgbClr val="3360B6"/>
                </a:solidFill>
              </a:rPr>
              <a:t>(</a:t>
            </a:r>
            <a:r>
              <a:rPr lang="tr-TR" dirty="0">
                <a:solidFill>
                  <a:srgbClr val="3360B6"/>
                </a:solidFill>
              </a:rPr>
              <a:t>1) İşveren, çalışanların işle ilgili sağlık ve güvenliğini sağlamakla yükümlü olup bu çerçevede; </a:t>
            </a:r>
          </a:p>
          <a:p>
            <a:pPr marL="342900" indent="-342900">
              <a:buAutoNum type="alphaLcParenR"/>
            </a:pPr>
            <a:r>
              <a:rPr lang="tr-TR" u="sng" dirty="0">
                <a:solidFill>
                  <a:srgbClr val="3360B6"/>
                </a:solidFill>
              </a:rPr>
              <a:t>Mesleki risklerin önlenmesi</a:t>
            </a:r>
            <a:r>
              <a:rPr lang="tr-TR" dirty="0">
                <a:solidFill>
                  <a:srgbClr val="3360B6"/>
                </a:solidFill>
              </a:rPr>
              <a:t>, eğitim ve bilgi verilmesi dâhil her türlü tedbirin alınması, organizasyonun yapılması, gerekli araç ve gereçlerin sağlanması, sağlık ve güvenlik tedbirlerinin değişen şartlara uygun hale getirilmesi ve mevcut durumun iyileştirilmesi için çalışmalar yapar.</a:t>
            </a:r>
          </a:p>
          <a:p>
            <a:pPr marL="342900" indent="-342900">
              <a:buAutoNum type="alphaLcParenR"/>
            </a:pPr>
            <a:r>
              <a:rPr lang="tr-TR" dirty="0">
                <a:solidFill>
                  <a:srgbClr val="3360B6"/>
                </a:solidFill>
              </a:rPr>
              <a:t>İşyerinde alınan iş sağlığı ve güvenliği tedbirlerine uyulup uyulmadığını </a:t>
            </a:r>
            <a:r>
              <a:rPr lang="tr-TR" u="sng" dirty="0">
                <a:solidFill>
                  <a:srgbClr val="3360B6"/>
                </a:solidFill>
              </a:rPr>
              <a:t>izler, denetler </a:t>
            </a:r>
            <a:r>
              <a:rPr lang="tr-TR" dirty="0">
                <a:solidFill>
                  <a:srgbClr val="3360B6"/>
                </a:solidFill>
              </a:rPr>
              <a:t>ve uygunsuzlukların giderilmesini sağlar. </a:t>
            </a:r>
          </a:p>
          <a:p>
            <a:pPr marL="342900" indent="-342900">
              <a:buAutoNum type="alphaLcParenR"/>
            </a:pPr>
            <a:r>
              <a:rPr lang="tr-TR" u="sng" dirty="0">
                <a:solidFill>
                  <a:srgbClr val="3360B6"/>
                </a:solidFill>
              </a:rPr>
              <a:t>Risk değerlendirmesi </a:t>
            </a:r>
            <a:r>
              <a:rPr lang="tr-TR" dirty="0">
                <a:solidFill>
                  <a:srgbClr val="3360B6"/>
                </a:solidFill>
              </a:rPr>
              <a:t>yapar veya yaptırır. </a:t>
            </a:r>
          </a:p>
          <a:p>
            <a:pPr marL="342900" indent="-342900">
              <a:buAutoNum type="alphaLcParenR"/>
            </a:pPr>
            <a:r>
              <a:rPr lang="tr-TR" dirty="0">
                <a:solidFill>
                  <a:srgbClr val="3360B6"/>
                </a:solidFill>
              </a:rPr>
              <a:t>Çalışana görev verirken, çalışanın sağlık ve güvenlik yönünden </a:t>
            </a:r>
            <a:r>
              <a:rPr lang="tr-TR" u="sng" dirty="0">
                <a:solidFill>
                  <a:srgbClr val="3360B6"/>
                </a:solidFill>
              </a:rPr>
              <a:t>işe uygunluğunu </a:t>
            </a:r>
            <a:r>
              <a:rPr lang="tr-TR" dirty="0">
                <a:solidFill>
                  <a:srgbClr val="3360B6"/>
                </a:solidFill>
              </a:rPr>
              <a:t>göz önüne alır.</a:t>
            </a:r>
          </a:p>
          <a:p>
            <a:pPr marL="342900" indent="-342900">
              <a:buAutoNum type="alphaLcParenR"/>
            </a:pPr>
            <a:r>
              <a:rPr lang="tr-TR" dirty="0">
                <a:solidFill>
                  <a:srgbClr val="3360B6"/>
                </a:solidFill>
              </a:rPr>
              <a:t>Yeterli bilgi ve talimat verilenler dışındaki çalışanların hayati ve özel tehlike bulunan yerlere </a:t>
            </a:r>
            <a:r>
              <a:rPr lang="tr-TR" u="sng" dirty="0">
                <a:solidFill>
                  <a:srgbClr val="3360B6"/>
                </a:solidFill>
              </a:rPr>
              <a:t>girmemesi için gerekli tedbirleri alır</a:t>
            </a:r>
            <a:r>
              <a:rPr lang="tr-TR" dirty="0">
                <a:solidFill>
                  <a:srgbClr val="3360B6"/>
                </a:solidFill>
              </a:rPr>
              <a:t>. 	 </a:t>
            </a:r>
          </a:p>
          <a:p>
            <a:r>
              <a:rPr lang="tr-TR" dirty="0">
                <a:solidFill>
                  <a:srgbClr val="3360B6"/>
                </a:solidFill>
              </a:rPr>
              <a:t>(2) İşyeri dışındaki uzman kişi ve kuruluşlardan hizmet alınması, işverenin </a:t>
            </a:r>
            <a:r>
              <a:rPr lang="tr-TR" u="sng" dirty="0">
                <a:solidFill>
                  <a:srgbClr val="3360B6"/>
                </a:solidFill>
              </a:rPr>
              <a:t>sorumluluklarını ortadan kaldırmaz</a:t>
            </a:r>
            <a:r>
              <a:rPr lang="tr-TR" dirty="0">
                <a:solidFill>
                  <a:srgbClr val="3360B6"/>
                </a:solidFill>
              </a:rPr>
              <a:t>. </a:t>
            </a:r>
          </a:p>
          <a:p>
            <a:r>
              <a:rPr lang="tr-TR" dirty="0">
                <a:solidFill>
                  <a:srgbClr val="3360B6"/>
                </a:solidFill>
              </a:rPr>
              <a:t>(3) Çalışanların iş sağlığı ve güvenliği alanındaki yükümlülükleri, işverenin </a:t>
            </a:r>
            <a:r>
              <a:rPr lang="tr-TR" u="sng" dirty="0">
                <a:solidFill>
                  <a:srgbClr val="3360B6"/>
                </a:solidFill>
              </a:rPr>
              <a:t>sorumluluklarını etkilemez</a:t>
            </a:r>
            <a:r>
              <a:rPr lang="tr-TR" dirty="0">
                <a:solidFill>
                  <a:srgbClr val="3360B6"/>
                </a:solidFill>
              </a:rPr>
              <a:t>. </a:t>
            </a:r>
          </a:p>
          <a:p>
            <a:r>
              <a:rPr lang="tr-TR" dirty="0">
                <a:solidFill>
                  <a:srgbClr val="3360B6"/>
                </a:solidFill>
              </a:rPr>
              <a:t>(4) İşveren, iş sağlığı ve güvenliği tedbirlerinin maliyetini </a:t>
            </a:r>
            <a:r>
              <a:rPr lang="tr-TR" u="sng" dirty="0">
                <a:solidFill>
                  <a:srgbClr val="3360B6"/>
                </a:solidFill>
              </a:rPr>
              <a:t>çalışanlara yansıtamaz</a:t>
            </a:r>
            <a:r>
              <a:rPr lang="tr-TR" dirty="0">
                <a:solidFill>
                  <a:srgbClr val="3360B6"/>
                </a:solidFill>
              </a:rPr>
              <a:t>. </a:t>
            </a:r>
          </a:p>
        </p:txBody>
      </p:sp>
      <p:grpSp>
        <p:nvGrpSpPr>
          <p:cNvPr id="6" name="Group 5"/>
          <p:cNvGrpSpPr/>
          <p:nvPr/>
        </p:nvGrpSpPr>
        <p:grpSpPr>
          <a:xfrm>
            <a:off x="782607" y="5459240"/>
            <a:ext cx="10541572" cy="1184680"/>
            <a:chOff x="782607" y="5459240"/>
            <a:chExt cx="10541572" cy="118468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607" y="5459240"/>
              <a:ext cx="997358" cy="118468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6761" y="5480387"/>
              <a:ext cx="1057418" cy="105083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6155" y="6198880"/>
              <a:ext cx="1064207" cy="226595"/>
            </a:xfrm>
            <a:prstGeom prst="rect">
              <a:avLst/>
            </a:prstGeom>
          </p:spPr>
        </p:pic>
      </p:grpSp>
    </p:spTree>
    <p:extLst>
      <p:ext uri="{BB962C8B-B14F-4D97-AF65-F5344CB8AC3E}">
        <p14:creationId xmlns:p14="http://schemas.microsoft.com/office/powerpoint/2010/main" val="3474257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58994"/>
            <a:ext cx="10342272" cy="1579913"/>
          </a:xfrm>
        </p:spPr>
        <p:txBody>
          <a:bodyPr>
            <a:normAutofit fontScale="90000"/>
          </a:bodyPr>
          <a:lstStyle/>
          <a:p>
            <a:r>
              <a:rPr lang="en-US" b="1" dirty="0" err="1" smtClean="0">
                <a:solidFill>
                  <a:srgbClr val="1B325F"/>
                </a:solidFill>
              </a:rPr>
              <a:t>Mesleki</a:t>
            </a:r>
            <a:r>
              <a:rPr lang="en-US" b="1" dirty="0" smtClean="0">
                <a:solidFill>
                  <a:srgbClr val="1B325F"/>
                </a:solidFill>
              </a:rPr>
              <a:t> </a:t>
            </a:r>
            <a:r>
              <a:rPr lang="en-US" b="1" dirty="0" err="1" smtClean="0">
                <a:solidFill>
                  <a:srgbClr val="1B325F"/>
                </a:solidFill>
              </a:rPr>
              <a:t>Eğitim</a:t>
            </a:r>
            <a:r>
              <a:rPr lang="en-US" b="1" dirty="0" smtClean="0">
                <a:solidFill>
                  <a:srgbClr val="1B325F"/>
                </a:solidFill>
              </a:rPr>
              <a:t> </a:t>
            </a:r>
            <a:r>
              <a:rPr lang="en-US" b="1" dirty="0" err="1" smtClean="0">
                <a:solidFill>
                  <a:srgbClr val="1B325F"/>
                </a:solidFill>
              </a:rPr>
              <a:t>Sürecinde</a:t>
            </a:r>
            <a:r>
              <a:rPr lang="en-US" b="1" dirty="0" smtClean="0">
                <a:solidFill>
                  <a:srgbClr val="1B325F"/>
                </a:solidFill>
              </a:rPr>
              <a:t> </a:t>
            </a:r>
            <a:r>
              <a:rPr lang="en-US" b="1" dirty="0" err="1" smtClean="0">
                <a:solidFill>
                  <a:srgbClr val="1B325F"/>
                </a:solidFill>
              </a:rPr>
              <a:t>İş</a:t>
            </a:r>
            <a:r>
              <a:rPr lang="en-US" b="1" dirty="0" smtClean="0">
                <a:solidFill>
                  <a:srgbClr val="1B325F"/>
                </a:solidFill>
              </a:rPr>
              <a:t> </a:t>
            </a:r>
            <a:r>
              <a:rPr lang="en-US" b="1" dirty="0" err="1" smtClean="0">
                <a:solidFill>
                  <a:srgbClr val="1B325F"/>
                </a:solidFill>
              </a:rPr>
              <a:t>Sağlığı</a:t>
            </a:r>
            <a:r>
              <a:rPr lang="en-US" b="1" dirty="0" smtClean="0">
                <a:solidFill>
                  <a:srgbClr val="1B325F"/>
                </a:solidFill>
              </a:rPr>
              <a:t> </a:t>
            </a:r>
            <a:r>
              <a:rPr lang="en-US" b="1" dirty="0" err="1" smtClean="0">
                <a:solidFill>
                  <a:srgbClr val="1B325F"/>
                </a:solidFill>
              </a:rPr>
              <a:t>ve</a:t>
            </a:r>
            <a:r>
              <a:rPr lang="en-US" b="1" dirty="0" smtClean="0">
                <a:solidFill>
                  <a:srgbClr val="1B325F"/>
                </a:solidFill>
              </a:rPr>
              <a:t> </a:t>
            </a:r>
            <a:r>
              <a:rPr lang="en-US" b="1" dirty="0" err="1" smtClean="0">
                <a:solidFill>
                  <a:srgbClr val="1B325F"/>
                </a:solidFill>
              </a:rPr>
              <a:t>Güvenliğ</a:t>
            </a:r>
            <a:r>
              <a:rPr lang="tr-TR" b="1" dirty="0" smtClean="0">
                <a:solidFill>
                  <a:srgbClr val="1B325F"/>
                </a:solidFill>
              </a:rPr>
              <a:t>i</a:t>
            </a:r>
            <a:br>
              <a:rPr lang="tr-TR" b="1" dirty="0" smtClean="0">
                <a:solidFill>
                  <a:srgbClr val="1B325F"/>
                </a:solidFill>
              </a:rPr>
            </a:br>
            <a:r>
              <a:rPr lang="tr-TR" dirty="0">
                <a:solidFill>
                  <a:srgbClr val="1B325F"/>
                </a:solidFill>
              </a:rPr>
              <a:t>İşverenin İSG  </a:t>
            </a:r>
            <a:r>
              <a:rPr lang="tr-TR" dirty="0" smtClean="0">
                <a:solidFill>
                  <a:srgbClr val="1B325F"/>
                </a:solidFill>
              </a:rPr>
              <a:t>yükümlülükleri</a:t>
            </a:r>
            <a:endParaRPr lang="tr-TR" dirty="0">
              <a:solidFill>
                <a:srgbClr val="1B325F"/>
              </a:solidFill>
            </a:endParaRPr>
          </a:p>
        </p:txBody>
      </p:sp>
      <p:sp>
        <p:nvSpPr>
          <p:cNvPr id="3" name="Dikdörtgen 2"/>
          <p:cNvSpPr/>
          <p:nvPr/>
        </p:nvSpPr>
        <p:spPr>
          <a:xfrm>
            <a:off x="228064" y="1411973"/>
            <a:ext cx="11700387" cy="3693319"/>
          </a:xfrm>
          <a:prstGeom prst="rect">
            <a:avLst/>
          </a:prstGeom>
          <a:solidFill>
            <a:schemeClr val="accent4">
              <a:lumMod val="20000"/>
              <a:lumOff val="80000"/>
            </a:schemeClr>
          </a:solidFill>
          <a:ln>
            <a:solidFill>
              <a:schemeClr val="accent1"/>
            </a:solidFill>
          </a:ln>
        </p:spPr>
        <p:txBody>
          <a:bodyPr wrap="square">
            <a:spAutoFit/>
          </a:bodyPr>
          <a:lstStyle/>
          <a:p>
            <a:pPr marL="342900" indent="-342900">
              <a:buFont typeface="Wingdings" panose="05000000000000000000" pitchFamily="2" charset="2"/>
              <a:buAutoNum type="alphaLcParenR"/>
            </a:pPr>
            <a:r>
              <a:rPr lang="tr-TR" dirty="0" smtClean="0">
                <a:solidFill>
                  <a:srgbClr val="3360B6"/>
                </a:solidFill>
              </a:rPr>
              <a:t>İşyeri </a:t>
            </a:r>
            <a:r>
              <a:rPr lang="tr-TR" dirty="0">
                <a:solidFill>
                  <a:srgbClr val="3360B6"/>
                </a:solidFill>
              </a:rPr>
              <a:t>hekimi ve iş güvenliği uzmanı Görevlendirme/ hizmet alma </a:t>
            </a:r>
            <a:r>
              <a:rPr lang="tr-TR" dirty="0">
                <a:solidFill>
                  <a:srgbClr val="FF0000"/>
                </a:solidFill>
              </a:rPr>
              <a:t>Madde 8</a:t>
            </a:r>
          </a:p>
          <a:p>
            <a:pPr marL="342900" indent="-342900">
              <a:buFont typeface="Wingdings" panose="05000000000000000000" pitchFamily="2" charset="2"/>
              <a:buAutoNum type="alphaLcParenR"/>
            </a:pPr>
            <a:r>
              <a:rPr lang="tr-TR" dirty="0">
                <a:solidFill>
                  <a:srgbClr val="3360B6"/>
                </a:solidFill>
              </a:rPr>
              <a:t>Risk değerlendirmesi, kontrol, ölçüm ve araştırma </a:t>
            </a:r>
            <a:r>
              <a:rPr lang="tr-TR" dirty="0">
                <a:solidFill>
                  <a:srgbClr val="FF0000"/>
                </a:solidFill>
              </a:rPr>
              <a:t>Madde 10</a:t>
            </a:r>
          </a:p>
          <a:p>
            <a:pPr marL="342900" indent="-342900">
              <a:buFont typeface="Wingdings" panose="05000000000000000000" pitchFamily="2" charset="2"/>
              <a:buAutoNum type="alphaLcParenR"/>
            </a:pPr>
            <a:r>
              <a:rPr lang="tr-TR" dirty="0">
                <a:solidFill>
                  <a:srgbClr val="3360B6"/>
                </a:solidFill>
              </a:rPr>
              <a:t>Acil durum planları, yangınla mücadele ve ilk yardım </a:t>
            </a:r>
            <a:r>
              <a:rPr lang="tr-TR" dirty="0">
                <a:solidFill>
                  <a:srgbClr val="FF0000"/>
                </a:solidFill>
              </a:rPr>
              <a:t>Madde 11</a:t>
            </a:r>
          </a:p>
          <a:p>
            <a:pPr marL="342900" indent="-342900">
              <a:buFont typeface="Wingdings" panose="05000000000000000000" pitchFamily="2" charset="2"/>
              <a:buAutoNum type="alphaLcParenR"/>
            </a:pPr>
            <a:r>
              <a:rPr lang="tr-TR" dirty="0">
                <a:solidFill>
                  <a:srgbClr val="3360B6"/>
                </a:solidFill>
              </a:rPr>
              <a:t>Çalışmaktan kaçınma hakkı </a:t>
            </a:r>
            <a:r>
              <a:rPr lang="tr-TR" dirty="0">
                <a:solidFill>
                  <a:srgbClr val="FF0000"/>
                </a:solidFill>
              </a:rPr>
              <a:t>Madde 13 </a:t>
            </a:r>
            <a:r>
              <a:rPr lang="tr-TR" u="sng" dirty="0">
                <a:solidFill>
                  <a:srgbClr val="3360B6"/>
                </a:solidFill>
              </a:rPr>
              <a:t>(Ciddi ve yakın tehlike ile karşı karşıya kalan çalışanlar kurula, kurulun bulunmadığı işyerlerinde ise işverene başvurarak durumun tespit edilmesini ve gerekli tedbirlerin alınmasına karar verilmesini talep edebilir)</a:t>
            </a:r>
          </a:p>
          <a:p>
            <a:pPr marL="342900" indent="-342900">
              <a:buFont typeface="Wingdings" panose="05000000000000000000" pitchFamily="2" charset="2"/>
              <a:buAutoNum type="alphaLcParenR"/>
            </a:pPr>
            <a:r>
              <a:rPr lang="tr-TR" dirty="0">
                <a:solidFill>
                  <a:srgbClr val="3360B6"/>
                </a:solidFill>
              </a:rPr>
              <a:t>İş kazası ve meslek hastalıklarının kayıt ve bildirimi </a:t>
            </a:r>
            <a:r>
              <a:rPr lang="tr-TR" dirty="0">
                <a:solidFill>
                  <a:srgbClr val="FF0000"/>
                </a:solidFill>
              </a:rPr>
              <a:t>Madde 14 </a:t>
            </a:r>
          </a:p>
          <a:p>
            <a:pPr marL="342900" indent="-342900">
              <a:buFont typeface="Wingdings" panose="05000000000000000000" pitchFamily="2" charset="2"/>
              <a:buAutoNum type="alphaLcParenR"/>
            </a:pPr>
            <a:r>
              <a:rPr lang="tr-TR" dirty="0">
                <a:solidFill>
                  <a:srgbClr val="3360B6"/>
                </a:solidFill>
              </a:rPr>
              <a:t>Sağlık gözetimi </a:t>
            </a:r>
            <a:r>
              <a:rPr lang="tr-TR" dirty="0">
                <a:solidFill>
                  <a:srgbClr val="FF0000"/>
                </a:solidFill>
              </a:rPr>
              <a:t>Madde 15 </a:t>
            </a:r>
            <a:r>
              <a:rPr lang="tr-TR" dirty="0">
                <a:solidFill>
                  <a:srgbClr val="3360B6"/>
                </a:solidFill>
              </a:rPr>
              <a:t>(Çalışanların sağlık muayenelerinin yapılmasını sağlamalıdır.)</a:t>
            </a:r>
          </a:p>
          <a:p>
            <a:pPr marL="0" lvl="1"/>
            <a:r>
              <a:rPr lang="tr-TR" dirty="0">
                <a:solidFill>
                  <a:srgbClr val="3360B6"/>
                </a:solidFill>
              </a:rPr>
              <a:t>	</a:t>
            </a:r>
            <a:r>
              <a:rPr lang="tr-TR" u="sng" dirty="0">
                <a:solidFill>
                  <a:srgbClr val="3360B6"/>
                </a:solidFill>
              </a:rPr>
              <a:t>Özel Politika gerektirenler 6 Ay- ÇT. Sınıfta 1 yıl- T. Sınıfta 3 yıl- A.T Sınıfta 5 yıl</a:t>
            </a:r>
          </a:p>
          <a:p>
            <a:pPr marL="342900" indent="-342900">
              <a:buFont typeface="Wingdings" panose="05000000000000000000" pitchFamily="2" charset="2"/>
              <a:buAutoNum type="alphaLcParenR"/>
            </a:pPr>
            <a:r>
              <a:rPr lang="tr-TR" dirty="0">
                <a:solidFill>
                  <a:srgbClr val="3360B6"/>
                </a:solidFill>
              </a:rPr>
              <a:t>Çalışanların bilgilendirilmesi </a:t>
            </a:r>
            <a:r>
              <a:rPr lang="tr-TR" dirty="0">
                <a:solidFill>
                  <a:srgbClr val="FF0000"/>
                </a:solidFill>
              </a:rPr>
              <a:t>Madde 16</a:t>
            </a:r>
          </a:p>
          <a:p>
            <a:pPr marL="342900" indent="-342900">
              <a:buFont typeface="Wingdings" panose="05000000000000000000" pitchFamily="2" charset="2"/>
              <a:buAutoNum type="alphaLcParenR"/>
            </a:pPr>
            <a:r>
              <a:rPr lang="tr-TR" dirty="0">
                <a:solidFill>
                  <a:srgbClr val="3360B6"/>
                </a:solidFill>
              </a:rPr>
              <a:t>Çalışanların eğitimi </a:t>
            </a:r>
            <a:r>
              <a:rPr lang="tr-TR" dirty="0">
                <a:solidFill>
                  <a:srgbClr val="FF0000"/>
                </a:solidFill>
              </a:rPr>
              <a:t>Madde 17 </a:t>
            </a:r>
            <a:r>
              <a:rPr lang="tr-TR" u="sng" dirty="0">
                <a:solidFill>
                  <a:srgbClr val="3360B6"/>
                </a:solidFill>
              </a:rPr>
              <a:t>(AT-8, T-12, ÇT-16) saat 3,2,1, yılda bir yapılır</a:t>
            </a:r>
          </a:p>
          <a:p>
            <a:pPr marL="342900" indent="-342900">
              <a:buFont typeface="Wingdings" panose="05000000000000000000" pitchFamily="2" charset="2"/>
              <a:buAutoNum type="alphaLcParenR"/>
            </a:pPr>
            <a:r>
              <a:rPr lang="tr-TR" dirty="0">
                <a:solidFill>
                  <a:srgbClr val="3360B6"/>
                </a:solidFill>
              </a:rPr>
              <a:t>Çalışan temsilcisi  </a:t>
            </a:r>
            <a:r>
              <a:rPr lang="tr-TR" dirty="0">
                <a:solidFill>
                  <a:srgbClr val="FF0000"/>
                </a:solidFill>
              </a:rPr>
              <a:t>Madde 20</a:t>
            </a:r>
          </a:p>
          <a:p>
            <a:pPr marL="342900" indent="-342900">
              <a:buFont typeface="Wingdings" panose="05000000000000000000" pitchFamily="2" charset="2"/>
              <a:buAutoNum type="alphaLcParenR"/>
            </a:pPr>
            <a:r>
              <a:rPr lang="tr-TR" dirty="0">
                <a:solidFill>
                  <a:srgbClr val="3360B6"/>
                </a:solidFill>
              </a:rPr>
              <a:t>İş Sağlığı ve Güvenliği Kurulu </a:t>
            </a:r>
            <a:r>
              <a:rPr lang="tr-TR" dirty="0">
                <a:solidFill>
                  <a:srgbClr val="FF0000"/>
                </a:solidFill>
              </a:rPr>
              <a:t>Madde 22</a:t>
            </a:r>
          </a:p>
        </p:txBody>
      </p:sp>
      <p:grpSp>
        <p:nvGrpSpPr>
          <p:cNvPr id="5" name="Group 4"/>
          <p:cNvGrpSpPr/>
          <p:nvPr/>
        </p:nvGrpSpPr>
        <p:grpSpPr>
          <a:xfrm>
            <a:off x="782607" y="5459240"/>
            <a:ext cx="10541572" cy="1184680"/>
            <a:chOff x="782607" y="5459240"/>
            <a:chExt cx="10541572" cy="118468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607" y="5459240"/>
              <a:ext cx="997358" cy="118468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6761" y="5480387"/>
              <a:ext cx="1057418" cy="105083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6155" y="6198880"/>
              <a:ext cx="1064207" cy="226595"/>
            </a:xfrm>
            <a:prstGeom prst="rect">
              <a:avLst/>
            </a:prstGeom>
          </p:spPr>
        </p:pic>
      </p:grpSp>
    </p:spTree>
    <p:extLst>
      <p:ext uri="{BB962C8B-B14F-4D97-AF65-F5344CB8AC3E}">
        <p14:creationId xmlns:p14="http://schemas.microsoft.com/office/powerpoint/2010/main" val="13490779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58994"/>
            <a:ext cx="10342272" cy="1579913"/>
          </a:xfrm>
        </p:spPr>
        <p:txBody>
          <a:bodyPr>
            <a:normAutofit fontScale="90000"/>
          </a:bodyPr>
          <a:lstStyle/>
          <a:p>
            <a:r>
              <a:rPr lang="en-US" b="1" dirty="0" err="1" smtClean="0">
                <a:solidFill>
                  <a:srgbClr val="1B325F"/>
                </a:solidFill>
              </a:rPr>
              <a:t>Mesleki</a:t>
            </a:r>
            <a:r>
              <a:rPr lang="en-US" b="1" dirty="0" smtClean="0">
                <a:solidFill>
                  <a:srgbClr val="1B325F"/>
                </a:solidFill>
              </a:rPr>
              <a:t> </a:t>
            </a:r>
            <a:r>
              <a:rPr lang="en-US" b="1" dirty="0" err="1" smtClean="0">
                <a:solidFill>
                  <a:srgbClr val="1B325F"/>
                </a:solidFill>
              </a:rPr>
              <a:t>Eğitim</a:t>
            </a:r>
            <a:r>
              <a:rPr lang="en-US" b="1" dirty="0" smtClean="0">
                <a:solidFill>
                  <a:srgbClr val="1B325F"/>
                </a:solidFill>
              </a:rPr>
              <a:t> </a:t>
            </a:r>
            <a:r>
              <a:rPr lang="en-US" b="1" dirty="0" err="1" smtClean="0">
                <a:solidFill>
                  <a:srgbClr val="1B325F"/>
                </a:solidFill>
              </a:rPr>
              <a:t>Sürecinde</a:t>
            </a:r>
            <a:r>
              <a:rPr lang="en-US" b="1" dirty="0" smtClean="0">
                <a:solidFill>
                  <a:srgbClr val="1B325F"/>
                </a:solidFill>
              </a:rPr>
              <a:t> </a:t>
            </a:r>
            <a:r>
              <a:rPr lang="en-US" b="1" dirty="0" err="1" smtClean="0">
                <a:solidFill>
                  <a:srgbClr val="1B325F"/>
                </a:solidFill>
              </a:rPr>
              <a:t>İş</a:t>
            </a:r>
            <a:r>
              <a:rPr lang="en-US" b="1" dirty="0" smtClean="0">
                <a:solidFill>
                  <a:srgbClr val="1B325F"/>
                </a:solidFill>
              </a:rPr>
              <a:t> </a:t>
            </a:r>
            <a:r>
              <a:rPr lang="en-US" b="1" dirty="0" err="1" smtClean="0">
                <a:solidFill>
                  <a:srgbClr val="1B325F"/>
                </a:solidFill>
              </a:rPr>
              <a:t>Sağlığı</a:t>
            </a:r>
            <a:r>
              <a:rPr lang="en-US" b="1" dirty="0" smtClean="0">
                <a:solidFill>
                  <a:srgbClr val="1B325F"/>
                </a:solidFill>
              </a:rPr>
              <a:t> </a:t>
            </a:r>
            <a:r>
              <a:rPr lang="en-US" b="1" dirty="0" err="1" smtClean="0">
                <a:solidFill>
                  <a:srgbClr val="1B325F"/>
                </a:solidFill>
              </a:rPr>
              <a:t>ve</a:t>
            </a:r>
            <a:r>
              <a:rPr lang="en-US" b="1" dirty="0" smtClean="0">
                <a:solidFill>
                  <a:srgbClr val="1B325F"/>
                </a:solidFill>
              </a:rPr>
              <a:t> </a:t>
            </a:r>
            <a:r>
              <a:rPr lang="en-US" b="1" dirty="0" err="1" smtClean="0">
                <a:solidFill>
                  <a:srgbClr val="1B325F"/>
                </a:solidFill>
              </a:rPr>
              <a:t>Güvenliğ</a:t>
            </a:r>
            <a:r>
              <a:rPr lang="tr-TR" b="1" dirty="0" smtClean="0">
                <a:solidFill>
                  <a:srgbClr val="1B325F"/>
                </a:solidFill>
              </a:rPr>
              <a:t>i</a:t>
            </a:r>
            <a:r>
              <a:rPr lang="tr-TR" dirty="0">
                <a:solidFill>
                  <a:srgbClr val="1B325F"/>
                </a:solidFill>
              </a:rPr>
              <a:t/>
            </a:r>
            <a:br>
              <a:rPr lang="tr-TR" dirty="0">
                <a:solidFill>
                  <a:srgbClr val="1B325F"/>
                </a:solidFill>
              </a:rPr>
            </a:br>
            <a:r>
              <a:rPr lang="tr-TR" dirty="0">
                <a:solidFill>
                  <a:srgbClr val="1B325F"/>
                </a:solidFill>
              </a:rPr>
              <a:t>İşletme-Oda ve Birliklerin Görev ve </a:t>
            </a:r>
            <a:r>
              <a:rPr lang="tr-TR" dirty="0" smtClean="0">
                <a:solidFill>
                  <a:srgbClr val="1B325F"/>
                </a:solidFill>
              </a:rPr>
              <a:t>Sorumluluğu</a:t>
            </a:r>
            <a:endParaRPr lang="en-US" dirty="0">
              <a:solidFill>
                <a:srgbClr val="1B325F"/>
              </a:solidFill>
            </a:endParaRPr>
          </a:p>
        </p:txBody>
      </p:sp>
      <p:sp>
        <p:nvSpPr>
          <p:cNvPr id="5" name="Dikdörtgen 4"/>
          <p:cNvSpPr/>
          <p:nvPr/>
        </p:nvSpPr>
        <p:spPr>
          <a:xfrm>
            <a:off x="321947" y="1894546"/>
            <a:ext cx="11319445" cy="2585323"/>
          </a:xfrm>
          <a:prstGeom prst="rect">
            <a:avLst/>
          </a:prstGeom>
          <a:solidFill>
            <a:schemeClr val="accent4">
              <a:lumMod val="20000"/>
              <a:lumOff val="80000"/>
            </a:schemeClr>
          </a:solidFill>
          <a:ln>
            <a:solidFill>
              <a:srgbClr val="FF0000"/>
            </a:solidFill>
          </a:ln>
        </p:spPr>
        <p:txBody>
          <a:bodyPr wrap="square">
            <a:spAutoFit/>
          </a:bodyPr>
          <a:lstStyle/>
          <a:p>
            <a:pPr algn="just"/>
            <a:endParaRPr lang="tr-TR" dirty="0"/>
          </a:p>
          <a:p>
            <a:pPr algn="just"/>
            <a:r>
              <a:rPr lang="tr-TR" dirty="0" smtClean="0">
                <a:solidFill>
                  <a:srgbClr val="3360B6"/>
                </a:solidFill>
              </a:rPr>
              <a:t>……</a:t>
            </a:r>
            <a:r>
              <a:rPr lang="tr-TR" dirty="0">
                <a:solidFill>
                  <a:srgbClr val="3360B6"/>
                </a:solidFill>
              </a:rPr>
              <a:t>çırak ve kalfaların eğitimi ile işletmelerde yapılan mesleki eğitim, öğrencilerin bu eğitiminden sorumlu işletmelerin bağlı </a:t>
            </a:r>
            <a:r>
              <a:rPr lang="tr-TR" b="1" dirty="0">
                <a:solidFill>
                  <a:srgbClr val="FF0000"/>
                </a:solidFill>
              </a:rPr>
              <a:t>olduğu oda veya birliklerin temsilcilerinin katılımı ile Bakanlıkça</a:t>
            </a:r>
            <a:r>
              <a:rPr lang="tr-TR" dirty="0">
                <a:solidFill>
                  <a:srgbClr val="3360B6"/>
                </a:solidFill>
              </a:rPr>
              <a:t>; iş ortamı, sosyal güvenlik, iş güvenliği ve sağlık şartları bakımından ise Çalışma ve Sosyal Güvenlik Bakanlığınca denetlenir. (İDDG)</a:t>
            </a:r>
          </a:p>
          <a:p>
            <a:pPr algn="just"/>
            <a:r>
              <a:rPr lang="tr-TR" dirty="0">
                <a:solidFill>
                  <a:srgbClr val="3360B6"/>
                </a:solidFill>
              </a:rPr>
              <a:t>3308/41 Denetim ve Ceza</a:t>
            </a:r>
          </a:p>
          <a:p>
            <a:pPr algn="just"/>
            <a:endParaRPr lang="tr-TR" dirty="0">
              <a:solidFill>
                <a:srgbClr val="3360B6"/>
              </a:solidFill>
            </a:endParaRPr>
          </a:p>
          <a:p>
            <a:pPr algn="just"/>
            <a:r>
              <a:rPr lang="tr-TR" dirty="0">
                <a:solidFill>
                  <a:srgbClr val="3360B6"/>
                </a:solidFill>
              </a:rPr>
              <a:t>Bu madde kapsamında </a:t>
            </a:r>
            <a:r>
              <a:rPr lang="tr-TR" b="1" dirty="0">
                <a:solidFill>
                  <a:srgbClr val="FF0000"/>
                </a:solidFill>
              </a:rPr>
              <a:t>on ve daha fazla öğrenciye </a:t>
            </a:r>
            <a:r>
              <a:rPr lang="tr-TR" b="1" dirty="0" smtClean="0">
                <a:solidFill>
                  <a:srgbClr val="FF0000"/>
                </a:solidFill>
              </a:rPr>
              <a:t>beceri </a:t>
            </a:r>
            <a:r>
              <a:rPr lang="tr-TR" b="1" dirty="0">
                <a:solidFill>
                  <a:srgbClr val="FF0000"/>
                </a:solidFill>
              </a:rPr>
              <a:t>eğitimi, staj ve tamamlayıcı eğitim yaptıracak işletmeler bu amaçla bir eğitim birimi kurar. </a:t>
            </a:r>
            <a:r>
              <a:rPr lang="tr-TR" dirty="0">
                <a:solidFill>
                  <a:srgbClr val="3360B6"/>
                </a:solidFill>
              </a:rPr>
              <a:t>Bu birimde, yapılan eğitim için alanında ustalık yeterliğine sahip ve iş pedagojisi eğitimi almış usta öğretici veya eğitici personel görevlendirilir</a:t>
            </a:r>
            <a:r>
              <a:rPr lang="tr-TR" dirty="0" smtClean="0">
                <a:solidFill>
                  <a:srgbClr val="3360B6"/>
                </a:solidFill>
              </a:rPr>
              <a:t>. 3308/18 </a:t>
            </a:r>
            <a:r>
              <a:rPr lang="tr-TR" dirty="0">
                <a:solidFill>
                  <a:srgbClr val="3360B6"/>
                </a:solidFill>
              </a:rPr>
              <a:t>İşletmelerde </a:t>
            </a:r>
            <a:r>
              <a:rPr lang="tr-TR" dirty="0" smtClean="0">
                <a:solidFill>
                  <a:srgbClr val="3360B6"/>
                </a:solidFill>
              </a:rPr>
              <a:t>Mesleki Eğitim</a:t>
            </a:r>
            <a:endParaRPr lang="tr-TR" dirty="0">
              <a:solidFill>
                <a:srgbClr val="3360B6"/>
              </a:solidFill>
            </a:endParaRPr>
          </a:p>
        </p:txBody>
      </p:sp>
      <p:grpSp>
        <p:nvGrpSpPr>
          <p:cNvPr id="6" name="Group 5"/>
          <p:cNvGrpSpPr/>
          <p:nvPr/>
        </p:nvGrpSpPr>
        <p:grpSpPr>
          <a:xfrm>
            <a:off x="782607" y="5459240"/>
            <a:ext cx="10541572" cy="1184680"/>
            <a:chOff x="782607" y="5459240"/>
            <a:chExt cx="10541572" cy="118468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607" y="5459240"/>
              <a:ext cx="997358" cy="118468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6761" y="5480387"/>
              <a:ext cx="1057418" cy="105083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6155" y="6198880"/>
              <a:ext cx="1064207" cy="226595"/>
            </a:xfrm>
            <a:prstGeom prst="rect">
              <a:avLst/>
            </a:prstGeom>
          </p:spPr>
        </p:pic>
      </p:grpSp>
    </p:spTree>
    <p:extLst>
      <p:ext uri="{BB962C8B-B14F-4D97-AF65-F5344CB8AC3E}">
        <p14:creationId xmlns:p14="http://schemas.microsoft.com/office/powerpoint/2010/main" val="12273663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58994"/>
            <a:ext cx="10342272" cy="1579913"/>
          </a:xfrm>
        </p:spPr>
        <p:txBody>
          <a:bodyPr>
            <a:normAutofit fontScale="90000"/>
          </a:bodyPr>
          <a:lstStyle/>
          <a:p>
            <a:r>
              <a:rPr lang="en-US" b="1" dirty="0" err="1" smtClean="0">
                <a:solidFill>
                  <a:srgbClr val="1B325F"/>
                </a:solidFill>
              </a:rPr>
              <a:t>Mesleki</a:t>
            </a:r>
            <a:r>
              <a:rPr lang="en-US" b="1" dirty="0" smtClean="0">
                <a:solidFill>
                  <a:srgbClr val="1B325F"/>
                </a:solidFill>
              </a:rPr>
              <a:t> </a:t>
            </a:r>
            <a:r>
              <a:rPr lang="en-US" b="1" dirty="0" err="1" smtClean="0">
                <a:solidFill>
                  <a:srgbClr val="1B325F"/>
                </a:solidFill>
              </a:rPr>
              <a:t>Eğitim</a:t>
            </a:r>
            <a:r>
              <a:rPr lang="en-US" b="1" dirty="0" smtClean="0">
                <a:solidFill>
                  <a:srgbClr val="1B325F"/>
                </a:solidFill>
              </a:rPr>
              <a:t> </a:t>
            </a:r>
            <a:r>
              <a:rPr lang="en-US" b="1" dirty="0" err="1" smtClean="0">
                <a:solidFill>
                  <a:srgbClr val="1B325F"/>
                </a:solidFill>
              </a:rPr>
              <a:t>Sürecinde</a:t>
            </a:r>
            <a:r>
              <a:rPr lang="en-US" b="1" dirty="0" smtClean="0">
                <a:solidFill>
                  <a:srgbClr val="1B325F"/>
                </a:solidFill>
              </a:rPr>
              <a:t> </a:t>
            </a:r>
            <a:r>
              <a:rPr lang="en-US" b="1" dirty="0" err="1" smtClean="0">
                <a:solidFill>
                  <a:srgbClr val="1B325F"/>
                </a:solidFill>
              </a:rPr>
              <a:t>İş</a:t>
            </a:r>
            <a:r>
              <a:rPr lang="en-US" b="1" dirty="0" smtClean="0">
                <a:solidFill>
                  <a:srgbClr val="1B325F"/>
                </a:solidFill>
              </a:rPr>
              <a:t> </a:t>
            </a:r>
            <a:r>
              <a:rPr lang="en-US" b="1" dirty="0" err="1" smtClean="0">
                <a:solidFill>
                  <a:srgbClr val="1B325F"/>
                </a:solidFill>
              </a:rPr>
              <a:t>Sağlığı</a:t>
            </a:r>
            <a:r>
              <a:rPr lang="en-US" b="1" dirty="0" smtClean="0">
                <a:solidFill>
                  <a:srgbClr val="1B325F"/>
                </a:solidFill>
              </a:rPr>
              <a:t> </a:t>
            </a:r>
            <a:r>
              <a:rPr lang="en-US" b="1" dirty="0" err="1" smtClean="0">
                <a:solidFill>
                  <a:srgbClr val="1B325F"/>
                </a:solidFill>
              </a:rPr>
              <a:t>ve</a:t>
            </a:r>
            <a:r>
              <a:rPr lang="en-US" b="1" dirty="0" smtClean="0">
                <a:solidFill>
                  <a:srgbClr val="1B325F"/>
                </a:solidFill>
              </a:rPr>
              <a:t> </a:t>
            </a:r>
            <a:r>
              <a:rPr lang="en-US" b="1" dirty="0" err="1" smtClean="0">
                <a:solidFill>
                  <a:srgbClr val="1B325F"/>
                </a:solidFill>
              </a:rPr>
              <a:t>Güvenliğ</a:t>
            </a:r>
            <a:r>
              <a:rPr lang="tr-TR" b="1" dirty="0" smtClean="0">
                <a:solidFill>
                  <a:srgbClr val="1B325F"/>
                </a:solidFill>
              </a:rPr>
              <a:t>i</a:t>
            </a:r>
            <a:r>
              <a:rPr lang="tr-TR" dirty="0">
                <a:solidFill>
                  <a:srgbClr val="1B325F"/>
                </a:solidFill>
              </a:rPr>
              <a:t/>
            </a:r>
            <a:br>
              <a:rPr lang="tr-TR" dirty="0">
                <a:solidFill>
                  <a:srgbClr val="1B325F"/>
                </a:solidFill>
              </a:rPr>
            </a:br>
            <a:r>
              <a:rPr lang="tr-TR" dirty="0" smtClean="0">
                <a:solidFill>
                  <a:srgbClr val="1B325F"/>
                </a:solidFill>
              </a:rPr>
              <a:t>İş </a:t>
            </a:r>
            <a:r>
              <a:rPr lang="tr-TR" dirty="0">
                <a:solidFill>
                  <a:srgbClr val="1B325F"/>
                </a:solidFill>
              </a:rPr>
              <a:t>Kazası </a:t>
            </a:r>
          </a:p>
        </p:txBody>
      </p:sp>
      <p:sp>
        <p:nvSpPr>
          <p:cNvPr id="5" name="Dikdörtgen 4"/>
          <p:cNvSpPr/>
          <p:nvPr/>
        </p:nvSpPr>
        <p:spPr>
          <a:xfrm>
            <a:off x="292450" y="1855217"/>
            <a:ext cx="11319445" cy="2862322"/>
          </a:xfrm>
          <a:prstGeom prst="rect">
            <a:avLst/>
          </a:prstGeom>
          <a:solidFill>
            <a:schemeClr val="accent4">
              <a:lumMod val="20000"/>
              <a:lumOff val="80000"/>
            </a:schemeClr>
          </a:solidFill>
          <a:ln>
            <a:solidFill>
              <a:srgbClr val="FF0000"/>
            </a:solidFill>
          </a:ln>
        </p:spPr>
        <p:txBody>
          <a:bodyPr wrap="square">
            <a:spAutoFit/>
          </a:bodyPr>
          <a:lstStyle/>
          <a:p>
            <a:pPr algn="just"/>
            <a:r>
              <a:rPr lang="tr-TR" dirty="0">
                <a:solidFill>
                  <a:srgbClr val="3664BE"/>
                </a:solidFill>
              </a:rPr>
              <a:t>İş kazası, kişinin çalışma hayatında meydana gelen ve sigortalıyı bedenen veya ruhen engelli hale getiren olaydır.</a:t>
            </a:r>
          </a:p>
          <a:p>
            <a:pPr algn="just"/>
            <a:r>
              <a:rPr lang="tr-TR" dirty="0">
                <a:solidFill>
                  <a:srgbClr val="3664BE"/>
                </a:solidFill>
              </a:rPr>
              <a:t>5510 sayılı Kanunda sayılan iş kazası halleri ise şunlardır:</a:t>
            </a:r>
          </a:p>
          <a:p>
            <a:pPr algn="just"/>
            <a:r>
              <a:rPr lang="tr-TR" dirty="0">
                <a:solidFill>
                  <a:srgbClr val="3664BE"/>
                </a:solidFill>
              </a:rPr>
              <a:t>&gt; Sigortalının işyerinde bulunduğu sırada, </a:t>
            </a:r>
          </a:p>
          <a:p>
            <a:pPr algn="just"/>
            <a:r>
              <a:rPr lang="tr-TR" dirty="0">
                <a:solidFill>
                  <a:srgbClr val="3664BE"/>
                </a:solidFill>
              </a:rPr>
              <a:t>&gt; İşveren tarafından yürütülmekte olan iş nedeniyle</a:t>
            </a:r>
          </a:p>
          <a:p>
            <a:pPr algn="just"/>
            <a:r>
              <a:rPr lang="tr-TR" dirty="0">
                <a:solidFill>
                  <a:srgbClr val="3664BE"/>
                </a:solidFill>
              </a:rPr>
              <a:t>&gt; Bir işverene bağlı olarak çalışan sigortalının, görevli olarak işyeri dışında başka bir yere gönderilmesi nedeniyle asıl işini yapmaksızın geçen zamanlarda,</a:t>
            </a:r>
          </a:p>
          <a:p>
            <a:pPr algn="just"/>
            <a:r>
              <a:rPr lang="tr-TR" dirty="0">
                <a:solidFill>
                  <a:srgbClr val="3664BE"/>
                </a:solidFill>
              </a:rPr>
              <a:t>&gt; Hizmet akdi ile çalışan emziren kadın sigortalının, iş mevzuatı gereğince çocuğuna süt vermek için ayrılan zamanlarda,</a:t>
            </a:r>
          </a:p>
          <a:p>
            <a:pPr algn="just"/>
            <a:r>
              <a:rPr lang="tr-TR" dirty="0">
                <a:solidFill>
                  <a:srgbClr val="3664BE"/>
                </a:solidFill>
              </a:rPr>
              <a:t>&gt; Sigortalıların, işverence sağlanan bir taşıtla işin yapıldığı yere gidiş gelişi sırasında, </a:t>
            </a:r>
          </a:p>
          <a:p>
            <a:pPr algn="just"/>
            <a:r>
              <a:rPr lang="tr-TR" dirty="0">
                <a:solidFill>
                  <a:srgbClr val="3664BE"/>
                </a:solidFill>
              </a:rPr>
              <a:t>&gt; Kendi adına ve hesabına bağımsız çalışıyorsa yürütmekte olduğu iş nedeniyle</a:t>
            </a:r>
          </a:p>
          <a:p>
            <a:pPr algn="just"/>
            <a:r>
              <a:rPr lang="tr-TR" dirty="0">
                <a:solidFill>
                  <a:srgbClr val="3664BE"/>
                </a:solidFill>
              </a:rPr>
              <a:t>meydana gelen olaylardır.</a:t>
            </a:r>
          </a:p>
        </p:txBody>
      </p:sp>
      <p:sp>
        <p:nvSpPr>
          <p:cNvPr id="4" name="Dikdörtgen 3"/>
          <p:cNvSpPr/>
          <p:nvPr/>
        </p:nvSpPr>
        <p:spPr>
          <a:xfrm>
            <a:off x="4264435" y="4813431"/>
            <a:ext cx="5762394" cy="1077218"/>
          </a:xfrm>
          <a:prstGeom prst="rect">
            <a:avLst/>
          </a:prstGeom>
        </p:spPr>
        <p:txBody>
          <a:bodyPr wrap="square">
            <a:spAutoFit/>
          </a:bodyPr>
          <a:lstStyle/>
          <a:p>
            <a:r>
              <a:rPr lang="tr-TR" sz="1600" b="1" dirty="0">
                <a:solidFill>
                  <a:srgbClr val="FF0000"/>
                </a:solidFill>
              </a:rPr>
              <a:t>İş Kazası Sigortası Kapsamında Bulunan Sigortalılar Kimlerdir?</a:t>
            </a:r>
          </a:p>
          <a:p>
            <a:pPr marL="285750" indent="-285750">
              <a:buFont typeface="Wingdings" panose="05000000000000000000" pitchFamily="2" charset="2"/>
              <a:buChar char="ü"/>
            </a:pPr>
            <a:r>
              <a:rPr lang="tr-TR" sz="1600" b="1" dirty="0" smtClean="0"/>
              <a:t>…..</a:t>
            </a:r>
          </a:p>
          <a:p>
            <a:pPr marL="285750" indent="-285750">
              <a:buFont typeface="Wingdings" panose="05000000000000000000" pitchFamily="2" charset="2"/>
              <a:buChar char="ü"/>
            </a:pPr>
            <a:r>
              <a:rPr lang="tr-TR" sz="1600" b="1" dirty="0" smtClean="0">
                <a:solidFill>
                  <a:srgbClr val="FF0000"/>
                </a:solidFill>
              </a:rPr>
              <a:t>Aday </a:t>
            </a:r>
            <a:r>
              <a:rPr lang="tr-TR" sz="1600" b="1" dirty="0">
                <a:solidFill>
                  <a:srgbClr val="FF0000"/>
                </a:solidFill>
              </a:rPr>
              <a:t>çırak, çırak ve stajyerler</a:t>
            </a:r>
            <a:r>
              <a:rPr lang="tr-TR" sz="1600" b="1" dirty="0" smtClean="0">
                <a:solidFill>
                  <a:srgbClr val="FF0000"/>
                </a:solidFill>
              </a:rPr>
              <a:t>,</a:t>
            </a:r>
          </a:p>
          <a:p>
            <a:pPr marL="285750" indent="-285750">
              <a:buFont typeface="Wingdings" panose="05000000000000000000" pitchFamily="2" charset="2"/>
              <a:buChar char="ü"/>
            </a:pPr>
            <a:r>
              <a:rPr lang="tr-TR" sz="1600" b="1" dirty="0" smtClean="0"/>
              <a:t>…..</a:t>
            </a:r>
            <a:endParaRPr lang="tr-TR" sz="1600" b="1" dirty="0"/>
          </a:p>
        </p:txBody>
      </p:sp>
      <p:grpSp>
        <p:nvGrpSpPr>
          <p:cNvPr id="7" name="Group 6"/>
          <p:cNvGrpSpPr/>
          <p:nvPr/>
        </p:nvGrpSpPr>
        <p:grpSpPr>
          <a:xfrm>
            <a:off x="782607" y="5459240"/>
            <a:ext cx="10541572" cy="1184680"/>
            <a:chOff x="782607" y="5459240"/>
            <a:chExt cx="10541572" cy="118468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607" y="5459240"/>
              <a:ext cx="997358" cy="118468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6761" y="5480387"/>
              <a:ext cx="1057418" cy="105083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6155" y="6198880"/>
              <a:ext cx="1064207" cy="226595"/>
            </a:xfrm>
            <a:prstGeom prst="rect">
              <a:avLst/>
            </a:prstGeom>
          </p:spPr>
        </p:pic>
      </p:grpSp>
    </p:spTree>
    <p:extLst>
      <p:ext uri="{BB962C8B-B14F-4D97-AF65-F5344CB8AC3E}">
        <p14:creationId xmlns:p14="http://schemas.microsoft.com/office/powerpoint/2010/main" val="19722989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58994"/>
            <a:ext cx="10342272" cy="1579913"/>
          </a:xfrm>
        </p:spPr>
        <p:txBody>
          <a:bodyPr>
            <a:normAutofit fontScale="90000"/>
          </a:bodyPr>
          <a:lstStyle/>
          <a:p>
            <a:r>
              <a:rPr lang="en-US" b="1" dirty="0" err="1" smtClean="0">
                <a:solidFill>
                  <a:srgbClr val="1B325F"/>
                </a:solidFill>
              </a:rPr>
              <a:t>Mesleki</a:t>
            </a:r>
            <a:r>
              <a:rPr lang="en-US" b="1" dirty="0" smtClean="0">
                <a:solidFill>
                  <a:srgbClr val="1B325F"/>
                </a:solidFill>
              </a:rPr>
              <a:t> </a:t>
            </a:r>
            <a:r>
              <a:rPr lang="en-US" b="1" dirty="0" err="1" smtClean="0">
                <a:solidFill>
                  <a:srgbClr val="1B325F"/>
                </a:solidFill>
              </a:rPr>
              <a:t>Eğitim</a:t>
            </a:r>
            <a:r>
              <a:rPr lang="en-US" b="1" dirty="0" smtClean="0">
                <a:solidFill>
                  <a:srgbClr val="1B325F"/>
                </a:solidFill>
              </a:rPr>
              <a:t> </a:t>
            </a:r>
            <a:r>
              <a:rPr lang="en-US" b="1" dirty="0" err="1" smtClean="0">
                <a:solidFill>
                  <a:srgbClr val="1B325F"/>
                </a:solidFill>
              </a:rPr>
              <a:t>Sürecinde</a:t>
            </a:r>
            <a:r>
              <a:rPr lang="en-US" b="1" dirty="0" smtClean="0">
                <a:solidFill>
                  <a:srgbClr val="1B325F"/>
                </a:solidFill>
              </a:rPr>
              <a:t> </a:t>
            </a:r>
            <a:r>
              <a:rPr lang="en-US" b="1" dirty="0" err="1" smtClean="0">
                <a:solidFill>
                  <a:srgbClr val="1B325F"/>
                </a:solidFill>
              </a:rPr>
              <a:t>İş</a:t>
            </a:r>
            <a:r>
              <a:rPr lang="en-US" b="1" dirty="0" smtClean="0">
                <a:solidFill>
                  <a:srgbClr val="1B325F"/>
                </a:solidFill>
              </a:rPr>
              <a:t> </a:t>
            </a:r>
            <a:r>
              <a:rPr lang="en-US" b="1" dirty="0" err="1" smtClean="0">
                <a:solidFill>
                  <a:srgbClr val="1B325F"/>
                </a:solidFill>
              </a:rPr>
              <a:t>Sağlığı</a:t>
            </a:r>
            <a:r>
              <a:rPr lang="en-US" b="1" dirty="0" smtClean="0">
                <a:solidFill>
                  <a:srgbClr val="1B325F"/>
                </a:solidFill>
              </a:rPr>
              <a:t> </a:t>
            </a:r>
            <a:r>
              <a:rPr lang="en-US" b="1" dirty="0" err="1" smtClean="0">
                <a:solidFill>
                  <a:srgbClr val="1B325F"/>
                </a:solidFill>
              </a:rPr>
              <a:t>ve</a:t>
            </a:r>
            <a:r>
              <a:rPr lang="en-US" b="1" dirty="0" smtClean="0">
                <a:solidFill>
                  <a:srgbClr val="1B325F"/>
                </a:solidFill>
              </a:rPr>
              <a:t> </a:t>
            </a:r>
            <a:r>
              <a:rPr lang="en-US" b="1" dirty="0" err="1" smtClean="0">
                <a:solidFill>
                  <a:srgbClr val="1B325F"/>
                </a:solidFill>
              </a:rPr>
              <a:t>Güvenliğ</a:t>
            </a:r>
            <a:r>
              <a:rPr lang="tr-TR" b="1" dirty="0" smtClean="0">
                <a:solidFill>
                  <a:srgbClr val="1B325F"/>
                </a:solidFill>
              </a:rPr>
              <a:t>i</a:t>
            </a:r>
            <a:r>
              <a:rPr lang="tr-TR" dirty="0">
                <a:solidFill>
                  <a:srgbClr val="1B325F"/>
                </a:solidFill>
              </a:rPr>
              <a:t/>
            </a:r>
            <a:br>
              <a:rPr lang="tr-TR" dirty="0">
                <a:solidFill>
                  <a:srgbClr val="1B325F"/>
                </a:solidFill>
              </a:rPr>
            </a:br>
            <a:r>
              <a:rPr lang="tr-TR" dirty="0" smtClean="0">
                <a:solidFill>
                  <a:srgbClr val="1B325F"/>
                </a:solidFill>
              </a:rPr>
              <a:t>İş </a:t>
            </a:r>
            <a:r>
              <a:rPr lang="tr-TR" dirty="0">
                <a:solidFill>
                  <a:srgbClr val="1B325F"/>
                </a:solidFill>
              </a:rPr>
              <a:t>Kazası </a:t>
            </a:r>
          </a:p>
        </p:txBody>
      </p:sp>
      <p:sp>
        <p:nvSpPr>
          <p:cNvPr id="3" name="Dikdörtgen 2"/>
          <p:cNvSpPr/>
          <p:nvPr/>
        </p:nvSpPr>
        <p:spPr>
          <a:xfrm>
            <a:off x="216718" y="1638907"/>
            <a:ext cx="3001602" cy="2862322"/>
          </a:xfrm>
          <a:prstGeom prst="rect">
            <a:avLst/>
          </a:prstGeom>
        </p:spPr>
        <p:txBody>
          <a:bodyPr wrap="square">
            <a:spAutoFit/>
          </a:bodyPr>
          <a:lstStyle/>
          <a:p>
            <a:r>
              <a:rPr lang="tr-TR" b="1" dirty="0">
                <a:ln w="0"/>
                <a:solidFill>
                  <a:schemeClr val="accent2"/>
                </a:solidFill>
              </a:rPr>
              <a:t>Güvensiz Davranış-Çalışan</a:t>
            </a:r>
            <a:endParaRPr lang="tr-TR" dirty="0"/>
          </a:p>
          <a:p>
            <a:pPr marL="285750" indent="-285750">
              <a:buFont typeface="Arial" panose="020B0604020202020204" pitchFamily="34" charset="0"/>
              <a:buChar char="•"/>
            </a:pPr>
            <a:r>
              <a:rPr lang="tr-TR" dirty="0">
                <a:solidFill>
                  <a:srgbClr val="3664BE"/>
                </a:solidFill>
              </a:rPr>
              <a:t>Güvenli olmayan –arızalı – ekipmanı kullanma</a:t>
            </a:r>
          </a:p>
          <a:p>
            <a:pPr marL="285750" indent="-285750">
              <a:buFont typeface="Arial" panose="020B0604020202020204" pitchFamily="34" charset="0"/>
              <a:buChar char="•"/>
            </a:pPr>
            <a:r>
              <a:rPr lang="tr-TR" dirty="0">
                <a:solidFill>
                  <a:srgbClr val="3664BE"/>
                </a:solidFill>
              </a:rPr>
              <a:t>İşi basite indirgeme</a:t>
            </a:r>
          </a:p>
          <a:p>
            <a:pPr marL="285750" indent="-285750">
              <a:buFont typeface="Arial" panose="020B0604020202020204" pitchFamily="34" charset="0"/>
              <a:buChar char="•"/>
            </a:pPr>
            <a:r>
              <a:rPr lang="tr-TR" dirty="0">
                <a:solidFill>
                  <a:srgbClr val="3664BE"/>
                </a:solidFill>
              </a:rPr>
              <a:t>Emeği eksiltme çabası</a:t>
            </a:r>
          </a:p>
          <a:p>
            <a:pPr marL="285750" indent="-285750">
              <a:buFont typeface="Arial" panose="020B0604020202020204" pitchFamily="34" charset="0"/>
              <a:buChar char="•"/>
            </a:pPr>
            <a:r>
              <a:rPr lang="tr-TR" dirty="0">
                <a:solidFill>
                  <a:srgbClr val="3664BE"/>
                </a:solidFill>
              </a:rPr>
              <a:t>Riski göze alma isteği</a:t>
            </a:r>
          </a:p>
          <a:p>
            <a:pPr marL="285750" indent="-285750">
              <a:buFont typeface="Arial" panose="020B0604020202020204" pitchFamily="34" charset="0"/>
              <a:buChar char="•"/>
            </a:pPr>
            <a:r>
              <a:rPr lang="tr-TR" dirty="0" err="1">
                <a:solidFill>
                  <a:srgbClr val="3664BE"/>
                </a:solidFill>
              </a:rPr>
              <a:t>KKD’nin</a:t>
            </a:r>
            <a:r>
              <a:rPr lang="tr-TR" dirty="0">
                <a:solidFill>
                  <a:srgbClr val="3664BE"/>
                </a:solidFill>
              </a:rPr>
              <a:t> uygun kullanılmaması ya da hiç </a:t>
            </a:r>
            <a:r>
              <a:rPr lang="tr-TR" dirty="0" smtClean="0">
                <a:solidFill>
                  <a:srgbClr val="3664BE"/>
                </a:solidFill>
              </a:rPr>
              <a:t>kullanılmaması</a:t>
            </a:r>
          </a:p>
          <a:p>
            <a:pPr marL="285750" indent="-285750">
              <a:buFont typeface="Arial" panose="020B0604020202020204" pitchFamily="34" charset="0"/>
              <a:buChar char="•"/>
            </a:pPr>
            <a:r>
              <a:rPr lang="tr-TR" dirty="0" smtClean="0">
                <a:solidFill>
                  <a:srgbClr val="3664BE"/>
                </a:solidFill>
              </a:rPr>
              <a:t>….</a:t>
            </a:r>
          </a:p>
        </p:txBody>
      </p:sp>
      <p:graphicFrame>
        <p:nvGraphicFramePr>
          <p:cNvPr id="20" name="Diyagram 19"/>
          <p:cNvGraphicFramePr/>
          <p:nvPr>
            <p:extLst/>
          </p:nvPr>
        </p:nvGraphicFramePr>
        <p:xfrm>
          <a:off x="2942511" y="737500"/>
          <a:ext cx="4364326" cy="3987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Dikdörtgen 20"/>
          <p:cNvSpPr/>
          <p:nvPr/>
        </p:nvSpPr>
        <p:spPr>
          <a:xfrm rot="518569">
            <a:off x="3664193" y="2055856"/>
            <a:ext cx="518885" cy="412661"/>
          </a:xfrm>
          <a:prstGeom prst="rect">
            <a:avLst/>
          </a:prstGeom>
          <a:noFill/>
        </p:spPr>
        <p:txBody>
          <a:bodyPr wrap="none" lIns="91440" tIns="45720" rIns="91440" bIns="45720">
            <a:spAutoFit/>
          </a:bodyPr>
          <a:lstStyle/>
          <a:p>
            <a:pPr algn="ctr"/>
            <a:r>
              <a:rPr lang="tr-TR" sz="3200" b="1" dirty="0" smtClean="0">
                <a:ln w="0"/>
                <a:solidFill>
                  <a:srgbClr val="C00000"/>
                </a:solidFill>
              </a:rPr>
              <a:t>%88</a:t>
            </a:r>
            <a:r>
              <a:rPr lang="tr-TR" sz="3600" b="0" cap="none" spc="0" dirty="0" smtClean="0">
                <a:ln w="0"/>
                <a:solidFill>
                  <a:schemeClr val="accent1"/>
                </a:solidFill>
                <a:effectLst>
                  <a:outerShdw blurRad="38100" dist="25400" dir="5400000" algn="ctr" rotWithShape="0">
                    <a:srgbClr val="6E747A">
                      <a:alpha val="43000"/>
                    </a:srgbClr>
                  </a:outerShdw>
                </a:effectLst>
              </a:rPr>
              <a:t>	</a:t>
            </a:r>
            <a:endParaRPr lang="tr-TR" sz="3600" b="0" cap="none" spc="0" dirty="0">
              <a:ln w="0"/>
              <a:solidFill>
                <a:schemeClr val="accent1"/>
              </a:solidFill>
              <a:effectLst>
                <a:outerShdw blurRad="38100" dist="25400" dir="5400000" algn="ctr" rotWithShape="0">
                  <a:srgbClr val="6E747A">
                    <a:alpha val="43000"/>
                  </a:srgbClr>
                </a:outerShdw>
              </a:effectLst>
            </a:endParaRPr>
          </a:p>
        </p:txBody>
      </p:sp>
      <p:sp>
        <p:nvSpPr>
          <p:cNvPr id="22" name="Dikdörtgen 21"/>
          <p:cNvSpPr/>
          <p:nvPr/>
        </p:nvSpPr>
        <p:spPr>
          <a:xfrm rot="518569">
            <a:off x="5835908" y="2432062"/>
            <a:ext cx="518885" cy="412661"/>
          </a:xfrm>
          <a:prstGeom prst="rect">
            <a:avLst/>
          </a:prstGeom>
          <a:noFill/>
        </p:spPr>
        <p:txBody>
          <a:bodyPr wrap="none" lIns="91440" tIns="45720" rIns="91440" bIns="45720">
            <a:spAutoFit/>
          </a:bodyPr>
          <a:lstStyle/>
          <a:p>
            <a:pPr algn="ctr"/>
            <a:r>
              <a:rPr lang="tr-TR" sz="2800" b="1" dirty="0" smtClean="0">
                <a:ln w="0"/>
                <a:solidFill>
                  <a:srgbClr val="C00000"/>
                </a:solidFill>
              </a:rPr>
              <a:t>%10</a:t>
            </a:r>
            <a:r>
              <a:rPr lang="tr-TR" sz="3600" b="0" cap="none" spc="0" dirty="0" smtClean="0">
                <a:ln w="0"/>
                <a:solidFill>
                  <a:schemeClr val="accent1"/>
                </a:solidFill>
                <a:effectLst>
                  <a:outerShdw blurRad="38100" dist="25400" dir="5400000" algn="ctr" rotWithShape="0">
                    <a:srgbClr val="6E747A">
                      <a:alpha val="43000"/>
                    </a:srgbClr>
                  </a:outerShdw>
                </a:effectLst>
              </a:rPr>
              <a:t>	</a:t>
            </a:r>
            <a:endParaRPr lang="tr-TR" sz="3600" b="0" cap="none" spc="0" dirty="0">
              <a:ln w="0"/>
              <a:solidFill>
                <a:schemeClr val="accent1"/>
              </a:solidFill>
              <a:effectLst>
                <a:outerShdw blurRad="38100" dist="25400" dir="5400000" algn="ctr" rotWithShape="0">
                  <a:srgbClr val="6E747A">
                    <a:alpha val="43000"/>
                  </a:srgbClr>
                </a:outerShdw>
              </a:effectLst>
            </a:endParaRPr>
          </a:p>
        </p:txBody>
      </p:sp>
      <p:sp>
        <p:nvSpPr>
          <p:cNvPr id="23" name="Patlama 1 22"/>
          <p:cNvSpPr/>
          <p:nvPr/>
        </p:nvSpPr>
        <p:spPr>
          <a:xfrm>
            <a:off x="4715374" y="1999322"/>
            <a:ext cx="751135" cy="1040074"/>
          </a:xfrm>
          <a:prstGeom prst="irregularSeal1">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tr-TR" b="1" dirty="0" smtClean="0">
                <a:solidFill>
                  <a:schemeClr val="tx1"/>
                </a:solidFill>
                <a:latin typeface="Comic Sans MS" panose="030F0702030302020204" pitchFamily="66" charset="0"/>
              </a:rPr>
              <a:t>KAZA</a:t>
            </a:r>
            <a:endParaRPr lang="tr-TR" b="1" dirty="0">
              <a:solidFill>
                <a:schemeClr val="tx1"/>
              </a:solidFill>
              <a:latin typeface="Comic Sans MS" panose="030F0702030302020204" pitchFamily="66" charset="0"/>
            </a:endParaRPr>
          </a:p>
        </p:txBody>
      </p:sp>
      <p:sp>
        <p:nvSpPr>
          <p:cNvPr id="24" name="Dikdörtgen 23"/>
          <p:cNvSpPr/>
          <p:nvPr/>
        </p:nvSpPr>
        <p:spPr>
          <a:xfrm>
            <a:off x="3685883" y="3637878"/>
            <a:ext cx="2877581" cy="424113"/>
          </a:xfrm>
          <a:prstGeom prst="rect">
            <a:avLst/>
          </a:prstGeom>
          <a:noFill/>
        </p:spPr>
        <p:txBody>
          <a:bodyPr wrap="square" lIns="91440" tIns="45720" rIns="91440" bIns="45720">
            <a:spAutoFit/>
          </a:bodyPr>
          <a:lstStyle/>
          <a:p>
            <a:pPr algn="ctr"/>
            <a:r>
              <a:rPr lang="tr-TR" sz="2000" b="1" dirty="0" smtClean="0">
                <a:ln w="0"/>
                <a:solidFill>
                  <a:srgbClr val="C00000"/>
                </a:solidFill>
              </a:rPr>
              <a:t>%2 </a:t>
            </a:r>
            <a:r>
              <a:rPr lang="tr-TR" sz="1600" b="1" dirty="0" smtClean="0">
                <a:ln w="0"/>
                <a:solidFill>
                  <a:srgbClr val="C00000"/>
                </a:solidFill>
              </a:rPr>
              <a:t>Öngörülemeyen Riskler</a:t>
            </a:r>
            <a:endParaRPr lang="tr-TR" sz="3600" b="0" cap="none" spc="0" dirty="0">
              <a:ln w="0"/>
              <a:solidFill>
                <a:schemeClr val="accent1"/>
              </a:solidFill>
              <a:effectLst>
                <a:outerShdw blurRad="38100" dist="25400" dir="5400000" algn="ctr" rotWithShape="0">
                  <a:srgbClr val="6E747A">
                    <a:alpha val="43000"/>
                  </a:srgbClr>
                </a:outerShdw>
              </a:effectLst>
            </a:endParaRPr>
          </a:p>
        </p:txBody>
      </p:sp>
      <p:sp>
        <p:nvSpPr>
          <p:cNvPr id="25" name="Dikdörtgen 24"/>
          <p:cNvSpPr/>
          <p:nvPr/>
        </p:nvSpPr>
        <p:spPr>
          <a:xfrm>
            <a:off x="4567751" y="4285335"/>
            <a:ext cx="4261617" cy="1754326"/>
          </a:xfrm>
          <a:prstGeom prst="rect">
            <a:avLst/>
          </a:prstGeom>
        </p:spPr>
        <p:txBody>
          <a:bodyPr wrap="square">
            <a:spAutoFit/>
          </a:bodyPr>
          <a:lstStyle/>
          <a:p>
            <a:pPr algn="just"/>
            <a:r>
              <a:rPr lang="tr-TR" b="1" dirty="0">
                <a:ln w="0"/>
                <a:solidFill>
                  <a:schemeClr val="accent1"/>
                </a:solidFill>
              </a:rPr>
              <a:t>Güvensiz Durum-iş ortamı</a:t>
            </a:r>
            <a:endParaRPr lang="tr-TR" dirty="0">
              <a:solidFill>
                <a:schemeClr val="accent1"/>
              </a:solidFill>
            </a:endParaRPr>
          </a:p>
          <a:p>
            <a:pPr marL="285750" indent="-285750" algn="just">
              <a:buFont typeface="Arial" panose="020B0604020202020204" pitchFamily="34" charset="0"/>
              <a:buChar char="•"/>
            </a:pPr>
            <a:r>
              <a:rPr lang="tr-TR" dirty="0" smtClean="0"/>
              <a:t>Gürültüye </a:t>
            </a:r>
            <a:r>
              <a:rPr lang="tr-TR" dirty="0" err="1"/>
              <a:t>maruziyet</a:t>
            </a:r>
            <a:r>
              <a:rPr lang="tr-TR" dirty="0"/>
              <a:t> (</a:t>
            </a:r>
            <a:r>
              <a:rPr lang="tr-TR" dirty="0" err="1"/>
              <a:t>sunuk</a:t>
            </a:r>
            <a:r>
              <a:rPr lang="tr-TR" dirty="0"/>
              <a:t> kalma)</a:t>
            </a:r>
          </a:p>
          <a:p>
            <a:pPr marL="285750" indent="-285750" algn="just">
              <a:buFont typeface="Arial" panose="020B0604020202020204" pitchFamily="34" charset="0"/>
              <a:buChar char="•"/>
            </a:pPr>
            <a:r>
              <a:rPr lang="tr-TR" dirty="0"/>
              <a:t>Islak zemin</a:t>
            </a:r>
          </a:p>
          <a:p>
            <a:pPr marL="285750" indent="-285750" algn="just">
              <a:buFont typeface="Arial" panose="020B0604020202020204" pitchFamily="34" charset="0"/>
              <a:buChar char="•"/>
            </a:pPr>
            <a:r>
              <a:rPr lang="tr-TR" dirty="0"/>
              <a:t>Yetersiz makine koruyucuları</a:t>
            </a:r>
          </a:p>
          <a:p>
            <a:pPr marL="285750" indent="-285750" algn="just">
              <a:buFont typeface="Arial" panose="020B0604020202020204" pitchFamily="34" charset="0"/>
              <a:buChar char="•"/>
            </a:pPr>
            <a:r>
              <a:rPr lang="tr-TR" dirty="0" smtClean="0"/>
              <a:t>Arızalı </a:t>
            </a:r>
            <a:r>
              <a:rPr lang="tr-TR" dirty="0"/>
              <a:t>/hasar görmüş araçlar –el </a:t>
            </a:r>
            <a:r>
              <a:rPr lang="tr-TR" dirty="0" smtClean="0"/>
              <a:t>aletleri</a:t>
            </a:r>
          </a:p>
          <a:p>
            <a:pPr marL="285750" indent="-285750" algn="just">
              <a:buFont typeface="Arial" panose="020B0604020202020204" pitchFamily="34" charset="0"/>
              <a:buChar char="•"/>
            </a:pPr>
            <a:r>
              <a:rPr lang="tr-TR" dirty="0" smtClean="0"/>
              <a:t>…</a:t>
            </a:r>
            <a:endParaRPr lang="tr-TR" dirty="0"/>
          </a:p>
        </p:txBody>
      </p:sp>
      <p:grpSp>
        <p:nvGrpSpPr>
          <p:cNvPr id="11" name="Group 10"/>
          <p:cNvGrpSpPr/>
          <p:nvPr/>
        </p:nvGrpSpPr>
        <p:grpSpPr>
          <a:xfrm>
            <a:off x="782607" y="5459240"/>
            <a:ext cx="10541572" cy="1184680"/>
            <a:chOff x="782607" y="5459240"/>
            <a:chExt cx="10541572" cy="1184680"/>
          </a:xfrm>
        </p:grpSpPr>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2607" y="5459240"/>
              <a:ext cx="997358" cy="118468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66761" y="5480387"/>
              <a:ext cx="1057418" cy="1050838"/>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46155" y="6198880"/>
              <a:ext cx="1064207" cy="226595"/>
            </a:xfrm>
            <a:prstGeom prst="rect">
              <a:avLst/>
            </a:prstGeom>
          </p:spPr>
        </p:pic>
      </p:grpSp>
    </p:spTree>
    <p:extLst>
      <p:ext uri="{BB962C8B-B14F-4D97-AF65-F5344CB8AC3E}">
        <p14:creationId xmlns:p14="http://schemas.microsoft.com/office/powerpoint/2010/main" val="92063145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58994"/>
            <a:ext cx="10342272" cy="1579913"/>
          </a:xfrm>
        </p:spPr>
        <p:txBody>
          <a:bodyPr>
            <a:normAutofit fontScale="90000"/>
          </a:bodyPr>
          <a:lstStyle/>
          <a:p>
            <a:r>
              <a:rPr lang="en-US" b="1" dirty="0" err="1" smtClean="0">
                <a:solidFill>
                  <a:srgbClr val="1B325F"/>
                </a:solidFill>
              </a:rPr>
              <a:t>Mesleki</a:t>
            </a:r>
            <a:r>
              <a:rPr lang="en-US" b="1" dirty="0" smtClean="0">
                <a:solidFill>
                  <a:srgbClr val="1B325F"/>
                </a:solidFill>
              </a:rPr>
              <a:t> </a:t>
            </a:r>
            <a:r>
              <a:rPr lang="en-US" b="1" dirty="0" err="1" smtClean="0">
                <a:solidFill>
                  <a:srgbClr val="1B325F"/>
                </a:solidFill>
              </a:rPr>
              <a:t>Eğitim</a:t>
            </a:r>
            <a:r>
              <a:rPr lang="en-US" b="1" dirty="0" smtClean="0">
                <a:solidFill>
                  <a:srgbClr val="1B325F"/>
                </a:solidFill>
              </a:rPr>
              <a:t> </a:t>
            </a:r>
            <a:r>
              <a:rPr lang="en-US" b="1" dirty="0" err="1" smtClean="0">
                <a:solidFill>
                  <a:srgbClr val="1B325F"/>
                </a:solidFill>
              </a:rPr>
              <a:t>Sürecinde</a:t>
            </a:r>
            <a:r>
              <a:rPr lang="en-US" b="1" dirty="0" smtClean="0">
                <a:solidFill>
                  <a:srgbClr val="1B325F"/>
                </a:solidFill>
              </a:rPr>
              <a:t> </a:t>
            </a:r>
            <a:r>
              <a:rPr lang="en-US" b="1" dirty="0" err="1" smtClean="0">
                <a:solidFill>
                  <a:srgbClr val="1B325F"/>
                </a:solidFill>
              </a:rPr>
              <a:t>İş</a:t>
            </a:r>
            <a:r>
              <a:rPr lang="en-US" b="1" dirty="0" smtClean="0">
                <a:solidFill>
                  <a:srgbClr val="1B325F"/>
                </a:solidFill>
              </a:rPr>
              <a:t> </a:t>
            </a:r>
            <a:r>
              <a:rPr lang="en-US" b="1" dirty="0" err="1" smtClean="0">
                <a:solidFill>
                  <a:srgbClr val="1B325F"/>
                </a:solidFill>
              </a:rPr>
              <a:t>Sağlığı</a:t>
            </a:r>
            <a:r>
              <a:rPr lang="en-US" b="1" dirty="0" smtClean="0">
                <a:solidFill>
                  <a:srgbClr val="1B325F"/>
                </a:solidFill>
              </a:rPr>
              <a:t> </a:t>
            </a:r>
            <a:r>
              <a:rPr lang="en-US" b="1" dirty="0" err="1" smtClean="0">
                <a:solidFill>
                  <a:srgbClr val="1B325F"/>
                </a:solidFill>
              </a:rPr>
              <a:t>ve</a:t>
            </a:r>
            <a:r>
              <a:rPr lang="en-US" b="1" dirty="0" smtClean="0">
                <a:solidFill>
                  <a:srgbClr val="1B325F"/>
                </a:solidFill>
              </a:rPr>
              <a:t> </a:t>
            </a:r>
            <a:r>
              <a:rPr lang="en-US" b="1" dirty="0" err="1" smtClean="0">
                <a:solidFill>
                  <a:srgbClr val="1B325F"/>
                </a:solidFill>
              </a:rPr>
              <a:t>Güvenliğ</a:t>
            </a:r>
            <a:r>
              <a:rPr lang="tr-TR" b="1" dirty="0" smtClean="0">
                <a:solidFill>
                  <a:srgbClr val="1B325F"/>
                </a:solidFill>
              </a:rPr>
              <a:t>i</a:t>
            </a:r>
            <a:r>
              <a:rPr lang="tr-TR" dirty="0">
                <a:solidFill>
                  <a:srgbClr val="1B325F"/>
                </a:solidFill>
              </a:rPr>
              <a:t/>
            </a:r>
            <a:br>
              <a:rPr lang="tr-TR" dirty="0">
                <a:solidFill>
                  <a:srgbClr val="1B325F"/>
                </a:solidFill>
              </a:rPr>
            </a:br>
            <a:r>
              <a:rPr lang="tr-TR" dirty="0" smtClean="0">
                <a:solidFill>
                  <a:srgbClr val="1B325F"/>
                </a:solidFill>
              </a:rPr>
              <a:t>İş </a:t>
            </a:r>
            <a:r>
              <a:rPr lang="tr-TR" dirty="0">
                <a:solidFill>
                  <a:srgbClr val="1B325F"/>
                </a:solidFill>
              </a:rPr>
              <a:t>Kazası </a:t>
            </a:r>
          </a:p>
        </p:txBody>
      </p:sp>
      <p:sp>
        <p:nvSpPr>
          <p:cNvPr id="10" name="İçerik Yer Tutucusu 2"/>
          <p:cNvSpPr txBox="1">
            <a:spLocks/>
          </p:cNvSpPr>
          <p:nvPr/>
        </p:nvSpPr>
        <p:spPr>
          <a:xfrm>
            <a:off x="0" y="1638907"/>
            <a:ext cx="4296697" cy="2187675"/>
          </a:xfrm>
          <a:prstGeom prst="rect">
            <a:avLst/>
          </a:prstGeom>
          <a:solidFill>
            <a:schemeClr val="accent6">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457200">
              <a:lnSpc>
                <a:spcPct val="100000"/>
              </a:lnSpc>
              <a:buClr>
                <a:srgbClr val="A53010"/>
              </a:buClr>
            </a:pPr>
            <a:r>
              <a:rPr lang="tr-TR" altLang="tr-TR" sz="1800" b="1" dirty="0" smtClean="0">
                <a:solidFill>
                  <a:srgbClr val="FF0000"/>
                </a:solidFill>
                <a:latin typeface="Arial" panose="020B0604020202020204" pitchFamily="34" charset="0"/>
                <a:cs typeface="Arial" panose="020B0604020202020204" pitchFamily="34" charset="0"/>
              </a:rPr>
              <a:t>3308 sayılı Mesleki Eğitim Kanunu</a:t>
            </a:r>
          </a:p>
          <a:p>
            <a:pPr algn="just" defTabSz="457200">
              <a:lnSpc>
                <a:spcPct val="100000"/>
              </a:lnSpc>
              <a:buClr>
                <a:srgbClr val="A53010"/>
              </a:buClr>
            </a:pPr>
            <a:r>
              <a:rPr lang="tr-TR" altLang="tr-TR" sz="2000" dirty="0" smtClean="0">
                <a:solidFill>
                  <a:srgbClr val="002060"/>
                </a:solidFill>
                <a:latin typeface="Arial" panose="020B0604020202020204" pitchFamily="34" charset="0"/>
                <a:cs typeface="Arial" panose="020B0604020202020204" pitchFamily="34" charset="0"/>
              </a:rPr>
              <a:t>Aday çırak, çırak ve öğrencinin eğitimi sırasında işyerinin kusuru halinde meydana gelecek iş kazaları ve meslek hastalıklarından işveren sorumludur.</a:t>
            </a:r>
          </a:p>
          <a:p>
            <a:pPr algn="just" defTabSz="457200">
              <a:lnSpc>
                <a:spcPct val="100000"/>
              </a:lnSpc>
              <a:buClr>
                <a:srgbClr val="A53010"/>
              </a:buClr>
            </a:pPr>
            <a:r>
              <a:rPr lang="tr-TR" altLang="tr-TR" sz="1600" dirty="0" smtClean="0">
                <a:solidFill>
                  <a:srgbClr val="FF0000"/>
                </a:solidFill>
                <a:latin typeface="Arial" panose="020B0604020202020204" pitchFamily="34" charset="0"/>
                <a:cs typeface="Arial" panose="020B0604020202020204" pitchFamily="34" charset="0"/>
              </a:rPr>
              <a:t>Madde 25</a:t>
            </a:r>
          </a:p>
          <a:p>
            <a:pPr defTabSz="457200">
              <a:lnSpc>
                <a:spcPct val="100000"/>
              </a:lnSpc>
              <a:buClr>
                <a:srgbClr val="A53010"/>
              </a:buClr>
            </a:pPr>
            <a:endParaRPr lang="tr-TR" altLang="tr-TR" sz="1800" b="1" dirty="0" smtClean="0">
              <a:solidFill>
                <a:srgbClr val="002060"/>
              </a:solidFill>
              <a:latin typeface="Century Gothic"/>
            </a:endParaRPr>
          </a:p>
          <a:p>
            <a:pPr defTabSz="457200">
              <a:lnSpc>
                <a:spcPct val="100000"/>
              </a:lnSpc>
              <a:buClr>
                <a:srgbClr val="A53010"/>
              </a:buClr>
            </a:pPr>
            <a:endParaRPr lang="tr-TR" altLang="tr-TR" sz="1800" b="1" dirty="0" smtClean="0">
              <a:solidFill>
                <a:srgbClr val="FF0000"/>
              </a:solidFill>
              <a:latin typeface="Arial" panose="020B0604020202020204" pitchFamily="34" charset="0"/>
              <a:cs typeface="Arial" panose="020B0604020202020204" pitchFamily="34" charset="0"/>
            </a:endParaRPr>
          </a:p>
        </p:txBody>
      </p:sp>
      <p:sp>
        <p:nvSpPr>
          <p:cNvPr id="4" name="Dikdörtgen 3"/>
          <p:cNvSpPr/>
          <p:nvPr/>
        </p:nvSpPr>
        <p:spPr>
          <a:xfrm>
            <a:off x="0" y="4062075"/>
            <a:ext cx="3771097" cy="646331"/>
          </a:xfrm>
          <a:prstGeom prst="rect">
            <a:avLst/>
          </a:prstGeom>
          <a:solidFill>
            <a:schemeClr val="accent4">
              <a:lumMod val="20000"/>
              <a:lumOff val="80000"/>
            </a:schemeClr>
          </a:solidFill>
        </p:spPr>
        <p:txBody>
          <a:bodyPr wrap="none">
            <a:spAutoFit/>
          </a:bodyPr>
          <a:lstStyle/>
          <a:p>
            <a:r>
              <a:rPr lang="tr-TR" b="1" dirty="0">
                <a:solidFill>
                  <a:srgbClr val="FF0000"/>
                </a:solidFill>
              </a:rPr>
              <a:t>SGK Genelgesi 2016/21 </a:t>
            </a:r>
          </a:p>
          <a:p>
            <a:r>
              <a:rPr lang="tr-TR" dirty="0">
                <a:solidFill>
                  <a:srgbClr val="002060"/>
                </a:solidFill>
                <a:latin typeface="Arial" panose="020B0604020202020204" pitchFamily="34" charset="0"/>
                <a:cs typeface="Arial" panose="020B0604020202020204" pitchFamily="34" charset="0"/>
              </a:rPr>
              <a:t>Kısa Vadeli Sigorta Kolları İşlemleri</a:t>
            </a:r>
          </a:p>
        </p:txBody>
      </p:sp>
      <p:pic>
        <p:nvPicPr>
          <p:cNvPr id="12" name="Resim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8606" y="1723386"/>
            <a:ext cx="2326896" cy="210319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3" name="Dikdörtgen 12"/>
          <p:cNvSpPr/>
          <p:nvPr/>
        </p:nvSpPr>
        <p:spPr>
          <a:xfrm>
            <a:off x="4493340" y="1638907"/>
            <a:ext cx="4871651" cy="3877985"/>
          </a:xfrm>
          <a:prstGeom prst="rect">
            <a:avLst/>
          </a:prstGeom>
          <a:solidFill>
            <a:schemeClr val="accent2">
              <a:lumMod val="20000"/>
              <a:lumOff val="80000"/>
            </a:schemeClr>
          </a:solidFill>
        </p:spPr>
        <p:txBody>
          <a:bodyPr wrap="square">
            <a:spAutoFit/>
          </a:bodyPr>
          <a:lstStyle/>
          <a:p>
            <a:pPr algn="just" defTabSz="457200">
              <a:buClr>
                <a:srgbClr val="A53010"/>
              </a:buClr>
            </a:pPr>
            <a:r>
              <a:rPr lang="tr-TR" altLang="tr-TR" b="1" dirty="0">
                <a:solidFill>
                  <a:srgbClr val="FF0000"/>
                </a:solidFill>
                <a:latin typeface="Arial" panose="020B0604020202020204" pitchFamily="34" charset="0"/>
                <a:cs typeface="Arial" panose="020B0604020202020204" pitchFamily="34" charset="0"/>
              </a:rPr>
              <a:t>Kaza veya Meslek Hastalığı Durumunda;</a:t>
            </a:r>
          </a:p>
          <a:p>
            <a:pPr algn="just" defTabSz="457200">
              <a:buClr>
                <a:srgbClr val="A53010"/>
              </a:buClr>
            </a:pPr>
            <a:endParaRPr lang="tr-TR" altLang="tr-TR" b="1" dirty="0" smtClean="0">
              <a:solidFill>
                <a:srgbClr val="002060"/>
              </a:solidFill>
              <a:latin typeface="Arial" panose="020B0604020202020204" pitchFamily="34" charset="0"/>
              <a:cs typeface="Arial" panose="020B0604020202020204" pitchFamily="34" charset="0"/>
            </a:endParaRPr>
          </a:p>
          <a:p>
            <a:pPr algn="just" defTabSz="457200">
              <a:buClr>
                <a:srgbClr val="A53010"/>
              </a:buClr>
            </a:pPr>
            <a:r>
              <a:rPr lang="tr-TR" altLang="tr-TR" dirty="0" smtClean="0">
                <a:solidFill>
                  <a:srgbClr val="002060"/>
                </a:solidFill>
                <a:latin typeface="Arial" panose="020B0604020202020204" pitchFamily="34" charset="0"/>
                <a:cs typeface="Arial" panose="020B0604020202020204" pitchFamily="34" charset="0"/>
              </a:rPr>
              <a:t>İşveren</a:t>
            </a:r>
            <a:r>
              <a:rPr lang="tr-TR" altLang="tr-TR" dirty="0">
                <a:solidFill>
                  <a:srgbClr val="002060"/>
                </a:solidFill>
                <a:latin typeface="Arial" panose="020B0604020202020204" pitchFamily="34" charset="0"/>
                <a:cs typeface="Arial" panose="020B0604020202020204" pitchFamily="34" charset="0"/>
              </a:rPr>
              <a:t>, İş Kazası veya Meslek Hastalığını </a:t>
            </a:r>
            <a:endParaRPr lang="tr-TR" altLang="tr-TR" dirty="0" smtClean="0">
              <a:solidFill>
                <a:srgbClr val="002060"/>
              </a:solidFill>
              <a:latin typeface="Arial" panose="020B0604020202020204" pitchFamily="34" charset="0"/>
              <a:cs typeface="Arial" panose="020B0604020202020204" pitchFamily="34" charset="0"/>
            </a:endParaRPr>
          </a:p>
          <a:p>
            <a:pPr algn="just" defTabSz="457200">
              <a:buClr>
                <a:srgbClr val="A53010"/>
              </a:buClr>
            </a:pPr>
            <a:r>
              <a:rPr lang="tr-TR" altLang="tr-TR" dirty="0" err="1" smtClean="0">
                <a:solidFill>
                  <a:srgbClr val="002060"/>
                </a:solidFill>
                <a:latin typeface="Arial" panose="020B0604020202020204" pitchFamily="34" charset="0"/>
                <a:cs typeface="Arial" panose="020B0604020202020204" pitchFamily="34" charset="0"/>
              </a:rPr>
              <a:t>SGK’ya</a:t>
            </a:r>
            <a:r>
              <a:rPr lang="tr-TR" altLang="tr-TR" dirty="0" smtClean="0">
                <a:solidFill>
                  <a:srgbClr val="002060"/>
                </a:solidFill>
                <a:latin typeface="Arial" panose="020B0604020202020204" pitchFamily="34" charset="0"/>
                <a:cs typeface="Arial" panose="020B0604020202020204" pitchFamily="34" charset="0"/>
              </a:rPr>
              <a:t> </a:t>
            </a:r>
            <a:r>
              <a:rPr lang="tr-TR" altLang="tr-TR" dirty="0">
                <a:solidFill>
                  <a:srgbClr val="FF0000"/>
                </a:solidFill>
                <a:latin typeface="Arial" panose="020B0604020202020204" pitchFamily="34" charset="0"/>
                <a:cs typeface="Arial" panose="020B0604020202020204" pitchFamily="34" charset="0"/>
              </a:rPr>
              <a:t>3 iş günü </a:t>
            </a:r>
            <a:r>
              <a:rPr lang="tr-TR" altLang="tr-TR" dirty="0">
                <a:solidFill>
                  <a:srgbClr val="002060"/>
                </a:solidFill>
                <a:latin typeface="Arial" panose="020B0604020202020204" pitchFamily="34" charset="0"/>
                <a:cs typeface="Arial" panose="020B0604020202020204" pitchFamily="34" charset="0"/>
              </a:rPr>
              <a:t>içerisinde bildirim yapması gerekir</a:t>
            </a:r>
            <a:r>
              <a:rPr lang="tr-TR" altLang="tr-TR" dirty="0" smtClean="0">
                <a:solidFill>
                  <a:srgbClr val="002060"/>
                </a:solidFill>
                <a:latin typeface="Arial" panose="020B0604020202020204" pitchFamily="34" charset="0"/>
                <a:cs typeface="Arial" panose="020B0604020202020204" pitchFamily="34" charset="0"/>
              </a:rPr>
              <a:t>.</a:t>
            </a:r>
          </a:p>
          <a:p>
            <a:pPr algn="just" defTabSz="457200">
              <a:buClr>
                <a:srgbClr val="A53010"/>
              </a:buClr>
            </a:pPr>
            <a:endParaRPr lang="tr-TR" altLang="tr-TR" b="1" dirty="0">
              <a:solidFill>
                <a:srgbClr val="002060"/>
              </a:solidFill>
              <a:latin typeface="Arial" panose="020B0604020202020204" pitchFamily="34" charset="0"/>
              <a:cs typeface="Arial" panose="020B0604020202020204" pitchFamily="34" charset="0"/>
            </a:endParaRPr>
          </a:p>
          <a:p>
            <a:pPr algn="just" defTabSz="457200">
              <a:buClr>
                <a:srgbClr val="A53010"/>
              </a:buClr>
            </a:pPr>
            <a:r>
              <a:rPr lang="tr-TR" altLang="tr-TR" sz="1400" b="1" dirty="0">
                <a:solidFill>
                  <a:srgbClr val="FF0000"/>
                </a:solidFill>
                <a:latin typeface="Century Gothic"/>
              </a:rPr>
              <a:t>6331 sayılı </a:t>
            </a:r>
            <a:r>
              <a:rPr lang="tr-TR" altLang="tr-TR" sz="1400" b="1" dirty="0" smtClean="0">
                <a:solidFill>
                  <a:srgbClr val="FF0000"/>
                </a:solidFill>
                <a:latin typeface="Century Gothic"/>
              </a:rPr>
              <a:t>kanunun </a:t>
            </a:r>
            <a:r>
              <a:rPr lang="tr-TR" altLang="tr-TR" sz="1400" b="1" dirty="0">
                <a:solidFill>
                  <a:srgbClr val="FF0000"/>
                </a:solidFill>
                <a:latin typeface="Century Gothic"/>
              </a:rPr>
              <a:t>14/1/a </a:t>
            </a:r>
            <a:r>
              <a:rPr lang="tr-TR" altLang="tr-TR" sz="1400" b="1" dirty="0" smtClean="0">
                <a:solidFill>
                  <a:srgbClr val="FF0000"/>
                </a:solidFill>
                <a:latin typeface="Century Gothic"/>
              </a:rPr>
              <a:t> </a:t>
            </a:r>
            <a:r>
              <a:rPr lang="tr-TR" altLang="tr-TR" sz="1400" b="1" dirty="0">
                <a:solidFill>
                  <a:srgbClr val="FF0000"/>
                </a:solidFill>
                <a:latin typeface="Century Gothic"/>
              </a:rPr>
              <a:t>maddesi</a:t>
            </a:r>
          </a:p>
          <a:p>
            <a:pPr algn="just" defTabSz="457200">
              <a:buClr>
                <a:srgbClr val="A53010"/>
              </a:buClr>
            </a:pPr>
            <a:r>
              <a:rPr lang="tr-TR" altLang="tr-TR" sz="1400" b="1" dirty="0">
                <a:solidFill>
                  <a:srgbClr val="FF0000"/>
                </a:solidFill>
                <a:latin typeface="Century Gothic"/>
              </a:rPr>
              <a:t>4857 sayılı </a:t>
            </a:r>
            <a:r>
              <a:rPr lang="tr-TR" altLang="tr-TR" sz="1400" b="1" dirty="0" smtClean="0">
                <a:solidFill>
                  <a:srgbClr val="FF0000"/>
                </a:solidFill>
                <a:latin typeface="Century Gothic"/>
              </a:rPr>
              <a:t>kanunun 13 ve 14. maddesi</a:t>
            </a:r>
          </a:p>
          <a:p>
            <a:pPr algn="just" defTabSz="457200">
              <a:buClr>
                <a:srgbClr val="A53010"/>
              </a:buClr>
            </a:pPr>
            <a:endParaRPr lang="tr-TR" altLang="tr-TR" sz="1400" b="1" dirty="0">
              <a:solidFill>
                <a:srgbClr val="FF0000"/>
              </a:solidFill>
              <a:latin typeface="Century Gothic"/>
            </a:endParaRPr>
          </a:p>
          <a:p>
            <a:pPr algn="just" defTabSz="457200">
              <a:buClr>
                <a:srgbClr val="A53010"/>
              </a:buClr>
            </a:pPr>
            <a:r>
              <a:rPr lang="tr-TR" altLang="tr-TR" sz="1600" b="1" dirty="0">
                <a:solidFill>
                  <a:srgbClr val="002060"/>
                </a:solidFill>
                <a:latin typeface="Arial" panose="020B0604020202020204" pitchFamily="34" charset="0"/>
                <a:cs typeface="Arial" panose="020B0604020202020204" pitchFamily="34" charset="0"/>
              </a:rPr>
              <a:t>Bildirim, </a:t>
            </a:r>
            <a:endParaRPr lang="tr-TR" altLang="tr-TR" sz="1600" b="1" dirty="0" smtClean="0">
              <a:solidFill>
                <a:srgbClr val="002060"/>
              </a:solidFill>
              <a:latin typeface="Arial" panose="020B0604020202020204" pitchFamily="34" charset="0"/>
              <a:cs typeface="Arial" panose="020B0604020202020204" pitchFamily="34" charset="0"/>
            </a:endParaRPr>
          </a:p>
          <a:p>
            <a:pPr marL="285750" indent="-285750" algn="just" defTabSz="457200">
              <a:buClr>
                <a:srgbClr val="A53010"/>
              </a:buClr>
              <a:buFont typeface="Wingdings" panose="05000000000000000000" pitchFamily="2" charset="2"/>
              <a:buChar char="Ø"/>
            </a:pPr>
            <a:r>
              <a:rPr lang="tr-TR" altLang="tr-TR" sz="1600" dirty="0" smtClean="0">
                <a:solidFill>
                  <a:prstClr val="black"/>
                </a:solidFill>
                <a:latin typeface="Arial" panose="020B0604020202020204" pitchFamily="34" charset="0"/>
                <a:cs typeface="Arial" panose="020B0604020202020204" pitchFamily="34" charset="0"/>
              </a:rPr>
              <a:t>www.sgk.gov.tr </a:t>
            </a:r>
            <a:r>
              <a:rPr lang="tr-TR" altLang="tr-TR" sz="1600" dirty="0">
                <a:solidFill>
                  <a:prstClr val="black"/>
                </a:solidFill>
                <a:latin typeface="Arial" panose="020B0604020202020204" pitchFamily="34" charset="0"/>
                <a:cs typeface="Arial" panose="020B0604020202020204" pitchFamily="34" charset="0"/>
              </a:rPr>
              <a:t>adresinden</a:t>
            </a:r>
            <a:r>
              <a:rPr lang="tr-TR" altLang="tr-TR" sz="1600" dirty="0" smtClean="0">
                <a:solidFill>
                  <a:prstClr val="black"/>
                </a:solidFill>
                <a:latin typeface="Arial" panose="020B0604020202020204" pitchFamily="34" charset="0"/>
                <a:cs typeface="Arial" panose="020B0604020202020204" pitchFamily="34" charset="0"/>
              </a:rPr>
              <a:t>,</a:t>
            </a:r>
          </a:p>
          <a:p>
            <a:pPr marL="285750" indent="-285750" algn="just" defTabSz="457200">
              <a:buClr>
                <a:srgbClr val="A53010"/>
              </a:buClr>
              <a:buFont typeface="Wingdings" panose="05000000000000000000" pitchFamily="2" charset="2"/>
              <a:buChar char="Ø"/>
            </a:pPr>
            <a:r>
              <a:rPr lang="tr-TR" altLang="tr-TR" sz="1600" dirty="0" smtClean="0">
                <a:solidFill>
                  <a:prstClr val="black"/>
                </a:solidFill>
                <a:latin typeface="Arial" panose="020B0604020202020204" pitchFamily="34" charset="0"/>
                <a:cs typeface="Arial" panose="020B0604020202020204" pitchFamily="34" charset="0"/>
              </a:rPr>
              <a:t>E-SGK Diğer </a:t>
            </a:r>
            <a:r>
              <a:rPr lang="tr-TR" altLang="tr-TR" sz="1600" dirty="0">
                <a:solidFill>
                  <a:prstClr val="black"/>
                </a:solidFill>
                <a:latin typeface="Arial" panose="020B0604020202020204" pitchFamily="34" charset="0"/>
                <a:cs typeface="Arial" panose="020B0604020202020204" pitchFamily="34" charset="0"/>
              </a:rPr>
              <a:t>Uygulamalar </a:t>
            </a:r>
            <a:endParaRPr lang="tr-TR" altLang="tr-TR" sz="1600" dirty="0" smtClean="0">
              <a:solidFill>
                <a:prstClr val="black"/>
              </a:solidFill>
              <a:latin typeface="Arial" panose="020B0604020202020204" pitchFamily="34" charset="0"/>
              <a:cs typeface="Arial" panose="020B0604020202020204" pitchFamily="34" charset="0"/>
            </a:endParaRPr>
          </a:p>
          <a:p>
            <a:pPr marL="285750" indent="-285750" algn="just" defTabSz="457200">
              <a:buClr>
                <a:srgbClr val="A53010"/>
              </a:buClr>
              <a:buFont typeface="Wingdings" panose="05000000000000000000" pitchFamily="2" charset="2"/>
              <a:buChar char="Ø"/>
            </a:pPr>
            <a:r>
              <a:rPr lang="tr-TR" altLang="tr-TR" sz="1600" dirty="0" smtClean="0">
                <a:solidFill>
                  <a:prstClr val="black"/>
                </a:solidFill>
                <a:latin typeface="Arial" panose="020B0604020202020204" pitchFamily="34" charset="0"/>
                <a:cs typeface="Arial" panose="020B0604020202020204" pitchFamily="34" charset="0"/>
              </a:rPr>
              <a:t>Çalışılmadığına </a:t>
            </a:r>
            <a:r>
              <a:rPr lang="tr-TR" altLang="tr-TR" sz="1600" dirty="0">
                <a:solidFill>
                  <a:prstClr val="black"/>
                </a:solidFill>
                <a:latin typeface="Arial" panose="020B0604020202020204" pitchFamily="34" charset="0"/>
                <a:cs typeface="Arial" panose="020B0604020202020204" pitchFamily="34" charset="0"/>
              </a:rPr>
              <a:t>Dair Bildirim Girişi </a:t>
            </a:r>
            <a:endParaRPr lang="tr-TR" altLang="tr-TR" sz="1600" dirty="0" smtClean="0">
              <a:solidFill>
                <a:prstClr val="black"/>
              </a:solidFill>
              <a:latin typeface="Arial" panose="020B0604020202020204" pitchFamily="34" charset="0"/>
              <a:cs typeface="Arial" panose="020B0604020202020204" pitchFamily="34" charset="0"/>
            </a:endParaRPr>
          </a:p>
          <a:p>
            <a:pPr marL="285750" indent="-285750" algn="just" defTabSz="457200">
              <a:buClr>
                <a:srgbClr val="A53010"/>
              </a:buClr>
              <a:buFont typeface="Wingdings" panose="05000000000000000000" pitchFamily="2" charset="2"/>
              <a:buChar char="Ø"/>
            </a:pPr>
            <a:r>
              <a:rPr lang="tr-TR" altLang="tr-TR" sz="1600" dirty="0" smtClean="0">
                <a:solidFill>
                  <a:prstClr val="black"/>
                </a:solidFill>
                <a:latin typeface="Arial" panose="020B0604020202020204" pitchFamily="34" charset="0"/>
                <a:cs typeface="Arial" panose="020B0604020202020204" pitchFamily="34" charset="0"/>
              </a:rPr>
              <a:t>Hizmet </a:t>
            </a:r>
            <a:r>
              <a:rPr lang="tr-TR" altLang="tr-TR" sz="1600" dirty="0">
                <a:solidFill>
                  <a:prstClr val="black"/>
                </a:solidFill>
                <a:latin typeface="Arial" panose="020B0604020202020204" pitchFamily="34" charset="0"/>
                <a:cs typeface="Arial" panose="020B0604020202020204" pitchFamily="34" charset="0"/>
              </a:rPr>
              <a:t>Akdi ile Çalışanlar </a:t>
            </a:r>
            <a:endParaRPr lang="tr-TR" altLang="tr-TR" sz="1600" dirty="0" smtClean="0">
              <a:solidFill>
                <a:prstClr val="black"/>
              </a:solidFill>
              <a:latin typeface="Arial" panose="020B0604020202020204" pitchFamily="34" charset="0"/>
              <a:cs typeface="Arial" panose="020B0604020202020204" pitchFamily="34" charset="0"/>
            </a:endParaRPr>
          </a:p>
          <a:p>
            <a:pPr marL="285750" indent="-285750" algn="just" defTabSz="457200">
              <a:buClr>
                <a:srgbClr val="A53010"/>
              </a:buClr>
              <a:buFont typeface="Wingdings" panose="05000000000000000000" pitchFamily="2" charset="2"/>
              <a:buChar char="Ø"/>
            </a:pPr>
            <a:r>
              <a:rPr lang="tr-TR" altLang="tr-TR" sz="1600" dirty="0" smtClean="0">
                <a:solidFill>
                  <a:prstClr val="black"/>
                </a:solidFill>
                <a:latin typeface="Arial" panose="020B0604020202020204" pitchFamily="34" charset="0"/>
                <a:cs typeface="Arial" panose="020B0604020202020204" pitchFamily="34" charset="0"/>
              </a:rPr>
              <a:t>Bildirim </a:t>
            </a:r>
            <a:r>
              <a:rPr lang="tr-TR" altLang="tr-TR" sz="1600" dirty="0">
                <a:solidFill>
                  <a:prstClr val="black"/>
                </a:solidFill>
                <a:latin typeface="Arial" panose="020B0604020202020204" pitchFamily="34" charset="0"/>
                <a:cs typeface="Arial" panose="020B0604020202020204" pitchFamily="34" charset="0"/>
              </a:rPr>
              <a:t>İşlemleri </a:t>
            </a:r>
            <a:r>
              <a:rPr lang="tr-TR" altLang="tr-TR" sz="1600" dirty="0" smtClean="0">
                <a:solidFill>
                  <a:prstClr val="black"/>
                </a:solidFill>
                <a:latin typeface="Arial" panose="020B0604020202020204" pitchFamily="34" charset="0"/>
                <a:cs typeface="Arial" panose="020B0604020202020204" pitchFamily="34" charset="0"/>
              </a:rPr>
              <a:t>ekranından  </a:t>
            </a:r>
            <a:r>
              <a:rPr lang="tr-TR" altLang="tr-TR" sz="1600" dirty="0">
                <a:solidFill>
                  <a:prstClr val="black"/>
                </a:solidFill>
                <a:latin typeface="Arial" panose="020B0604020202020204" pitchFamily="34" charset="0"/>
                <a:cs typeface="Arial" panose="020B0604020202020204" pitchFamily="34" charset="0"/>
              </a:rPr>
              <a:t>yapılır</a:t>
            </a:r>
          </a:p>
        </p:txBody>
      </p:sp>
      <p:grpSp>
        <p:nvGrpSpPr>
          <p:cNvPr id="8" name="Group 7"/>
          <p:cNvGrpSpPr/>
          <p:nvPr/>
        </p:nvGrpSpPr>
        <p:grpSpPr>
          <a:xfrm>
            <a:off x="782607" y="5459240"/>
            <a:ext cx="10541572" cy="1184680"/>
            <a:chOff x="782607" y="5459240"/>
            <a:chExt cx="10541572" cy="118468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607" y="5459240"/>
              <a:ext cx="997358" cy="118468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6761" y="5480387"/>
              <a:ext cx="1057418" cy="1050838"/>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6155" y="6198880"/>
              <a:ext cx="1064207" cy="226595"/>
            </a:xfrm>
            <a:prstGeom prst="rect">
              <a:avLst/>
            </a:prstGeom>
          </p:spPr>
        </p:pic>
      </p:grpSp>
    </p:spTree>
    <p:extLst>
      <p:ext uri="{BB962C8B-B14F-4D97-AF65-F5344CB8AC3E}">
        <p14:creationId xmlns:p14="http://schemas.microsoft.com/office/powerpoint/2010/main" val="11559563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p:cNvPicPr>
            <a:picLocks noChangeAspect="1"/>
          </p:cNvPicPr>
          <p:nvPr/>
        </p:nvPicPr>
        <p:blipFill>
          <a:blip r:embed="rId3"/>
          <a:stretch>
            <a:fillRect/>
          </a:stretch>
        </p:blipFill>
        <p:spPr>
          <a:xfrm>
            <a:off x="147484" y="2717831"/>
            <a:ext cx="11916697" cy="2435781"/>
          </a:xfrm>
          <a:prstGeom prst="rect">
            <a:avLst/>
          </a:prstGeom>
        </p:spPr>
      </p:pic>
      <p:sp>
        <p:nvSpPr>
          <p:cNvPr id="6" name="İçerik Yer Tutucusu 2"/>
          <p:cNvSpPr txBox="1">
            <a:spLocks/>
          </p:cNvSpPr>
          <p:nvPr/>
        </p:nvSpPr>
        <p:spPr>
          <a:xfrm>
            <a:off x="337227" y="1010456"/>
            <a:ext cx="11565550" cy="54880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tr-TR" sz="2000" b="1" dirty="0" smtClean="0">
                <a:solidFill>
                  <a:srgbClr val="FF0000"/>
                </a:solidFill>
                <a:latin typeface="Arial" panose="020B0604020202020204" pitchFamily="34" charset="0"/>
                <a:cs typeface="Arial" panose="020B0604020202020204" pitchFamily="34" charset="0"/>
              </a:rPr>
              <a:t>09 Aralık 2016 tarihli 6764 sayılı kanun ile</a:t>
            </a:r>
          </a:p>
          <a:p>
            <a:pPr marL="0" indent="0" algn="ctr">
              <a:buFont typeface="Arial" panose="020B0604020202020204" pitchFamily="34" charset="0"/>
              <a:buNone/>
            </a:pPr>
            <a:r>
              <a:rPr lang="tr-TR" sz="2000" b="1" dirty="0" smtClean="0">
                <a:solidFill>
                  <a:srgbClr val="FF0000"/>
                </a:solidFill>
                <a:latin typeface="Arial" panose="020B0604020202020204" pitchFamily="34" charset="0"/>
                <a:cs typeface="Arial" panose="020B0604020202020204" pitchFamily="34" charset="0"/>
              </a:rPr>
              <a:t> çıraklık eğitimi zorunlu eğitim kapsamına alınmıştır.</a:t>
            </a:r>
          </a:p>
        </p:txBody>
      </p:sp>
      <p:sp>
        <p:nvSpPr>
          <p:cNvPr id="7" name="Metin kutusu 6"/>
          <p:cNvSpPr txBox="1"/>
          <p:nvPr/>
        </p:nvSpPr>
        <p:spPr>
          <a:xfrm>
            <a:off x="5097087" y="5194749"/>
            <a:ext cx="2155142" cy="338554"/>
          </a:xfrm>
          <a:prstGeom prst="rect">
            <a:avLst/>
          </a:prstGeom>
          <a:noFill/>
        </p:spPr>
        <p:txBody>
          <a:bodyPr wrap="none" rtlCol="0">
            <a:spAutoFit/>
          </a:bodyPr>
          <a:lstStyle/>
          <a:p>
            <a:r>
              <a:rPr lang="tr-TR" sz="1600" b="1" dirty="0" smtClean="0">
                <a:solidFill>
                  <a:srgbClr val="FF0000"/>
                </a:solidFill>
              </a:rPr>
              <a:t>Mesleki Eğitim Merkezi</a:t>
            </a:r>
            <a:endParaRPr lang="tr-TR" sz="1600" b="1" dirty="0">
              <a:solidFill>
                <a:srgbClr val="FF0000"/>
              </a:solidFill>
            </a:endParaRPr>
          </a:p>
        </p:txBody>
      </p:sp>
      <p:sp>
        <p:nvSpPr>
          <p:cNvPr id="8" name="Aşağı Ok 7"/>
          <p:cNvSpPr/>
          <p:nvPr/>
        </p:nvSpPr>
        <p:spPr>
          <a:xfrm>
            <a:off x="5754385" y="1841863"/>
            <a:ext cx="626731" cy="809898"/>
          </a:xfrm>
          <a:prstGeom prst="downArrow">
            <a:avLst>
              <a:gd name="adj1" fmla="val 45831"/>
              <a:gd name="adj2"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3234793" y="167426"/>
            <a:ext cx="6292645" cy="701731"/>
          </a:xfrm>
          <a:prstGeom prst="rect">
            <a:avLst/>
          </a:prstGeom>
          <a:noFill/>
        </p:spPr>
        <p:txBody>
          <a:bodyPr wrap="square" rtlCol="0">
            <a:spAutoFit/>
          </a:bodyPr>
          <a:lstStyle/>
          <a:p>
            <a:pPr>
              <a:lnSpc>
                <a:spcPct val="90000"/>
              </a:lnSpc>
              <a:spcBef>
                <a:spcPct val="0"/>
              </a:spcBef>
            </a:pPr>
            <a:r>
              <a:rPr lang="tr-TR" sz="4400" b="1" dirty="0" smtClean="0">
                <a:solidFill>
                  <a:srgbClr val="1B325F"/>
                </a:solidFill>
                <a:latin typeface="+mj-lt"/>
                <a:ea typeface="+mj-ea"/>
                <a:cs typeface="+mj-cs"/>
              </a:rPr>
              <a:t>Milli Eğitim Temel Yapısı</a:t>
            </a:r>
            <a:endParaRPr lang="tr-TR" sz="4400" b="1" dirty="0">
              <a:solidFill>
                <a:srgbClr val="1B325F"/>
              </a:solidFill>
              <a:latin typeface="+mj-lt"/>
              <a:ea typeface="+mj-ea"/>
              <a:cs typeface="+mj-cs"/>
            </a:endParaRPr>
          </a:p>
        </p:txBody>
      </p:sp>
      <p:grpSp>
        <p:nvGrpSpPr>
          <p:cNvPr id="3" name="Group 2"/>
          <p:cNvGrpSpPr/>
          <p:nvPr/>
        </p:nvGrpSpPr>
        <p:grpSpPr>
          <a:xfrm>
            <a:off x="782607" y="5459240"/>
            <a:ext cx="10541572" cy="1184680"/>
            <a:chOff x="782607" y="5459240"/>
            <a:chExt cx="10541572" cy="1184680"/>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607" y="5459240"/>
              <a:ext cx="997358" cy="118468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66761" y="5480387"/>
              <a:ext cx="1057418" cy="1050838"/>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6155" y="6198880"/>
              <a:ext cx="1064207" cy="226595"/>
            </a:xfrm>
            <a:prstGeom prst="rect">
              <a:avLst/>
            </a:prstGeom>
          </p:spPr>
        </p:pic>
      </p:grpSp>
    </p:spTree>
    <p:extLst>
      <p:ext uri="{BB962C8B-B14F-4D97-AF65-F5344CB8AC3E}">
        <p14:creationId xmlns:p14="http://schemas.microsoft.com/office/powerpoint/2010/main" val="20292103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58994"/>
            <a:ext cx="10342272" cy="1579913"/>
          </a:xfrm>
        </p:spPr>
        <p:txBody>
          <a:bodyPr>
            <a:normAutofit fontScale="90000"/>
          </a:bodyPr>
          <a:lstStyle/>
          <a:p>
            <a:r>
              <a:rPr lang="en-US" b="1" dirty="0" err="1" smtClean="0">
                <a:solidFill>
                  <a:srgbClr val="1B325F"/>
                </a:solidFill>
              </a:rPr>
              <a:t>Mesleki</a:t>
            </a:r>
            <a:r>
              <a:rPr lang="en-US" b="1" dirty="0" smtClean="0">
                <a:solidFill>
                  <a:srgbClr val="1B325F"/>
                </a:solidFill>
              </a:rPr>
              <a:t> </a:t>
            </a:r>
            <a:r>
              <a:rPr lang="en-US" b="1" dirty="0" err="1" smtClean="0">
                <a:solidFill>
                  <a:srgbClr val="1B325F"/>
                </a:solidFill>
              </a:rPr>
              <a:t>Eğitim</a:t>
            </a:r>
            <a:r>
              <a:rPr lang="en-US" b="1" dirty="0" smtClean="0">
                <a:solidFill>
                  <a:srgbClr val="1B325F"/>
                </a:solidFill>
              </a:rPr>
              <a:t> </a:t>
            </a:r>
            <a:r>
              <a:rPr lang="en-US" b="1" dirty="0" err="1" smtClean="0">
                <a:solidFill>
                  <a:srgbClr val="1B325F"/>
                </a:solidFill>
              </a:rPr>
              <a:t>Sürecinde</a:t>
            </a:r>
            <a:r>
              <a:rPr lang="en-US" b="1" dirty="0" smtClean="0">
                <a:solidFill>
                  <a:srgbClr val="1B325F"/>
                </a:solidFill>
              </a:rPr>
              <a:t> </a:t>
            </a:r>
            <a:r>
              <a:rPr lang="en-US" b="1" dirty="0" err="1" smtClean="0">
                <a:solidFill>
                  <a:srgbClr val="1B325F"/>
                </a:solidFill>
              </a:rPr>
              <a:t>İş</a:t>
            </a:r>
            <a:r>
              <a:rPr lang="en-US" b="1" dirty="0" smtClean="0">
                <a:solidFill>
                  <a:srgbClr val="1B325F"/>
                </a:solidFill>
              </a:rPr>
              <a:t> </a:t>
            </a:r>
            <a:r>
              <a:rPr lang="en-US" b="1" dirty="0" err="1" smtClean="0">
                <a:solidFill>
                  <a:srgbClr val="1B325F"/>
                </a:solidFill>
              </a:rPr>
              <a:t>Sağlığı</a:t>
            </a:r>
            <a:r>
              <a:rPr lang="en-US" b="1" dirty="0" smtClean="0">
                <a:solidFill>
                  <a:srgbClr val="1B325F"/>
                </a:solidFill>
              </a:rPr>
              <a:t> </a:t>
            </a:r>
            <a:r>
              <a:rPr lang="en-US" b="1" dirty="0" err="1" smtClean="0">
                <a:solidFill>
                  <a:srgbClr val="1B325F"/>
                </a:solidFill>
              </a:rPr>
              <a:t>ve</a:t>
            </a:r>
            <a:r>
              <a:rPr lang="en-US" b="1" dirty="0" smtClean="0">
                <a:solidFill>
                  <a:srgbClr val="1B325F"/>
                </a:solidFill>
              </a:rPr>
              <a:t> </a:t>
            </a:r>
            <a:r>
              <a:rPr lang="en-US" b="1" dirty="0" err="1" smtClean="0">
                <a:solidFill>
                  <a:srgbClr val="1B325F"/>
                </a:solidFill>
              </a:rPr>
              <a:t>Güvenliğ</a:t>
            </a:r>
            <a:r>
              <a:rPr lang="tr-TR" b="1" dirty="0" smtClean="0">
                <a:solidFill>
                  <a:srgbClr val="1B325F"/>
                </a:solidFill>
              </a:rPr>
              <a:t>i</a:t>
            </a:r>
            <a:r>
              <a:rPr lang="tr-TR" dirty="0">
                <a:solidFill>
                  <a:srgbClr val="1B325F"/>
                </a:solidFill>
              </a:rPr>
              <a:t/>
            </a:r>
            <a:br>
              <a:rPr lang="tr-TR" dirty="0">
                <a:solidFill>
                  <a:srgbClr val="1B325F"/>
                </a:solidFill>
              </a:rPr>
            </a:br>
            <a:r>
              <a:rPr lang="tr-TR" dirty="0" smtClean="0">
                <a:solidFill>
                  <a:srgbClr val="1B325F"/>
                </a:solidFill>
              </a:rPr>
              <a:t>İş </a:t>
            </a:r>
            <a:r>
              <a:rPr lang="tr-TR" dirty="0">
                <a:solidFill>
                  <a:srgbClr val="1B325F"/>
                </a:solidFill>
              </a:rPr>
              <a:t>Kazası </a:t>
            </a:r>
          </a:p>
        </p:txBody>
      </p:sp>
      <p:sp>
        <p:nvSpPr>
          <p:cNvPr id="7" name="Dikdörtgen 6"/>
          <p:cNvSpPr/>
          <p:nvPr/>
        </p:nvSpPr>
        <p:spPr>
          <a:xfrm>
            <a:off x="1985484" y="1065568"/>
            <a:ext cx="6096000" cy="4801314"/>
          </a:xfrm>
          <a:prstGeom prst="rect">
            <a:avLst/>
          </a:prstGeom>
          <a:solidFill>
            <a:schemeClr val="accent4">
              <a:lumMod val="20000"/>
              <a:lumOff val="80000"/>
            </a:schemeClr>
          </a:solidFill>
          <a:ln>
            <a:solidFill>
              <a:srgbClr val="3360B6"/>
            </a:solidFill>
          </a:ln>
        </p:spPr>
        <p:txBody>
          <a:bodyPr>
            <a:spAutoFit/>
          </a:bodyPr>
          <a:lstStyle/>
          <a:p>
            <a:r>
              <a:rPr lang="tr-TR" b="1" dirty="0" smtClean="0">
                <a:solidFill>
                  <a:srgbClr val="C00000"/>
                </a:solidFill>
              </a:rPr>
              <a:t>Öğrencilerin işyerlerinde en çok karşılaştıkları zorluklar; </a:t>
            </a:r>
          </a:p>
          <a:p>
            <a:pPr marL="285750" indent="-285750">
              <a:buFont typeface="Wingdings" panose="05000000000000000000" pitchFamily="2" charset="2"/>
              <a:buChar char="Ø"/>
            </a:pPr>
            <a:r>
              <a:rPr lang="tr-TR" dirty="0">
                <a:solidFill>
                  <a:srgbClr val="3360B6"/>
                </a:solidFill>
              </a:rPr>
              <a:t>(%49.1) </a:t>
            </a:r>
            <a:r>
              <a:rPr lang="tr-TR" dirty="0" smtClean="0">
                <a:solidFill>
                  <a:srgbClr val="3360B6"/>
                </a:solidFill>
              </a:rPr>
              <a:t>Sabah </a:t>
            </a:r>
            <a:r>
              <a:rPr lang="tr-TR" dirty="0">
                <a:solidFill>
                  <a:srgbClr val="3360B6"/>
                </a:solidFill>
              </a:rPr>
              <a:t>erken işe </a:t>
            </a:r>
            <a:r>
              <a:rPr lang="tr-TR" dirty="0" smtClean="0">
                <a:solidFill>
                  <a:srgbClr val="3360B6"/>
                </a:solidFill>
              </a:rPr>
              <a:t>gitme.</a:t>
            </a:r>
            <a:endParaRPr lang="tr-TR" dirty="0">
              <a:solidFill>
                <a:srgbClr val="3360B6"/>
              </a:solidFill>
            </a:endParaRPr>
          </a:p>
          <a:p>
            <a:pPr marL="285750" indent="-285750">
              <a:buFont typeface="Wingdings" panose="05000000000000000000" pitchFamily="2" charset="2"/>
              <a:buChar char="Ø"/>
            </a:pPr>
            <a:r>
              <a:rPr lang="tr-TR" dirty="0">
                <a:solidFill>
                  <a:srgbClr val="3360B6"/>
                </a:solidFill>
              </a:rPr>
              <a:t>(%45.5) </a:t>
            </a:r>
            <a:r>
              <a:rPr lang="tr-TR" dirty="0" smtClean="0">
                <a:solidFill>
                  <a:srgbClr val="3360B6"/>
                </a:solidFill>
              </a:rPr>
              <a:t>sürekli ayakta durma.</a:t>
            </a:r>
          </a:p>
          <a:p>
            <a:pPr marL="285750" indent="-285750">
              <a:buFont typeface="Wingdings" panose="05000000000000000000" pitchFamily="2" charset="2"/>
              <a:buChar char="Ø"/>
            </a:pPr>
            <a:r>
              <a:rPr lang="tr-TR" dirty="0" smtClean="0">
                <a:solidFill>
                  <a:srgbClr val="3360B6"/>
                </a:solidFill>
              </a:rPr>
              <a:t>(%</a:t>
            </a:r>
            <a:r>
              <a:rPr lang="tr-TR" dirty="0">
                <a:solidFill>
                  <a:srgbClr val="3360B6"/>
                </a:solidFill>
              </a:rPr>
              <a:t>32.7) </a:t>
            </a:r>
            <a:r>
              <a:rPr lang="tr-TR" dirty="0" smtClean="0">
                <a:solidFill>
                  <a:srgbClr val="3360B6"/>
                </a:solidFill>
              </a:rPr>
              <a:t>akşam geç saatlere kadar çalışma.</a:t>
            </a:r>
          </a:p>
          <a:p>
            <a:pPr marL="285750" indent="-285750">
              <a:buFont typeface="Wingdings" panose="05000000000000000000" pitchFamily="2" charset="2"/>
              <a:buChar char="Ø"/>
            </a:pPr>
            <a:r>
              <a:rPr lang="tr-TR" dirty="0" smtClean="0">
                <a:solidFill>
                  <a:srgbClr val="3360B6"/>
                </a:solidFill>
              </a:rPr>
              <a:t>(%58.5) gece vardiyasında çalışmakta.</a:t>
            </a:r>
          </a:p>
          <a:p>
            <a:r>
              <a:rPr lang="tr-TR" b="1" dirty="0" smtClean="0">
                <a:solidFill>
                  <a:srgbClr val="C00000"/>
                </a:solidFill>
              </a:rPr>
              <a:t>İş </a:t>
            </a:r>
            <a:r>
              <a:rPr lang="tr-TR" b="1" dirty="0">
                <a:solidFill>
                  <a:srgbClr val="C00000"/>
                </a:solidFill>
              </a:rPr>
              <a:t>kazaları</a:t>
            </a:r>
            <a:r>
              <a:rPr lang="tr-TR" b="1" dirty="0" smtClean="0">
                <a:solidFill>
                  <a:srgbClr val="C00000"/>
                </a:solidFill>
              </a:rPr>
              <a:t>:</a:t>
            </a:r>
          </a:p>
          <a:p>
            <a:pPr marL="285750" indent="-285750">
              <a:buFont typeface="Wingdings" panose="05000000000000000000" pitchFamily="2" charset="2"/>
              <a:buChar char="Ø"/>
            </a:pPr>
            <a:r>
              <a:rPr lang="tr-TR" dirty="0">
                <a:solidFill>
                  <a:srgbClr val="3360B6"/>
                </a:solidFill>
              </a:rPr>
              <a:t>(%18.9`u) iş kazası geçirmiş</a:t>
            </a:r>
            <a:r>
              <a:rPr lang="tr-TR" dirty="0" smtClean="0">
                <a:solidFill>
                  <a:srgbClr val="3360B6"/>
                </a:solidFill>
              </a:rPr>
              <a:t>.</a:t>
            </a:r>
            <a:endParaRPr lang="tr-TR" b="1" dirty="0">
              <a:solidFill>
                <a:srgbClr val="3360B6"/>
              </a:solidFill>
            </a:endParaRPr>
          </a:p>
          <a:p>
            <a:pPr marL="285750" indent="-285750">
              <a:buFont typeface="Wingdings" panose="05000000000000000000" pitchFamily="2" charset="2"/>
              <a:buChar char="Ø"/>
            </a:pPr>
            <a:r>
              <a:rPr lang="tr-TR" dirty="0" smtClean="0">
                <a:solidFill>
                  <a:srgbClr val="3360B6"/>
                </a:solidFill>
              </a:rPr>
              <a:t>(%95.1’i) </a:t>
            </a:r>
            <a:r>
              <a:rPr lang="tr-TR" dirty="0">
                <a:solidFill>
                  <a:srgbClr val="3360B6"/>
                </a:solidFill>
              </a:rPr>
              <a:t>50 ve altında işçi çalıştıran işyerlerinde </a:t>
            </a:r>
            <a:endParaRPr lang="tr-TR" dirty="0" smtClean="0">
              <a:solidFill>
                <a:srgbClr val="3360B6"/>
              </a:solidFill>
            </a:endParaRPr>
          </a:p>
          <a:p>
            <a:pPr marL="285750" indent="-285750">
              <a:buFont typeface="Wingdings" panose="05000000000000000000" pitchFamily="2" charset="2"/>
              <a:buChar char="Ø"/>
            </a:pPr>
            <a:r>
              <a:rPr lang="tr-TR" dirty="0" smtClean="0">
                <a:solidFill>
                  <a:srgbClr val="3360B6"/>
                </a:solidFill>
              </a:rPr>
              <a:t>(%42.1’i) </a:t>
            </a:r>
            <a:r>
              <a:rPr lang="tr-TR" dirty="0">
                <a:solidFill>
                  <a:srgbClr val="3360B6"/>
                </a:solidFill>
              </a:rPr>
              <a:t>10-14 yaş aralığında çalışmaya başlayanlarda,</a:t>
            </a:r>
          </a:p>
          <a:p>
            <a:pPr marL="285750" indent="-285750">
              <a:buFont typeface="Wingdings" panose="05000000000000000000" pitchFamily="2" charset="2"/>
              <a:buChar char="Ø"/>
            </a:pPr>
            <a:r>
              <a:rPr lang="tr-TR" dirty="0" smtClean="0">
                <a:solidFill>
                  <a:srgbClr val="3360B6"/>
                </a:solidFill>
              </a:rPr>
              <a:t>(%58.5`i) </a:t>
            </a:r>
            <a:r>
              <a:rPr lang="tr-TR" dirty="0">
                <a:solidFill>
                  <a:srgbClr val="3360B6"/>
                </a:solidFill>
              </a:rPr>
              <a:t>günlük çalışma süresi 11 saat ve üzerinde olanlarda görülmüştür.</a:t>
            </a:r>
          </a:p>
          <a:p>
            <a:r>
              <a:rPr lang="tr-TR" b="1" dirty="0">
                <a:solidFill>
                  <a:srgbClr val="C00000"/>
                </a:solidFill>
              </a:rPr>
              <a:t>En çok iş kazasına maruz kalma;</a:t>
            </a:r>
          </a:p>
          <a:p>
            <a:pPr marL="285750" indent="-285750">
              <a:buFont typeface="Wingdings" panose="05000000000000000000" pitchFamily="2" charset="2"/>
              <a:buChar char="Ø"/>
            </a:pPr>
            <a:r>
              <a:rPr lang="tr-TR" dirty="0">
                <a:solidFill>
                  <a:srgbClr val="3360B6"/>
                </a:solidFill>
              </a:rPr>
              <a:t>Metal teknoloji-si (%48.3), makine teknolojisi (%32.3) ve ahşap teknolojisi (%27.8) alanlarında çalışanlarda</a:t>
            </a:r>
            <a:r>
              <a:rPr lang="tr-TR" dirty="0" smtClean="0">
                <a:solidFill>
                  <a:srgbClr val="3360B6"/>
                </a:solidFill>
              </a:rPr>
              <a:t>.</a:t>
            </a:r>
          </a:p>
          <a:p>
            <a:r>
              <a:rPr lang="tr-TR" b="1" dirty="0">
                <a:solidFill>
                  <a:srgbClr val="C00000"/>
                </a:solidFill>
              </a:rPr>
              <a:t>Geçirilen iş kazaları arasında ilk üç sırada</a:t>
            </a:r>
          </a:p>
          <a:p>
            <a:r>
              <a:rPr lang="tr-TR" dirty="0">
                <a:solidFill>
                  <a:srgbClr val="3360B6"/>
                </a:solidFill>
              </a:rPr>
              <a:t>*makinelerin neden olduğu kazalar, *düşmeler ve *kesikler yer almaktadır </a:t>
            </a:r>
          </a:p>
        </p:txBody>
      </p:sp>
      <p:graphicFrame>
        <p:nvGraphicFramePr>
          <p:cNvPr id="8" name="Grafik 7"/>
          <p:cNvGraphicFramePr/>
          <p:nvPr>
            <p:extLst/>
          </p:nvPr>
        </p:nvGraphicFramePr>
        <p:xfrm>
          <a:off x="8200102" y="1876775"/>
          <a:ext cx="3923071" cy="3178899"/>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p:cNvGrpSpPr/>
          <p:nvPr/>
        </p:nvGrpSpPr>
        <p:grpSpPr>
          <a:xfrm>
            <a:off x="782607" y="5459240"/>
            <a:ext cx="10541572" cy="1184680"/>
            <a:chOff x="782607" y="5459240"/>
            <a:chExt cx="10541572" cy="118468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607" y="5459240"/>
              <a:ext cx="997358" cy="118468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6761" y="5480387"/>
              <a:ext cx="1057418" cy="105083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6155" y="6198880"/>
              <a:ext cx="1064207" cy="226595"/>
            </a:xfrm>
            <a:prstGeom prst="rect">
              <a:avLst/>
            </a:prstGeom>
          </p:spPr>
        </p:pic>
      </p:grpSp>
    </p:spTree>
    <p:extLst>
      <p:ext uri="{BB962C8B-B14F-4D97-AF65-F5344CB8AC3E}">
        <p14:creationId xmlns:p14="http://schemas.microsoft.com/office/powerpoint/2010/main" val="3108043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tr-TR" sz="4400" b="1" i="0" dirty="0">
              <a:solidFill>
                <a:srgbClr val="000000"/>
              </a:solidFill>
              <a:effectLst/>
              <a:latin typeface="Arial" panose="020B0604020202020204" pitchFamily="34" charset="0"/>
            </a:endParaRPr>
          </a:p>
        </p:txBody>
      </p:sp>
      <p:sp>
        <p:nvSpPr>
          <p:cNvPr id="2" name="Title 1"/>
          <p:cNvSpPr>
            <a:spLocks noGrp="1"/>
          </p:cNvSpPr>
          <p:nvPr>
            <p:ph type="title"/>
          </p:nvPr>
        </p:nvSpPr>
        <p:spPr>
          <a:xfrm>
            <a:off x="0" y="58994"/>
            <a:ext cx="10342272" cy="1579913"/>
          </a:xfrm>
        </p:spPr>
        <p:txBody>
          <a:bodyPr>
            <a:normAutofit fontScale="90000"/>
          </a:bodyPr>
          <a:lstStyle/>
          <a:p>
            <a:r>
              <a:rPr lang="en-US" b="1" dirty="0" err="1" smtClean="0">
                <a:solidFill>
                  <a:srgbClr val="1B325F"/>
                </a:solidFill>
              </a:rPr>
              <a:t>Mesleki</a:t>
            </a:r>
            <a:r>
              <a:rPr lang="en-US" b="1" dirty="0" smtClean="0">
                <a:solidFill>
                  <a:srgbClr val="1B325F"/>
                </a:solidFill>
              </a:rPr>
              <a:t> </a:t>
            </a:r>
            <a:r>
              <a:rPr lang="en-US" b="1" dirty="0" err="1" smtClean="0">
                <a:solidFill>
                  <a:srgbClr val="1B325F"/>
                </a:solidFill>
              </a:rPr>
              <a:t>Eğitim</a:t>
            </a:r>
            <a:r>
              <a:rPr lang="en-US" b="1" dirty="0" smtClean="0">
                <a:solidFill>
                  <a:srgbClr val="1B325F"/>
                </a:solidFill>
              </a:rPr>
              <a:t> </a:t>
            </a:r>
            <a:r>
              <a:rPr lang="en-US" b="1" dirty="0" err="1" smtClean="0">
                <a:solidFill>
                  <a:srgbClr val="1B325F"/>
                </a:solidFill>
              </a:rPr>
              <a:t>Sürecinde</a:t>
            </a:r>
            <a:r>
              <a:rPr lang="en-US" b="1" dirty="0" smtClean="0">
                <a:solidFill>
                  <a:srgbClr val="1B325F"/>
                </a:solidFill>
              </a:rPr>
              <a:t> </a:t>
            </a:r>
            <a:r>
              <a:rPr lang="en-US" b="1" dirty="0" err="1" smtClean="0">
                <a:solidFill>
                  <a:srgbClr val="1B325F"/>
                </a:solidFill>
              </a:rPr>
              <a:t>İş</a:t>
            </a:r>
            <a:r>
              <a:rPr lang="en-US" b="1" dirty="0" smtClean="0">
                <a:solidFill>
                  <a:srgbClr val="1B325F"/>
                </a:solidFill>
              </a:rPr>
              <a:t> </a:t>
            </a:r>
            <a:r>
              <a:rPr lang="en-US" b="1" dirty="0" err="1" smtClean="0">
                <a:solidFill>
                  <a:srgbClr val="1B325F"/>
                </a:solidFill>
              </a:rPr>
              <a:t>Sağlığı</a:t>
            </a:r>
            <a:r>
              <a:rPr lang="en-US" b="1" dirty="0" smtClean="0">
                <a:solidFill>
                  <a:srgbClr val="1B325F"/>
                </a:solidFill>
              </a:rPr>
              <a:t> </a:t>
            </a:r>
            <a:r>
              <a:rPr lang="en-US" b="1" dirty="0" err="1" smtClean="0">
                <a:solidFill>
                  <a:srgbClr val="1B325F"/>
                </a:solidFill>
              </a:rPr>
              <a:t>ve</a:t>
            </a:r>
            <a:r>
              <a:rPr lang="en-US" b="1" dirty="0" smtClean="0">
                <a:solidFill>
                  <a:srgbClr val="1B325F"/>
                </a:solidFill>
              </a:rPr>
              <a:t> </a:t>
            </a:r>
            <a:r>
              <a:rPr lang="en-US" b="1" dirty="0" err="1" smtClean="0">
                <a:solidFill>
                  <a:srgbClr val="1B325F"/>
                </a:solidFill>
              </a:rPr>
              <a:t>Güvenliğ</a:t>
            </a:r>
            <a:r>
              <a:rPr lang="tr-TR" b="1" dirty="0" smtClean="0">
                <a:solidFill>
                  <a:srgbClr val="1B325F"/>
                </a:solidFill>
              </a:rPr>
              <a:t>i</a:t>
            </a:r>
            <a:r>
              <a:rPr lang="tr-TR" dirty="0">
                <a:solidFill>
                  <a:srgbClr val="1B325F"/>
                </a:solidFill>
              </a:rPr>
              <a:t/>
            </a:r>
            <a:br>
              <a:rPr lang="tr-TR" dirty="0">
                <a:solidFill>
                  <a:srgbClr val="1B325F"/>
                </a:solidFill>
              </a:rPr>
            </a:br>
            <a:r>
              <a:rPr lang="tr-TR" dirty="0" smtClean="0">
                <a:solidFill>
                  <a:srgbClr val="1B325F"/>
                </a:solidFill>
              </a:rPr>
              <a:t>İş Kazaları</a:t>
            </a:r>
            <a:endParaRPr lang="tr-TR" dirty="0">
              <a:solidFill>
                <a:srgbClr val="1B325F"/>
              </a:solidFill>
            </a:endParaRPr>
          </a:p>
        </p:txBody>
      </p:sp>
      <p:grpSp>
        <p:nvGrpSpPr>
          <p:cNvPr id="6" name="Group 5"/>
          <p:cNvGrpSpPr/>
          <p:nvPr/>
        </p:nvGrpSpPr>
        <p:grpSpPr>
          <a:xfrm>
            <a:off x="782607" y="5459240"/>
            <a:ext cx="10541572" cy="1184680"/>
            <a:chOff x="782607" y="5459240"/>
            <a:chExt cx="10541572" cy="118468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607" y="5459240"/>
              <a:ext cx="997358" cy="118468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6761" y="5480387"/>
              <a:ext cx="1057418" cy="105083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6155" y="6198880"/>
              <a:ext cx="1064207" cy="226595"/>
            </a:xfrm>
            <a:prstGeom prst="rect">
              <a:avLst/>
            </a:prstGeom>
          </p:spPr>
        </p:pic>
      </p:grpSp>
      <p:sp>
        <p:nvSpPr>
          <p:cNvPr id="10" name="Oval 9"/>
          <p:cNvSpPr/>
          <p:nvPr/>
        </p:nvSpPr>
        <p:spPr>
          <a:xfrm>
            <a:off x="246768" y="1697901"/>
            <a:ext cx="3066393" cy="166326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dirty="0">
                <a:solidFill>
                  <a:srgbClr val="000000"/>
                </a:solidFill>
                <a:latin typeface="Arial" panose="020B0604020202020204" pitchFamily="34" charset="0"/>
              </a:rPr>
              <a:t>Ankara'da Oto Tamir Dükkanında İş Kazası: 13 Yaşındaki Çırak Hayatını Kaybetti</a:t>
            </a:r>
          </a:p>
          <a:p>
            <a:pPr algn="ctr"/>
            <a:endParaRPr lang="tr-TR" dirty="0"/>
          </a:p>
        </p:txBody>
      </p:sp>
    </p:spTree>
    <p:extLst>
      <p:ext uri="{BB962C8B-B14F-4D97-AF65-F5344CB8AC3E}">
        <p14:creationId xmlns:p14="http://schemas.microsoft.com/office/powerpoint/2010/main" val="42422567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58994"/>
            <a:ext cx="10342272" cy="1579913"/>
          </a:xfrm>
        </p:spPr>
        <p:txBody>
          <a:bodyPr>
            <a:normAutofit fontScale="90000"/>
          </a:bodyPr>
          <a:lstStyle/>
          <a:p>
            <a:r>
              <a:rPr lang="en-US" b="1" dirty="0" err="1" smtClean="0">
                <a:solidFill>
                  <a:srgbClr val="1B325F"/>
                </a:solidFill>
              </a:rPr>
              <a:t>Mesleki</a:t>
            </a:r>
            <a:r>
              <a:rPr lang="en-US" b="1" dirty="0" smtClean="0">
                <a:solidFill>
                  <a:srgbClr val="1B325F"/>
                </a:solidFill>
              </a:rPr>
              <a:t> </a:t>
            </a:r>
            <a:r>
              <a:rPr lang="en-US" b="1" dirty="0" err="1" smtClean="0">
                <a:solidFill>
                  <a:srgbClr val="1B325F"/>
                </a:solidFill>
              </a:rPr>
              <a:t>Eğitim</a:t>
            </a:r>
            <a:r>
              <a:rPr lang="en-US" b="1" dirty="0" smtClean="0">
                <a:solidFill>
                  <a:srgbClr val="1B325F"/>
                </a:solidFill>
              </a:rPr>
              <a:t> </a:t>
            </a:r>
            <a:r>
              <a:rPr lang="en-US" b="1" dirty="0" err="1" smtClean="0">
                <a:solidFill>
                  <a:srgbClr val="1B325F"/>
                </a:solidFill>
              </a:rPr>
              <a:t>Sürecinde</a:t>
            </a:r>
            <a:r>
              <a:rPr lang="en-US" b="1" dirty="0" smtClean="0">
                <a:solidFill>
                  <a:srgbClr val="1B325F"/>
                </a:solidFill>
              </a:rPr>
              <a:t> </a:t>
            </a:r>
            <a:r>
              <a:rPr lang="en-US" b="1" dirty="0" err="1" smtClean="0">
                <a:solidFill>
                  <a:srgbClr val="1B325F"/>
                </a:solidFill>
              </a:rPr>
              <a:t>İş</a:t>
            </a:r>
            <a:r>
              <a:rPr lang="en-US" b="1" dirty="0" smtClean="0">
                <a:solidFill>
                  <a:srgbClr val="1B325F"/>
                </a:solidFill>
              </a:rPr>
              <a:t> </a:t>
            </a:r>
            <a:r>
              <a:rPr lang="en-US" b="1" dirty="0" err="1" smtClean="0">
                <a:solidFill>
                  <a:srgbClr val="1B325F"/>
                </a:solidFill>
              </a:rPr>
              <a:t>Sağlığı</a:t>
            </a:r>
            <a:r>
              <a:rPr lang="en-US" b="1" dirty="0" smtClean="0">
                <a:solidFill>
                  <a:srgbClr val="1B325F"/>
                </a:solidFill>
              </a:rPr>
              <a:t> </a:t>
            </a:r>
            <a:r>
              <a:rPr lang="en-US" b="1" dirty="0" err="1" smtClean="0">
                <a:solidFill>
                  <a:srgbClr val="1B325F"/>
                </a:solidFill>
              </a:rPr>
              <a:t>ve</a:t>
            </a:r>
            <a:r>
              <a:rPr lang="en-US" b="1" dirty="0" smtClean="0">
                <a:solidFill>
                  <a:srgbClr val="1B325F"/>
                </a:solidFill>
              </a:rPr>
              <a:t> </a:t>
            </a:r>
            <a:r>
              <a:rPr lang="en-US" b="1" dirty="0" err="1" smtClean="0">
                <a:solidFill>
                  <a:srgbClr val="1B325F"/>
                </a:solidFill>
              </a:rPr>
              <a:t>Güvenliğ</a:t>
            </a:r>
            <a:r>
              <a:rPr lang="tr-TR" b="1" dirty="0" smtClean="0">
                <a:solidFill>
                  <a:srgbClr val="1B325F"/>
                </a:solidFill>
              </a:rPr>
              <a:t>i</a:t>
            </a:r>
            <a:r>
              <a:rPr lang="tr-TR" dirty="0">
                <a:solidFill>
                  <a:srgbClr val="1B325F"/>
                </a:solidFill>
              </a:rPr>
              <a:t/>
            </a:r>
            <a:br>
              <a:rPr lang="tr-TR" dirty="0">
                <a:solidFill>
                  <a:srgbClr val="1B325F"/>
                </a:solidFill>
              </a:rPr>
            </a:br>
            <a:r>
              <a:rPr lang="tr-TR" dirty="0" smtClean="0">
                <a:solidFill>
                  <a:srgbClr val="1B325F"/>
                </a:solidFill>
              </a:rPr>
              <a:t>İş Kazaları</a:t>
            </a:r>
            <a:endParaRPr lang="tr-TR" dirty="0">
              <a:solidFill>
                <a:srgbClr val="1B325F"/>
              </a:solidFill>
            </a:endParaRPr>
          </a:p>
        </p:txBody>
      </p:sp>
      <p:graphicFrame>
        <p:nvGraphicFramePr>
          <p:cNvPr id="4" name="Tablo 3"/>
          <p:cNvGraphicFramePr>
            <a:graphicFrameLocks noGrp="1"/>
          </p:cNvGraphicFramePr>
          <p:nvPr>
            <p:extLst/>
          </p:nvPr>
        </p:nvGraphicFramePr>
        <p:xfrm>
          <a:off x="1779964" y="1339490"/>
          <a:ext cx="8386590" cy="4132162"/>
        </p:xfrm>
        <a:graphic>
          <a:graphicData uri="http://schemas.openxmlformats.org/drawingml/2006/table">
            <a:tbl>
              <a:tblPr/>
              <a:tblGrid>
                <a:gridCol w="1297176">
                  <a:extLst>
                    <a:ext uri="{9D8B030D-6E8A-4147-A177-3AD203B41FA5}">
                      <a16:colId xmlns:a16="http://schemas.microsoft.com/office/drawing/2014/main" val="20000"/>
                    </a:ext>
                  </a:extLst>
                </a:gridCol>
                <a:gridCol w="811954">
                  <a:extLst>
                    <a:ext uri="{9D8B030D-6E8A-4147-A177-3AD203B41FA5}">
                      <a16:colId xmlns:a16="http://schemas.microsoft.com/office/drawing/2014/main" val="20001"/>
                    </a:ext>
                  </a:extLst>
                </a:gridCol>
                <a:gridCol w="771400">
                  <a:extLst>
                    <a:ext uri="{9D8B030D-6E8A-4147-A177-3AD203B41FA5}">
                      <a16:colId xmlns:a16="http://schemas.microsoft.com/office/drawing/2014/main" val="20002"/>
                    </a:ext>
                  </a:extLst>
                </a:gridCol>
                <a:gridCol w="2988398">
                  <a:extLst>
                    <a:ext uri="{9D8B030D-6E8A-4147-A177-3AD203B41FA5}">
                      <a16:colId xmlns:a16="http://schemas.microsoft.com/office/drawing/2014/main" val="20003"/>
                    </a:ext>
                  </a:extLst>
                </a:gridCol>
                <a:gridCol w="1310784">
                  <a:extLst>
                    <a:ext uri="{9D8B030D-6E8A-4147-A177-3AD203B41FA5}">
                      <a16:colId xmlns:a16="http://schemas.microsoft.com/office/drawing/2014/main" val="20004"/>
                    </a:ext>
                  </a:extLst>
                </a:gridCol>
                <a:gridCol w="1206878">
                  <a:extLst>
                    <a:ext uri="{9D8B030D-6E8A-4147-A177-3AD203B41FA5}">
                      <a16:colId xmlns:a16="http://schemas.microsoft.com/office/drawing/2014/main" val="20005"/>
                    </a:ext>
                  </a:extLst>
                </a:gridCol>
              </a:tblGrid>
              <a:tr h="152891">
                <a:tc>
                  <a:txBody>
                    <a:bodyPr/>
                    <a:lstStyle/>
                    <a:p>
                      <a:pPr algn="l" fontAlgn="ctr"/>
                      <a:r>
                        <a:rPr lang="tr-TR" sz="900" b="1" i="0" u="none" strike="noStrike" dirty="0">
                          <a:solidFill>
                            <a:srgbClr val="000000"/>
                          </a:solidFill>
                          <a:effectLst/>
                          <a:latin typeface="Times New Roman" panose="02020603050405020304" pitchFamily="18" charset="0"/>
                        </a:rPr>
                        <a:t>İl / İlçe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50" b="1" i="0" u="none" strike="noStrike">
                          <a:solidFill>
                            <a:srgbClr val="000000"/>
                          </a:solidFill>
                          <a:effectLst/>
                          <a:latin typeface="Times New Roman" panose="02020603050405020304" pitchFamily="18" charset="0"/>
                        </a:rPr>
                        <a:t>Tarih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50" b="1" i="0" u="none" strike="noStrike">
                          <a:solidFill>
                            <a:srgbClr val="000000"/>
                          </a:solidFill>
                          <a:effectLst/>
                          <a:latin typeface="Times New Roman" panose="02020603050405020304" pitchFamily="18" charset="0"/>
                        </a:rPr>
                        <a:t>Kaza Yeri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50" b="1" i="0" u="none" strike="noStrike">
                          <a:solidFill>
                            <a:srgbClr val="000000"/>
                          </a:solidFill>
                          <a:effectLst/>
                          <a:latin typeface="Times New Roman" panose="02020603050405020304" pitchFamily="18" charset="0"/>
                        </a:rPr>
                        <a:t>Kaza Tanımı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50" b="1" i="0" u="none" strike="noStrike">
                          <a:solidFill>
                            <a:srgbClr val="000000"/>
                          </a:solidFill>
                          <a:effectLst/>
                          <a:latin typeface="Times New Roman" panose="02020603050405020304" pitchFamily="18" charset="0"/>
                        </a:rPr>
                        <a:t>İstihdam Durumu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50" b="1" i="0" u="none" strike="noStrike">
                          <a:solidFill>
                            <a:srgbClr val="000000"/>
                          </a:solidFill>
                          <a:effectLst/>
                          <a:latin typeface="Times New Roman" panose="02020603050405020304" pitchFamily="18" charset="0"/>
                        </a:rPr>
                        <a:t>Sonuç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62142">
                <a:tc>
                  <a:txBody>
                    <a:bodyPr/>
                    <a:lstStyle/>
                    <a:p>
                      <a:pPr algn="l" fontAlgn="ctr"/>
                      <a:r>
                        <a:rPr lang="tr-TR" sz="1000" b="1" i="0" u="none" strike="noStrike">
                          <a:solidFill>
                            <a:srgbClr val="000000"/>
                          </a:solidFill>
                          <a:effectLst/>
                          <a:latin typeface="Calibri" panose="020F0502020204030204" pitchFamily="34" charset="0"/>
                        </a:rPr>
                        <a:t>MERSİN/Tarsus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Calibri" panose="020F0502020204030204" pitchFamily="34" charset="0"/>
                        </a:rPr>
                        <a:t>1.12.2022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İşyeri</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Calibri" panose="020F0502020204030204" pitchFamily="34" charset="0"/>
                        </a:rPr>
                        <a:t>İnşaattan düşen bir nesne ile kemik kırığı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smtClean="0">
                          <a:solidFill>
                            <a:srgbClr val="000000"/>
                          </a:solidFill>
                          <a:effectLst/>
                          <a:latin typeface="Calibri" panose="020F0502020204030204" pitchFamily="34" charset="0"/>
                        </a:rPr>
                        <a:t>Öğrenci</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60 gün istirahat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45611">
                <a:tc>
                  <a:txBody>
                    <a:bodyPr/>
                    <a:lstStyle/>
                    <a:p>
                      <a:pPr algn="l" fontAlgn="ctr"/>
                      <a:r>
                        <a:rPr lang="tr-TR" sz="1000" b="1" i="0" u="none" strike="noStrike">
                          <a:solidFill>
                            <a:srgbClr val="000000"/>
                          </a:solidFill>
                          <a:effectLst/>
                          <a:latin typeface="Calibri" panose="020F0502020204030204" pitchFamily="34" charset="0"/>
                        </a:rPr>
                        <a:t>ANKARA/Keçiören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Calibri" panose="020F0502020204030204" pitchFamily="34" charset="0"/>
                        </a:rPr>
                        <a:t>28.11.2022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smtClean="0">
                          <a:solidFill>
                            <a:srgbClr val="000000"/>
                          </a:solidFill>
                          <a:effectLst/>
                          <a:latin typeface="Calibri" panose="020F0502020204030204" pitchFamily="34" charset="0"/>
                        </a:rPr>
                        <a:t>İşyeri</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Ayağın çantaya takılması sonucu düşme.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Öğrenci</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45 gün istirahat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45611">
                <a:tc>
                  <a:txBody>
                    <a:bodyPr/>
                    <a:lstStyle/>
                    <a:p>
                      <a:pPr algn="l" fontAlgn="ctr"/>
                      <a:r>
                        <a:rPr lang="tr-TR" sz="1000" b="1" i="0" u="none" strike="noStrike" dirty="0">
                          <a:solidFill>
                            <a:srgbClr val="000000"/>
                          </a:solidFill>
                          <a:effectLst/>
                          <a:latin typeface="Calibri" panose="020F0502020204030204" pitchFamily="34" charset="0"/>
                        </a:rPr>
                        <a:t>BURSA/ Nilüfer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Calibri" panose="020F0502020204030204" pitchFamily="34" charset="0"/>
                        </a:rPr>
                        <a:t>27.04.2023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smtClean="0">
                          <a:solidFill>
                            <a:srgbClr val="000000"/>
                          </a:solidFill>
                          <a:effectLst/>
                          <a:latin typeface="Calibri" panose="020F0502020204030204" pitchFamily="34" charset="0"/>
                        </a:rPr>
                        <a:t>İşyeri</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Dolaba kafasını çarpması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smtClean="0">
                          <a:solidFill>
                            <a:srgbClr val="000000"/>
                          </a:solidFill>
                          <a:effectLst/>
                          <a:latin typeface="Calibri" panose="020F0502020204030204" pitchFamily="34" charset="0"/>
                        </a:rPr>
                        <a:t>Öğrenci</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45 gün istirahat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45611">
                <a:tc>
                  <a:txBody>
                    <a:bodyPr/>
                    <a:lstStyle/>
                    <a:p>
                      <a:pPr algn="l" fontAlgn="ctr"/>
                      <a:r>
                        <a:rPr lang="tr-TR" sz="1000" b="1" i="0" u="none" strike="noStrike">
                          <a:solidFill>
                            <a:srgbClr val="000000"/>
                          </a:solidFill>
                          <a:effectLst/>
                          <a:latin typeface="Calibri" panose="020F0502020204030204" pitchFamily="34" charset="0"/>
                        </a:rPr>
                        <a:t>ANTALYA/ Kepez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Calibri" panose="020F0502020204030204" pitchFamily="34" charset="0"/>
                        </a:rPr>
                        <a:t>6.06.2023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smtClean="0">
                          <a:solidFill>
                            <a:srgbClr val="000000"/>
                          </a:solidFill>
                          <a:effectLst/>
                          <a:latin typeface="Calibri" panose="020F0502020204030204" pitchFamily="34" charset="0"/>
                        </a:rPr>
                        <a:t>İşyeri</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Parmak tendom ve sinir kopması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smtClean="0">
                          <a:solidFill>
                            <a:srgbClr val="000000"/>
                          </a:solidFill>
                          <a:effectLst/>
                          <a:latin typeface="Calibri" panose="020F0502020204030204" pitchFamily="34" charset="0"/>
                        </a:rPr>
                        <a:t>Öğrenci</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32 gün İstirahat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45611">
                <a:tc>
                  <a:txBody>
                    <a:bodyPr/>
                    <a:lstStyle/>
                    <a:p>
                      <a:pPr algn="l" fontAlgn="ctr"/>
                      <a:r>
                        <a:rPr lang="tr-TR" sz="1000" b="1" i="0" u="none" strike="noStrike">
                          <a:solidFill>
                            <a:srgbClr val="000000"/>
                          </a:solidFill>
                          <a:effectLst/>
                          <a:latin typeface="Calibri" panose="020F0502020204030204" pitchFamily="34" charset="0"/>
                        </a:rPr>
                        <a:t>ANTALYA/ Kepez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Calibri" panose="020F0502020204030204" pitchFamily="34" charset="0"/>
                        </a:rPr>
                        <a:t>13.03.2023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smtClean="0">
                          <a:solidFill>
                            <a:srgbClr val="000000"/>
                          </a:solidFill>
                          <a:effectLst/>
                          <a:latin typeface="Calibri" panose="020F0502020204030204" pitchFamily="34" charset="0"/>
                        </a:rPr>
                        <a:t>İşyeri</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Kolda Kesik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smtClean="0">
                          <a:solidFill>
                            <a:srgbClr val="000000"/>
                          </a:solidFill>
                          <a:effectLst/>
                          <a:latin typeface="Calibri" panose="020F0502020204030204" pitchFamily="34" charset="0"/>
                        </a:rPr>
                        <a:t>Öğrenci</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30 gün istirahat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45611">
                <a:tc>
                  <a:txBody>
                    <a:bodyPr/>
                    <a:lstStyle/>
                    <a:p>
                      <a:pPr algn="l" fontAlgn="ctr"/>
                      <a:r>
                        <a:rPr lang="tr-TR" sz="1000" b="1" i="0" u="none" strike="noStrike">
                          <a:solidFill>
                            <a:srgbClr val="000000"/>
                          </a:solidFill>
                          <a:effectLst/>
                          <a:latin typeface="Calibri" panose="020F0502020204030204" pitchFamily="34" charset="0"/>
                        </a:rPr>
                        <a:t>MERSİN/Silifke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20.12.2022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smtClean="0">
                          <a:solidFill>
                            <a:srgbClr val="000000"/>
                          </a:solidFill>
                          <a:effectLst/>
                          <a:latin typeface="Calibri" panose="020F0502020204030204" pitchFamily="34" charset="0"/>
                        </a:rPr>
                        <a:t>İşyeri</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Sağ el yüzük parmağı kırık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smtClean="0">
                          <a:solidFill>
                            <a:srgbClr val="000000"/>
                          </a:solidFill>
                          <a:effectLst/>
                          <a:latin typeface="Calibri" panose="020F0502020204030204" pitchFamily="34" charset="0"/>
                        </a:rPr>
                        <a:t>Öğrenci</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30 gün istirahat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45611">
                <a:tc>
                  <a:txBody>
                    <a:bodyPr/>
                    <a:lstStyle/>
                    <a:p>
                      <a:pPr algn="l" fontAlgn="ctr"/>
                      <a:r>
                        <a:rPr lang="tr-TR" sz="1000" b="1" i="0" u="none" strike="noStrike">
                          <a:solidFill>
                            <a:srgbClr val="000000"/>
                          </a:solidFill>
                          <a:effectLst/>
                          <a:latin typeface="Calibri" panose="020F0502020204030204" pitchFamily="34" charset="0"/>
                        </a:rPr>
                        <a:t>OSMANİYE/ Merkez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28.03.2023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smtClean="0">
                          <a:solidFill>
                            <a:srgbClr val="000000"/>
                          </a:solidFill>
                          <a:effectLst/>
                          <a:latin typeface="Calibri" panose="020F0502020204030204" pitchFamily="34" charset="0"/>
                        </a:rPr>
                        <a:t>İşyeri</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Ayak parmağı kırığı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smtClean="0">
                          <a:solidFill>
                            <a:srgbClr val="000000"/>
                          </a:solidFill>
                          <a:effectLst/>
                          <a:latin typeface="Calibri" panose="020F0502020204030204" pitchFamily="34" charset="0"/>
                        </a:rPr>
                        <a:t>Öğrenci</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30 gün istirahat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45611">
                <a:tc>
                  <a:txBody>
                    <a:bodyPr/>
                    <a:lstStyle/>
                    <a:p>
                      <a:pPr algn="l" fontAlgn="ctr"/>
                      <a:r>
                        <a:rPr lang="tr-TR" sz="1000" b="1" i="0" u="none" strike="noStrike">
                          <a:solidFill>
                            <a:srgbClr val="000000"/>
                          </a:solidFill>
                          <a:effectLst/>
                          <a:latin typeface="Calibri" panose="020F0502020204030204" pitchFamily="34" charset="0"/>
                        </a:rPr>
                        <a:t>BURSA/ Osmangazi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5.07.2023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smtClean="0">
                          <a:solidFill>
                            <a:srgbClr val="000000"/>
                          </a:solidFill>
                          <a:effectLst/>
                          <a:latin typeface="Calibri" panose="020F0502020204030204" pitchFamily="34" charset="0"/>
                        </a:rPr>
                        <a:t>İşyeri</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Düşme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Öğrenci</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15 gün istirahat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45611">
                <a:tc>
                  <a:txBody>
                    <a:bodyPr/>
                    <a:lstStyle/>
                    <a:p>
                      <a:pPr algn="l" fontAlgn="ctr"/>
                      <a:r>
                        <a:rPr lang="tr-TR" sz="1000" b="1" i="0" u="none" strike="noStrike">
                          <a:solidFill>
                            <a:srgbClr val="000000"/>
                          </a:solidFill>
                          <a:effectLst/>
                          <a:latin typeface="Calibri" panose="020F0502020204030204" pitchFamily="34" charset="0"/>
                        </a:rPr>
                        <a:t>BURSA/ Nilüfer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Calibri" panose="020F0502020204030204" pitchFamily="34" charset="0"/>
                        </a:rPr>
                        <a:t>14.05.2023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İşyeri</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Düşme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smtClean="0">
                          <a:solidFill>
                            <a:srgbClr val="000000"/>
                          </a:solidFill>
                          <a:effectLst/>
                          <a:latin typeface="Calibri" panose="020F0502020204030204" pitchFamily="34" charset="0"/>
                        </a:rPr>
                        <a:t>Öğrenci</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14 gün istirahatli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45611">
                <a:tc>
                  <a:txBody>
                    <a:bodyPr/>
                    <a:lstStyle/>
                    <a:p>
                      <a:pPr algn="l" fontAlgn="ctr"/>
                      <a:r>
                        <a:rPr lang="tr-TR" sz="1000" b="1" i="0" u="none" strike="noStrike">
                          <a:solidFill>
                            <a:srgbClr val="000000"/>
                          </a:solidFill>
                          <a:effectLst/>
                          <a:latin typeface="Calibri" panose="020F0502020204030204" pitchFamily="34" charset="0"/>
                        </a:rPr>
                        <a:t>ANKARA/ Çankaya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15.03.2022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smtClean="0">
                          <a:solidFill>
                            <a:srgbClr val="000000"/>
                          </a:solidFill>
                          <a:effectLst/>
                          <a:latin typeface="Calibri" panose="020F0502020204030204" pitchFamily="34" charset="0"/>
                        </a:rPr>
                        <a:t>İşyeri</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Merdivenden düşme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smtClean="0">
                          <a:solidFill>
                            <a:srgbClr val="000000"/>
                          </a:solidFill>
                          <a:effectLst/>
                          <a:latin typeface="Calibri" panose="020F0502020204030204" pitchFamily="34" charset="0"/>
                        </a:rPr>
                        <a:t>Öğrenci</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14 gün istirahat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45611">
                <a:tc>
                  <a:txBody>
                    <a:bodyPr/>
                    <a:lstStyle/>
                    <a:p>
                      <a:pPr algn="l" fontAlgn="ctr"/>
                      <a:r>
                        <a:rPr lang="tr-TR" sz="1000" b="1" i="0" u="none" strike="noStrike">
                          <a:solidFill>
                            <a:srgbClr val="000000"/>
                          </a:solidFill>
                          <a:effectLst/>
                          <a:latin typeface="Calibri" panose="020F0502020204030204" pitchFamily="34" charset="0"/>
                        </a:rPr>
                        <a:t>BURSA/ İnegöl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Calibri" panose="020F0502020204030204" pitchFamily="34" charset="0"/>
                        </a:rPr>
                        <a:t>28.08.2023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smtClean="0">
                          <a:solidFill>
                            <a:srgbClr val="000000"/>
                          </a:solidFill>
                          <a:effectLst/>
                          <a:latin typeface="Calibri" panose="020F0502020204030204" pitchFamily="34" charset="0"/>
                        </a:rPr>
                        <a:t>İşyeri</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Gözüne hava tabancası çarpması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smtClean="0">
                          <a:solidFill>
                            <a:srgbClr val="000000"/>
                          </a:solidFill>
                          <a:effectLst/>
                          <a:latin typeface="Calibri" panose="020F0502020204030204" pitchFamily="34" charset="0"/>
                        </a:rPr>
                        <a:t>Öğrenci</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13 gün istirahatli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45611">
                <a:tc>
                  <a:txBody>
                    <a:bodyPr/>
                    <a:lstStyle/>
                    <a:p>
                      <a:pPr algn="l" fontAlgn="ctr"/>
                      <a:r>
                        <a:rPr lang="tr-TR" sz="1000" b="1" i="0" u="none" strike="noStrike">
                          <a:solidFill>
                            <a:srgbClr val="000000"/>
                          </a:solidFill>
                          <a:effectLst/>
                          <a:latin typeface="Calibri" panose="020F0502020204030204" pitchFamily="34" charset="0"/>
                        </a:rPr>
                        <a:t>BALIKESİR / Havran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Calibri" panose="020F0502020204030204" pitchFamily="34" charset="0"/>
                        </a:rPr>
                        <a:t>10.04.2023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smtClean="0">
                          <a:solidFill>
                            <a:srgbClr val="000000"/>
                          </a:solidFill>
                          <a:effectLst/>
                          <a:latin typeface="Calibri" panose="020F0502020204030204" pitchFamily="34" charset="0"/>
                        </a:rPr>
                        <a:t>İşyeri</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Makinaya elini kaptırması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smtClean="0">
                          <a:solidFill>
                            <a:srgbClr val="000000"/>
                          </a:solidFill>
                          <a:effectLst/>
                          <a:latin typeface="Calibri" panose="020F0502020204030204" pitchFamily="34" charset="0"/>
                        </a:rPr>
                        <a:t>Öğrenci</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10 gün istirahatlı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45611">
                <a:tc>
                  <a:txBody>
                    <a:bodyPr/>
                    <a:lstStyle/>
                    <a:p>
                      <a:pPr algn="l" fontAlgn="ctr"/>
                      <a:r>
                        <a:rPr lang="tr-TR" sz="1000" b="1" i="0" u="none" strike="noStrike">
                          <a:solidFill>
                            <a:srgbClr val="000000"/>
                          </a:solidFill>
                          <a:effectLst/>
                          <a:latin typeface="Calibri" panose="020F0502020204030204" pitchFamily="34" charset="0"/>
                        </a:rPr>
                        <a:t>BİNGÖL/Merkez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Calibri" panose="020F0502020204030204" pitchFamily="34" charset="0"/>
                        </a:rPr>
                        <a:t>27.04.2023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smtClean="0">
                          <a:solidFill>
                            <a:srgbClr val="000000"/>
                          </a:solidFill>
                          <a:effectLst/>
                          <a:latin typeface="Calibri" panose="020F0502020204030204" pitchFamily="34" charset="0"/>
                        </a:rPr>
                        <a:t>İşyeri</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Asansör kapısına parmağını şıkıştırması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smtClean="0">
                          <a:solidFill>
                            <a:srgbClr val="000000"/>
                          </a:solidFill>
                          <a:effectLst/>
                          <a:latin typeface="Calibri" panose="020F0502020204030204" pitchFamily="34" charset="0"/>
                        </a:rPr>
                        <a:t>Öğrenci</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10 gün istirahatlı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45611">
                <a:tc>
                  <a:txBody>
                    <a:bodyPr/>
                    <a:lstStyle/>
                    <a:p>
                      <a:pPr algn="l" fontAlgn="ctr"/>
                      <a:r>
                        <a:rPr lang="tr-TR" sz="1000" b="1" i="0" u="none" strike="noStrike">
                          <a:solidFill>
                            <a:srgbClr val="000000"/>
                          </a:solidFill>
                          <a:effectLst/>
                          <a:latin typeface="Calibri" panose="020F0502020204030204" pitchFamily="34" charset="0"/>
                        </a:rPr>
                        <a:t>ANKARA/ Çankaya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Calibri" panose="020F0502020204030204" pitchFamily="34" charset="0"/>
                        </a:rPr>
                        <a:t>25.03.2022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smtClean="0">
                          <a:solidFill>
                            <a:srgbClr val="000000"/>
                          </a:solidFill>
                          <a:effectLst/>
                          <a:latin typeface="Calibri" panose="020F0502020204030204" pitchFamily="34" charset="0"/>
                        </a:rPr>
                        <a:t>İşyeri</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Ayak bileğinde burkulma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smtClean="0">
                          <a:solidFill>
                            <a:srgbClr val="000000"/>
                          </a:solidFill>
                          <a:effectLst/>
                          <a:latin typeface="Calibri" panose="020F0502020204030204" pitchFamily="34" charset="0"/>
                        </a:rPr>
                        <a:t>Öğrenci</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10 gün istirahat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45611">
                <a:tc>
                  <a:txBody>
                    <a:bodyPr/>
                    <a:lstStyle/>
                    <a:p>
                      <a:pPr algn="l" fontAlgn="ctr"/>
                      <a:r>
                        <a:rPr lang="tr-TR" sz="1000" b="1" i="0" u="none" strike="noStrike">
                          <a:solidFill>
                            <a:srgbClr val="000000"/>
                          </a:solidFill>
                          <a:effectLst/>
                          <a:latin typeface="Calibri" panose="020F0502020204030204" pitchFamily="34" charset="0"/>
                        </a:rPr>
                        <a:t>AYDIN/ Çine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Calibri" panose="020F0502020204030204" pitchFamily="34" charset="0"/>
                        </a:rPr>
                        <a:t>7.07.2023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smtClean="0">
                          <a:solidFill>
                            <a:srgbClr val="000000"/>
                          </a:solidFill>
                          <a:effectLst/>
                          <a:latin typeface="Calibri" panose="020F0502020204030204" pitchFamily="34" charset="0"/>
                        </a:rPr>
                        <a:t>İşyeri</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Ayağın ezilmesi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smtClean="0">
                          <a:solidFill>
                            <a:srgbClr val="000000"/>
                          </a:solidFill>
                          <a:effectLst/>
                          <a:latin typeface="Calibri" panose="020F0502020204030204" pitchFamily="34" charset="0"/>
                        </a:rPr>
                        <a:t>Öğrenci</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10 gün istirahat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45611">
                <a:tc>
                  <a:txBody>
                    <a:bodyPr/>
                    <a:lstStyle/>
                    <a:p>
                      <a:pPr algn="l" fontAlgn="ctr"/>
                      <a:r>
                        <a:rPr lang="tr-TR" sz="1000" b="1" i="0" u="none" strike="noStrike">
                          <a:solidFill>
                            <a:srgbClr val="000000"/>
                          </a:solidFill>
                          <a:effectLst/>
                          <a:latin typeface="Calibri" panose="020F0502020204030204" pitchFamily="34" charset="0"/>
                        </a:rPr>
                        <a:t>AYDIN/ Koçarlı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Calibri" panose="020F0502020204030204" pitchFamily="34" charset="0"/>
                        </a:rPr>
                        <a:t>27.07.2023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smtClean="0">
                          <a:solidFill>
                            <a:srgbClr val="000000"/>
                          </a:solidFill>
                          <a:effectLst/>
                          <a:latin typeface="Calibri" panose="020F0502020204030204" pitchFamily="34" charset="0"/>
                        </a:rPr>
                        <a:t>İşyeri</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Calibri" panose="020F0502020204030204" pitchFamily="34" charset="0"/>
                        </a:rPr>
                        <a:t>Parmağının kesilmesi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smtClean="0">
                          <a:solidFill>
                            <a:srgbClr val="000000"/>
                          </a:solidFill>
                          <a:effectLst/>
                          <a:latin typeface="Calibri" panose="020F0502020204030204" pitchFamily="34" charset="0"/>
                        </a:rPr>
                        <a:t>Öğrenci</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10 gün istirahat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45611">
                <a:tc>
                  <a:txBody>
                    <a:bodyPr/>
                    <a:lstStyle/>
                    <a:p>
                      <a:pPr algn="l" fontAlgn="ctr"/>
                      <a:r>
                        <a:rPr lang="tr-TR" sz="1000" b="1" i="0" u="none" strike="noStrike">
                          <a:solidFill>
                            <a:srgbClr val="000000"/>
                          </a:solidFill>
                          <a:effectLst/>
                          <a:latin typeface="Calibri" panose="020F0502020204030204" pitchFamily="34" charset="0"/>
                        </a:rPr>
                        <a:t>AYDIN/ Çine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Calibri" panose="020F0502020204030204" pitchFamily="34" charset="0"/>
                        </a:rPr>
                        <a:t>8.08.2023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smtClean="0">
                          <a:solidFill>
                            <a:srgbClr val="000000"/>
                          </a:solidFill>
                          <a:effectLst/>
                          <a:latin typeface="Calibri" panose="020F0502020204030204" pitchFamily="34" charset="0"/>
                        </a:rPr>
                        <a:t>İşyeri</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Yanık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smtClean="0">
                          <a:solidFill>
                            <a:srgbClr val="000000"/>
                          </a:solidFill>
                          <a:effectLst/>
                          <a:latin typeface="Calibri" panose="020F0502020204030204" pitchFamily="34" charset="0"/>
                        </a:rPr>
                        <a:t>Öğrenci</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10 gün istirahat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45611">
                <a:tc>
                  <a:txBody>
                    <a:bodyPr/>
                    <a:lstStyle/>
                    <a:p>
                      <a:pPr algn="l" fontAlgn="ctr"/>
                      <a:r>
                        <a:rPr lang="tr-TR" sz="1000" b="1" i="0" u="none" strike="noStrike">
                          <a:solidFill>
                            <a:srgbClr val="000000"/>
                          </a:solidFill>
                          <a:effectLst/>
                          <a:latin typeface="Calibri" panose="020F0502020204030204" pitchFamily="34" charset="0"/>
                        </a:rPr>
                        <a:t>BARTIN/Merkez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Calibri" panose="020F0502020204030204" pitchFamily="34" charset="0"/>
                        </a:rPr>
                        <a:t>5.05.2023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smtClean="0">
                          <a:solidFill>
                            <a:srgbClr val="000000"/>
                          </a:solidFill>
                          <a:effectLst/>
                          <a:latin typeface="Calibri" panose="020F0502020204030204" pitchFamily="34" charset="0"/>
                        </a:rPr>
                        <a:t>İşyeri</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Sağ ayak kırık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smtClean="0">
                          <a:solidFill>
                            <a:srgbClr val="000000"/>
                          </a:solidFill>
                          <a:effectLst/>
                          <a:latin typeface="Calibri" panose="020F0502020204030204" pitchFamily="34" charset="0"/>
                        </a:rPr>
                        <a:t>Öğrenci</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10 gün istirahat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45611">
                <a:tc>
                  <a:txBody>
                    <a:bodyPr/>
                    <a:lstStyle/>
                    <a:p>
                      <a:pPr algn="l" fontAlgn="ctr"/>
                      <a:r>
                        <a:rPr lang="tr-TR" sz="1000" b="1" i="0" u="none" strike="noStrike">
                          <a:solidFill>
                            <a:srgbClr val="000000"/>
                          </a:solidFill>
                          <a:effectLst/>
                          <a:latin typeface="Calibri" panose="020F0502020204030204" pitchFamily="34" charset="0"/>
                        </a:rPr>
                        <a:t>BURSA/ İnegöl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Calibri" panose="020F0502020204030204" pitchFamily="34" charset="0"/>
                        </a:rPr>
                        <a:t>20.03.2023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smtClean="0">
                          <a:solidFill>
                            <a:srgbClr val="000000"/>
                          </a:solidFill>
                          <a:effectLst/>
                          <a:latin typeface="Calibri" panose="020F0502020204030204" pitchFamily="34" charset="0"/>
                        </a:rPr>
                        <a:t>İşyeri</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Duvara çarparak kulağını yaralaması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smtClean="0">
                          <a:solidFill>
                            <a:srgbClr val="000000"/>
                          </a:solidFill>
                          <a:effectLst/>
                          <a:latin typeface="Calibri" panose="020F0502020204030204" pitchFamily="34" charset="0"/>
                        </a:rPr>
                        <a:t>Öğrenci</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10 gün istirahat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45611">
                <a:tc>
                  <a:txBody>
                    <a:bodyPr/>
                    <a:lstStyle/>
                    <a:p>
                      <a:pPr algn="l" fontAlgn="ctr"/>
                      <a:r>
                        <a:rPr lang="tr-TR" sz="1000" b="1" i="0" u="none" strike="noStrike">
                          <a:solidFill>
                            <a:srgbClr val="000000"/>
                          </a:solidFill>
                          <a:effectLst/>
                          <a:latin typeface="Calibri" panose="020F0502020204030204" pitchFamily="34" charset="0"/>
                        </a:rPr>
                        <a:t>BURSA/ Nilüfer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Calibri" panose="020F0502020204030204" pitchFamily="34" charset="0"/>
                        </a:rPr>
                        <a:t>21.03.2023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smtClean="0">
                          <a:solidFill>
                            <a:srgbClr val="000000"/>
                          </a:solidFill>
                          <a:effectLst/>
                          <a:latin typeface="Calibri" panose="020F0502020204030204" pitchFamily="34" charset="0"/>
                        </a:rPr>
                        <a:t>İşyeri</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Metal parça çarpması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smtClean="0">
                          <a:solidFill>
                            <a:srgbClr val="000000"/>
                          </a:solidFill>
                          <a:effectLst/>
                          <a:latin typeface="Calibri" panose="020F0502020204030204" pitchFamily="34" charset="0"/>
                        </a:rPr>
                        <a:t>Öğrenci</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10 gün istirahat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45611">
                <a:tc>
                  <a:txBody>
                    <a:bodyPr/>
                    <a:lstStyle/>
                    <a:p>
                      <a:pPr algn="l" fontAlgn="ctr"/>
                      <a:r>
                        <a:rPr lang="tr-TR" sz="1000" b="1" i="0" u="none" strike="noStrike">
                          <a:solidFill>
                            <a:srgbClr val="000000"/>
                          </a:solidFill>
                          <a:effectLst/>
                          <a:latin typeface="Calibri" panose="020F0502020204030204" pitchFamily="34" charset="0"/>
                        </a:rPr>
                        <a:t>ÇORUM/Merkez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Calibri" panose="020F0502020204030204" pitchFamily="34" charset="0"/>
                        </a:rPr>
                        <a:t>8.04.2023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smtClean="0">
                          <a:solidFill>
                            <a:srgbClr val="000000"/>
                          </a:solidFill>
                          <a:effectLst/>
                          <a:latin typeface="Calibri" panose="020F0502020204030204" pitchFamily="34" charset="0"/>
                        </a:rPr>
                        <a:t>İşyeri</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Yanık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smtClean="0">
                          <a:solidFill>
                            <a:srgbClr val="000000"/>
                          </a:solidFill>
                          <a:effectLst/>
                          <a:latin typeface="Calibri" panose="020F0502020204030204" pitchFamily="34" charset="0"/>
                        </a:rPr>
                        <a:t>Öğrenci</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10 gün istirahat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45611">
                <a:tc>
                  <a:txBody>
                    <a:bodyPr/>
                    <a:lstStyle/>
                    <a:p>
                      <a:pPr algn="l" fontAlgn="ctr"/>
                      <a:r>
                        <a:rPr lang="tr-TR" sz="1000" b="1" i="0" u="none" strike="noStrike">
                          <a:solidFill>
                            <a:srgbClr val="000000"/>
                          </a:solidFill>
                          <a:effectLst/>
                          <a:latin typeface="Calibri" panose="020F0502020204030204" pitchFamily="34" charset="0"/>
                        </a:rPr>
                        <a:t>İSTANBUL / Ümraniye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Calibri" panose="020F0502020204030204" pitchFamily="34" charset="0"/>
                        </a:rPr>
                        <a:t>18.05.2023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smtClean="0">
                          <a:solidFill>
                            <a:srgbClr val="000000"/>
                          </a:solidFill>
                          <a:effectLst/>
                          <a:latin typeface="Calibri" panose="020F0502020204030204" pitchFamily="34" charset="0"/>
                        </a:rPr>
                        <a:t>İşyeri</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Parmak kırığı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smtClean="0">
                          <a:solidFill>
                            <a:srgbClr val="000000"/>
                          </a:solidFill>
                          <a:effectLst/>
                          <a:latin typeface="Calibri" panose="020F0502020204030204" pitchFamily="34" charset="0"/>
                        </a:rPr>
                        <a:t>Öğrenci</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10 gün istirahat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45611">
                <a:tc>
                  <a:txBody>
                    <a:bodyPr/>
                    <a:lstStyle/>
                    <a:p>
                      <a:pPr algn="l" fontAlgn="ctr"/>
                      <a:r>
                        <a:rPr lang="tr-TR" sz="1000" b="1" i="0" u="none" strike="noStrike">
                          <a:solidFill>
                            <a:srgbClr val="000000"/>
                          </a:solidFill>
                          <a:effectLst/>
                          <a:latin typeface="Calibri" panose="020F0502020204030204" pitchFamily="34" charset="0"/>
                        </a:rPr>
                        <a:t>MERSİN/Silifke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Calibri" panose="020F0502020204030204" pitchFamily="34" charset="0"/>
                        </a:rPr>
                        <a:t>13.01.2023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smtClean="0">
                          <a:solidFill>
                            <a:srgbClr val="000000"/>
                          </a:solidFill>
                          <a:effectLst/>
                          <a:latin typeface="Calibri" panose="020F0502020204030204" pitchFamily="34" charset="0"/>
                        </a:rPr>
                        <a:t>İşyeri</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Calibri" panose="020F0502020204030204" pitchFamily="34" charset="0"/>
                        </a:rPr>
                        <a:t>Elinin kapı arasına sıkışması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smtClean="0">
                          <a:solidFill>
                            <a:srgbClr val="000000"/>
                          </a:solidFill>
                          <a:effectLst/>
                          <a:latin typeface="Calibri" panose="020F0502020204030204" pitchFamily="34" charset="0"/>
                        </a:rPr>
                        <a:t>Öğrenci</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10 gün istirahat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45611">
                <a:tc>
                  <a:txBody>
                    <a:bodyPr/>
                    <a:lstStyle/>
                    <a:p>
                      <a:pPr algn="l" fontAlgn="ctr"/>
                      <a:r>
                        <a:rPr lang="tr-TR" sz="1000" b="1" i="0" u="none" strike="noStrike">
                          <a:solidFill>
                            <a:srgbClr val="000000"/>
                          </a:solidFill>
                          <a:effectLst/>
                          <a:latin typeface="Calibri" panose="020F0502020204030204" pitchFamily="34" charset="0"/>
                        </a:rPr>
                        <a:t>SAKARYA/ Erenler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Calibri" panose="020F0502020204030204" pitchFamily="34" charset="0"/>
                        </a:rPr>
                        <a:t>24.04.2023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smtClean="0">
                          <a:solidFill>
                            <a:srgbClr val="000000"/>
                          </a:solidFill>
                          <a:effectLst/>
                          <a:latin typeface="Calibri" panose="020F0502020204030204" pitchFamily="34" charset="0"/>
                        </a:rPr>
                        <a:t>İşyeri</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Sol El bileği Kırık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smtClean="0">
                          <a:solidFill>
                            <a:srgbClr val="000000"/>
                          </a:solidFill>
                          <a:effectLst/>
                          <a:latin typeface="Calibri" panose="020F0502020204030204" pitchFamily="34" charset="0"/>
                        </a:rPr>
                        <a:t>Öğrenci</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10 gün İstirahat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45611">
                <a:tc>
                  <a:txBody>
                    <a:bodyPr/>
                    <a:lstStyle/>
                    <a:p>
                      <a:pPr algn="l" fontAlgn="ctr"/>
                      <a:r>
                        <a:rPr lang="tr-TR" sz="1000" b="1" i="0" u="none" strike="noStrike">
                          <a:solidFill>
                            <a:srgbClr val="000000"/>
                          </a:solidFill>
                          <a:effectLst/>
                          <a:latin typeface="Calibri" panose="020F0502020204030204" pitchFamily="34" charset="0"/>
                        </a:rPr>
                        <a:t>KASTAMONU/Taşköprü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Calibri" panose="020F0502020204030204" pitchFamily="34" charset="0"/>
                        </a:rPr>
                        <a:t>14.04.2023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smtClean="0">
                          <a:solidFill>
                            <a:srgbClr val="000000"/>
                          </a:solidFill>
                          <a:effectLst/>
                          <a:latin typeface="Calibri" panose="020F0502020204030204" pitchFamily="34" charset="0"/>
                        </a:rPr>
                        <a:t>İşyeri</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Elini fincan kırığı kesmesi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smtClean="0">
                          <a:solidFill>
                            <a:srgbClr val="000000"/>
                          </a:solidFill>
                          <a:effectLst/>
                          <a:latin typeface="Calibri" panose="020F0502020204030204" pitchFamily="34" charset="0"/>
                        </a:rPr>
                        <a:t>Öğrenci</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10 gün isrirahatlı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45611">
                <a:tc>
                  <a:txBody>
                    <a:bodyPr/>
                    <a:lstStyle/>
                    <a:p>
                      <a:pPr algn="l" fontAlgn="ctr"/>
                      <a:r>
                        <a:rPr lang="tr-TR" sz="1000" b="1" i="0" u="none" strike="noStrike" dirty="0">
                          <a:solidFill>
                            <a:srgbClr val="000000"/>
                          </a:solidFill>
                          <a:effectLst/>
                          <a:latin typeface="Calibri" panose="020F0502020204030204" pitchFamily="34" charset="0"/>
                        </a:rPr>
                        <a:t>ANKARA/ Yenimahalle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Calibri" panose="020F0502020204030204" pitchFamily="34" charset="0"/>
                        </a:rPr>
                        <a:t>18.05.2022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İşyeri</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Bir yere veya bir şeye çarpma sonucu yaralanma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Öğrenci</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Calibri" panose="020F0502020204030204" pitchFamily="34" charset="0"/>
                        </a:rPr>
                        <a:t> 10 Gün istirahat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pSp>
        <p:nvGrpSpPr>
          <p:cNvPr id="6" name="Group 5"/>
          <p:cNvGrpSpPr/>
          <p:nvPr/>
        </p:nvGrpSpPr>
        <p:grpSpPr>
          <a:xfrm>
            <a:off x="782607" y="5459240"/>
            <a:ext cx="10541572" cy="1184680"/>
            <a:chOff x="782607" y="5459240"/>
            <a:chExt cx="10541572" cy="118468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607" y="5459240"/>
              <a:ext cx="997358" cy="118468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6761" y="5480387"/>
              <a:ext cx="1057418" cy="105083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6155" y="6198880"/>
              <a:ext cx="1064207" cy="226595"/>
            </a:xfrm>
            <a:prstGeom prst="rect">
              <a:avLst/>
            </a:prstGeom>
          </p:spPr>
        </p:pic>
      </p:grpSp>
    </p:spTree>
    <p:extLst>
      <p:ext uri="{BB962C8B-B14F-4D97-AF65-F5344CB8AC3E}">
        <p14:creationId xmlns:p14="http://schemas.microsoft.com/office/powerpoint/2010/main" val="182796665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58994"/>
            <a:ext cx="10342272" cy="1579913"/>
          </a:xfrm>
        </p:spPr>
        <p:txBody>
          <a:bodyPr>
            <a:normAutofit fontScale="90000"/>
          </a:bodyPr>
          <a:lstStyle/>
          <a:p>
            <a:r>
              <a:rPr lang="en-US" b="1" dirty="0" err="1" smtClean="0">
                <a:solidFill>
                  <a:srgbClr val="1B325F"/>
                </a:solidFill>
              </a:rPr>
              <a:t>Mesleki</a:t>
            </a:r>
            <a:r>
              <a:rPr lang="en-US" b="1" dirty="0" smtClean="0">
                <a:solidFill>
                  <a:srgbClr val="1B325F"/>
                </a:solidFill>
              </a:rPr>
              <a:t> </a:t>
            </a:r>
            <a:r>
              <a:rPr lang="en-US" b="1" dirty="0" err="1" smtClean="0">
                <a:solidFill>
                  <a:srgbClr val="1B325F"/>
                </a:solidFill>
              </a:rPr>
              <a:t>Eğitim</a:t>
            </a:r>
            <a:r>
              <a:rPr lang="en-US" b="1" dirty="0" smtClean="0">
                <a:solidFill>
                  <a:srgbClr val="1B325F"/>
                </a:solidFill>
              </a:rPr>
              <a:t> </a:t>
            </a:r>
            <a:r>
              <a:rPr lang="en-US" b="1" dirty="0" err="1" smtClean="0">
                <a:solidFill>
                  <a:srgbClr val="1B325F"/>
                </a:solidFill>
              </a:rPr>
              <a:t>Sürecinde</a:t>
            </a:r>
            <a:r>
              <a:rPr lang="en-US" b="1" dirty="0" smtClean="0">
                <a:solidFill>
                  <a:srgbClr val="1B325F"/>
                </a:solidFill>
              </a:rPr>
              <a:t> </a:t>
            </a:r>
            <a:r>
              <a:rPr lang="en-US" b="1" dirty="0" err="1" smtClean="0">
                <a:solidFill>
                  <a:srgbClr val="1B325F"/>
                </a:solidFill>
              </a:rPr>
              <a:t>İş</a:t>
            </a:r>
            <a:r>
              <a:rPr lang="en-US" b="1" dirty="0" smtClean="0">
                <a:solidFill>
                  <a:srgbClr val="1B325F"/>
                </a:solidFill>
              </a:rPr>
              <a:t> </a:t>
            </a:r>
            <a:r>
              <a:rPr lang="en-US" b="1" dirty="0" err="1" smtClean="0">
                <a:solidFill>
                  <a:srgbClr val="1B325F"/>
                </a:solidFill>
              </a:rPr>
              <a:t>Sağlığı</a:t>
            </a:r>
            <a:r>
              <a:rPr lang="en-US" b="1" dirty="0" smtClean="0">
                <a:solidFill>
                  <a:srgbClr val="1B325F"/>
                </a:solidFill>
              </a:rPr>
              <a:t> </a:t>
            </a:r>
            <a:r>
              <a:rPr lang="en-US" b="1" dirty="0" err="1" smtClean="0">
                <a:solidFill>
                  <a:srgbClr val="1B325F"/>
                </a:solidFill>
              </a:rPr>
              <a:t>ve</a:t>
            </a:r>
            <a:r>
              <a:rPr lang="en-US" b="1" dirty="0" smtClean="0">
                <a:solidFill>
                  <a:srgbClr val="1B325F"/>
                </a:solidFill>
              </a:rPr>
              <a:t> </a:t>
            </a:r>
            <a:r>
              <a:rPr lang="en-US" b="1" dirty="0" err="1" smtClean="0">
                <a:solidFill>
                  <a:srgbClr val="1B325F"/>
                </a:solidFill>
              </a:rPr>
              <a:t>Güvenliğ</a:t>
            </a:r>
            <a:r>
              <a:rPr lang="tr-TR" b="1" dirty="0" smtClean="0">
                <a:solidFill>
                  <a:srgbClr val="1B325F"/>
                </a:solidFill>
              </a:rPr>
              <a:t>i</a:t>
            </a:r>
            <a:r>
              <a:rPr lang="tr-TR" dirty="0">
                <a:solidFill>
                  <a:srgbClr val="1B325F"/>
                </a:solidFill>
              </a:rPr>
              <a:t/>
            </a:r>
            <a:br>
              <a:rPr lang="tr-TR" dirty="0">
                <a:solidFill>
                  <a:srgbClr val="1B325F"/>
                </a:solidFill>
              </a:rPr>
            </a:br>
            <a:r>
              <a:rPr lang="tr-TR" dirty="0" smtClean="0">
                <a:solidFill>
                  <a:srgbClr val="1B325F"/>
                </a:solidFill>
              </a:rPr>
              <a:t>İş Kazaları</a:t>
            </a:r>
            <a:endParaRPr lang="tr-TR" dirty="0">
              <a:solidFill>
                <a:srgbClr val="1B325F"/>
              </a:solidFill>
            </a:endParaRPr>
          </a:p>
        </p:txBody>
      </p:sp>
      <p:graphicFrame>
        <p:nvGraphicFramePr>
          <p:cNvPr id="5" name="Diagram 3"/>
          <p:cNvGraphicFramePr/>
          <p:nvPr>
            <p:extLst/>
          </p:nvPr>
        </p:nvGraphicFramePr>
        <p:xfrm>
          <a:off x="1040942" y="1126766"/>
          <a:ext cx="9542173" cy="4652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p:cNvGrpSpPr/>
          <p:nvPr/>
        </p:nvGrpSpPr>
        <p:grpSpPr>
          <a:xfrm>
            <a:off x="782607" y="5459240"/>
            <a:ext cx="10541572" cy="1184680"/>
            <a:chOff x="782607" y="5459240"/>
            <a:chExt cx="10541572" cy="1184680"/>
          </a:xfrm>
        </p:grpSpPr>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2607" y="5459240"/>
              <a:ext cx="997358" cy="1184680"/>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66761" y="5480387"/>
              <a:ext cx="1057418" cy="1050838"/>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46155" y="6198880"/>
              <a:ext cx="1064207" cy="226595"/>
            </a:xfrm>
            <a:prstGeom prst="rect">
              <a:avLst/>
            </a:prstGeom>
          </p:spPr>
        </p:pic>
      </p:grpSp>
    </p:spTree>
    <p:extLst>
      <p:ext uri="{BB962C8B-B14F-4D97-AF65-F5344CB8AC3E}">
        <p14:creationId xmlns:p14="http://schemas.microsoft.com/office/powerpoint/2010/main" val="11573838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58994"/>
            <a:ext cx="10342272" cy="1579913"/>
          </a:xfrm>
        </p:spPr>
        <p:txBody>
          <a:bodyPr>
            <a:normAutofit fontScale="90000"/>
          </a:bodyPr>
          <a:lstStyle/>
          <a:p>
            <a:r>
              <a:rPr lang="en-US" b="1" dirty="0" err="1" smtClean="0">
                <a:solidFill>
                  <a:srgbClr val="1B325F"/>
                </a:solidFill>
              </a:rPr>
              <a:t>Mesleki</a:t>
            </a:r>
            <a:r>
              <a:rPr lang="en-US" b="1" dirty="0" smtClean="0">
                <a:solidFill>
                  <a:srgbClr val="1B325F"/>
                </a:solidFill>
              </a:rPr>
              <a:t> </a:t>
            </a:r>
            <a:r>
              <a:rPr lang="en-US" b="1" dirty="0" err="1" smtClean="0">
                <a:solidFill>
                  <a:srgbClr val="1B325F"/>
                </a:solidFill>
              </a:rPr>
              <a:t>Eğitim</a:t>
            </a:r>
            <a:r>
              <a:rPr lang="en-US" b="1" dirty="0" smtClean="0">
                <a:solidFill>
                  <a:srgbClr val="1B325F"/>
                </a:solidFill>
              </a:rPr>
              <a:t> </a:t>
            </a:r>
            <a:r>
              <a:rPr lang="en-US" b="1" dirty="0" err="1" smtClean="0">
                <a:solidFill>
                  <a:srgbClr val="1B325F"/>
                </a:solidFill>
              </a:rPr>
              <a:t>Sürecinde</a:t>
            </a:r>
            <a:r>
              <a:rPr lang="en-US" b="1" dirty="0" smtClean="0">
                <a:solidFill>
                  <a:srgbClr val="1B325F"/>
                </a:solidFill>
              </a:rPr>
              <a:t> </a:t>
            </a:r>
            <a:r>
              <a:rPr lang="en-US" b="1" dirty="0" err="1" smtClean="0">
                <a:solidFill>
                  <a:srgbClr val="1B325F"/>
                </a:solidFill>
              </a:rPr>
              <a:t>İş</a:t>
            </a:r>
            <a:r>
              <a:rPr lang="en-US" b="1" dirty="0" smtClean="0">
                <a:solidFill>
                  <a:srgbClr val="1B325F"/>
                </a:solidFill>
              </a:rPr>
              <a:t> </a:t>
            </a:r>
            <a:r>
              <a:rPr lang="en-US" b="1" dirty="0" err="1" smtClean="0">
                <a:solidFill>
                  <a:srgbClr val="1B325F"/>
                </a:solidFill>
              </a:rPr>
              <a:t>Sağlığı</a:t>
            </a:r>
            <a:r>
              <a:rPr lang="en-US" b="1" dirty="0" smtClean="0">
                <a:solidFill>
                  <a:srgbClr val="1B325F"/>
                </a:solidFill>
              </a:rPr>
              <a:t> </a:t>
            </a:r>
            <a:r>
              <a:rPr lang="en-US" b="1" dirty="0" err="1" smtClean="0">
                <a:solidFill>
                  <a:srgbClr val="1B325F"/>
                </a:solidFill>
              </a:rPr>
              <a:t>ve</a:t>
            </a:r>
            <a:r>
              <a:rPr lang="en-US" b="1" dirty="0" smtClean="0">
                <a:solidFill>
                  <a:srgbClr val="1B325F"/>
                </a:solidFill>
              </a:rPr>
              <a:t> </a:t>
            </a:r>
            <a:r>
              <a:rPr lang="en-US" b="1" dirty="0" err="1" smtClean="0">
                <a:solidFill>
                  <a:srgbClr val="1B325F"/>
                </a:solidFill>
              </a:rPr>
              <a:t>Güvenliğ</a:t>
            </a:r>
            <a:r>
              <a:rPr lang="tr-TR" b="1" dirty="0" smtClean="0">
                <a:solidFill>
                  <a:srgbClr val="1B325F"/>
                </a:solidFill>
              </a:rPr>
              <a:t>i</a:t>
            </a:r>
            <a:r>
              <a:rPr lang="tr-TR" dirty="0">
                <a:solidFill>
                  <a:srgbClr val="1B325F"/>
                </a:solidFill>
              </a:rPr>
              <a:t/>
            </a:r>
            <a:br>
              <a:rPr lang="tr-TR" dirty="0">
                <a:solidFill>
                  <a:srgbClr val="1B325F"/>
                </a:solidFill>
              </a:rPr>
            </a:br>
            <a:r>
              <a:rPr lang="tr-TR" dirty="0" smtClean="0">
                <a:solidFill>
                  <a:srgbClr val="1B325F"/>
                </a:solidFill>
              </a:rPr>
              <a:t>Tehlike Tanımlama ve Risklerin Değerlendirilmesi</a:t>
            </a:r>
            <a:endParaRPr lang="tr-TR" dirty="0">
              <a:solidFill>
                <a:srgbClr val="1B325F"/>
              </a:solidFill>
            </a:endParaRPr>
          </a:p>
        </p:txBody>
      </p:sp>
      <p:grpSp>
        <p:nvGrpSpPr>
          <p:cNvPr id="6" name="Group 5"/>
          <p:cNvGrpSpPr/>
          <p:nvPr/>
        </p:nvGrpSpPr>
        <p:grpSpPr>
          <a:xfrm>
            <a:off x="782607" y="5459240"/>
            <a:ext cx="10541572" cy="1184680"/>
            <a:chOff x="782607" y="5459240"/>
            <a:chExt cx="10541572" cy="118468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607" y="5459240"/>
              <a:ext cx="997358" cy="118468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6761" y="5480387"/>
              <a:ext cx="1057418" cy="105083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6155" y="6198880"/>
              <a:ext cx="1064207" cy="226595"/>
            </a:xfrm>
            <a:prstGeom prst="rect">
              <a:avLst/>
            </a:prstGeom>
          </p:spPr>
        </p:pic>
      </p:grpSp>
      <p:pic>
        <p:nvPicPr>
          <p:cNvPr id="3" name="Resim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9453" y="1589309"/>
            <a:ext cx="7249487" cy="4394407"/>
          </a:xfrm>
          <a:prstGeom prst="rect">
            <a:avLst/>
          </a:prstGeom>
        </p:spPr>
      </p:pic>
    </p:spTree>
    <p:extLst>
      <p:ext uri="{BB962C8B-B14F-4D97-AF65-F5344CB8AC3E}">
        <p14:creationId xmlns:p14="http://schemas.microsoft.com/office/powerpoint/2010/main" val="71499193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782607" y="5459240"/>
            <a:ext cx="10541572" cy="1184680"/>
            <a:chOff x="782607" y="5459240"/>
            <a:chExt cx="10541572" cy="118468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607" y="5459240"/>
              <a:ext cx="997358" cy="118468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6761" y="5480387"/>
              <a:ext cx="1057418" cy="105083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6155" y="6198880"/>
              <a:ext cx="1064207" cy="226595"/>
            </a:xfrm>
            <a:prstGeom prst="rect">
              <a:avLst/>
            </a:prstGeom>
          </p:spPr>
        </p:pic>
      </p:grpSp>
      <p:sp>
        <p:nvSpPr>
          <p:cNvPr id="10" name="Title 1"/>
          <p:cNvSpPr>
            <a:spLocks noGrp="1"/>
          </p:cNvSpPr>
          <p:nvPr>
            <p:ph type="title"/>
          </p:nvPr>
        </p:nvSpPr>
        <p:spPr>
          <a:xfrm>
            <a:off x="0" y="58995"/>
            <a:ext cx="10342272" cy="1301234"/>
          </a:xfrm>
        </p:spPr>
        <p:txBody>
          <a:bodyPr>
            <a:normAutofit fontScale="90000"/>
          </a:bodyPr>
          <a:lstStyle/>
          <a:p>
            <a:r>
              <a:rPr lang="en-US" b="1" dirty="0" err="1" smtClean="0">
                <a:solidFill>
                  <a:srgbClr val="1B325F"/>
                </a:solidFill>
              </a:rPr>
              <a:t>Mesleki</a:t>
            </a:r>
            <a:r>
              <a:rPr lang="en-US" b="1" dirty="0" smtClean="0">
                <a:solidFill>
                  <a:srgbClr val="1B325F"/>
                </a:solidFill>
              </a:rPr>
              <a:t> </a:t>
            </a:r>
            <a:r>
              <a:rPr lang="en-US" b="1" dirty="0" err="1" smtClean="0">
                <a:solidFill>
                  <a:srgbClr val="1B325F"/>
                </a:solidFill>
              </a:rPr>
              <a:t>Eğitim</a:t>
            </a:r>
            <a:r>
              <a:rPr lang="en-US" b="1" dirty="0" smtClean="0">
                <a:solidFill>
                  <a:srgbClr val="1B325F"/>
                </a:solidFill>
              </a:rPr>
              <a:t> </a:t>
            </a:r>
            <a:r>
              <a:rPr lang="en-US" b="1" dirty="0" err="1" smtClean="0">
                <a:solidFill>
                  <a:srgbClr val="1B325F"/>
                </a:solidFill>
              </a:rPr>
              <a:t>Sürecinde</a:t>
            </a:r>
            <a:r>
              <a:rPr lang="en-US" b="1" dirty="0" smtClean="0">
                <a:solidFill>
                  <a:srgbClr val="1B325F"/>
                </a:solidFill>
              </a:rPr>
              <a:t> </a:t>
            </a:r>
            <a:r>
              <a:rPr lang="en-US" b="1" dirty="0" err="1" smtClean="0">
                <a:solidFill>
                  <a:srgbClr val="1B325F"/>
                </a:solidFill>
              </a:rPr>
              <a:t>İş</a:t>
            </a:r>
            <a:r>
              <a:rPr lang="en-US" b="1" dirty="0" smtClean="0">
                <a:solidFill>
                  <a:srgbClr val="1B325F"/>
                </a:solidFill>
              </a:rPr>
              <a:t> </a:t>
            </a:r>
            <a:r>
              <a:rPr lang="en-US" b="1" dirty="0" err="1" smtClean="0">
                <a:solidFill>
                  <a:srgbClr val="1B325F"/>
                </a:solidFill>
              </a:rPr>
              <a:t>Sağlığı</a:t>
            </a:r>
            <a:r>
              <a:rPr lang="en-US" b="1" dirty="0" smtClean="0">
                <a:solidFill>
                  <a:srgbClr val="1B325F"/>
                </a:solidFill>
              </a:rPr>
              <a:t> </a:t>
            </a:r>
            <a:r>
              <a:rPr lang="en-US" b="1" dirty="0" err="1" smtClean="0">
                <a:solidFill>
                  <a:srgbClr val="1B325F"/>
                </a:solidFill>
              </a:rPr>
              <a:t>ve</a:t>
            </a:r>
            <a:r>
              <a:rPr lang="en-US" b="1" dirty="0" smtClean="0">
                <a:solidFill>
                  <a:srgbClr val="1B325F"/>
                </a:solidFill>
              </a:rPr>
              <a:t> </a:t>
            </a:r>
            <a:r>
              <a:rPr lang="en-US" b="1" dirty="0" err="1" smtClean="0">
                <a:solidFill>
                  <a:srgbClr val="1B325F"/>
                </a:solidFill>
              </a:rPr>
              <a:t>Güvenliğ</a:t>
            </a:r>
            <a:r>
              <a:rPr lang="tr-TR" b="1" dirty="0" smtClean="0">
                <a:solidFill>
                  <a:srgbClr val="1B325F"/>
                </a:solidFill>
              </a:rPr>
              <a:t>i</a:t>
            </a:r>
            <a:r>
              <a:rPr lang="tr-TR" dirty="0">
                <a:solidFill>
                  <a:srgbClr val="1B325F"/>
                </a:solidFill>
              </a:rPr>
              <a:t/>
            </a:r>
            <a:br>
              <a:rPr lang="tr-TR" dirty="0">
                <a:solidFill>
                  <a:srgbClr val="1B325F"/>
                </a:solidFill>
              </a:rPr>
            </a:br>
            <a:r>
              <a:rPr lang="tr-TR" sz="4000" dirty="0" smtClean="0">
                <a:solidFill>
                  <a:srgbClr val="1B325F"/>
                </a:solidFill>
              </a:rPr>
              <a:t>Tehlike Tanımlama ve Risklerin Değerlendirilmesi</a:t>
            </a:r>
            <a:endParaRPr lang="tr-TR" sz="4000" dirty="0">
              <a:solidFill>
                <a:srgbClr val="1B325F"/>
              </a:solidFill>
            </a:endParaRPr>
          </a:p>
        </p:txBody>
      </p:sp>
      <p:sp>
        <p:nvSpPr>
          <p:cNvPr id="11" name="Rectangle 3"/>
          <p:cNvSpPr/>
          <p:nvPr/>
        </p:nvSpPr>
        <p:spPr>
          <a:xfrm>
            <a:off x="444537" y="1411078"/>
            <a:ext cx="5633721" cy="3978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solidFill>
                  <a:schemeClr val="tx1"/>
                </a:solidFill>
              </a:rPr>
              <a:t>6331/8-</a:t>
            </a:r>
            <a:r>
              <a:rPr lang="en-US" sz="1600" b="1" dirty="0" err="1" smtClean="0">
                <a:solidFill>
                  <a:schemeClr val="tx1"/>
                </a:solidFill>
              </a:rPr>
              <a:t>Tehlikeler</a:t>
            </a:r>
            <a:r>
              <a:rPr lang="en-US" sz="1600" b="1" dirty="0" smtClean="0">
                <a:solidFill>
                  <a:schemeClr val="tx1"/>
                </a:solidFill>
              </a:rPr>
              <a:t> </a:t>
            </a:r>
            <a:r>
              <a:rPr lang="en-US" sz="1600" b="1" dirty="0" err="1">
                <a:solidFill>
                  <a:schemeClr val="tx1"/>
                </a:solidFill>
              </a:rPr>
              <a:t>tanımlanırken</a:t>
            </a:r>
            <a:r>
              <a:rPr lang="en-US" sz="1600" b="1" dirty="0">
                <a:solidFill>
                  <a:schemeClr val="tx1"/>
                </a:solidFill>
              </a:rPr>
              <a:t> </a:t>
            </a:r>
            <a:r>
              <a:rPr lang="en-US" sz="1600" b="1" dirty="0" err="1">
                <a:solidFill>
                  <a:schemeClr val="tx1"/>
                </a:solidFill>
              </a:rPr>
              <a:t>çalışma</a:t>
            </a:r>
            <a:r>
              <a:rPr lang="en-US" sz="1600" b="1" dirty="0">
                <a:solidFill>
                  <a:schemeClr val="tx1"/>
                </a:solidFill>
              </a:rPr>
              <a:t> </a:t>
            </a:r>
            <a:r>
              <a:rPr lang="en-US" sz="1600" b="1" dirty="0" err="1">
                <a:solidFill>
                  <a:schemeClr val="tx1"/>
                </a:solidFill>
              </a:rPr>
              <a:t>ortamı,çalışanlar</a:t>
            </a:r>
            <a:r>
              <a:rPr lang="en-US" sz="1600" b="1" dirty="0">
                <a:solidFill>
                  <a:schemeClr val="tx1"/>
                </a:solidFill>
              </a:rPr>
              <a:t> </a:t>
            </a:r>
            <a:r>
              <a:rPr lang="en-US" sz="1600" b="1" dirty="0" err="1">
                <a:solidFill>
                  <a:schemeClr val="tx1"/>
                </a:solidFill>
              </a:rPr>
              <a:t>ve</a:t>
            </a:r>
            <a:r>
              <a:rPr lang="en-US" sz="1600" b="1" dirty="0">
                <a:solidFill>
                  <a:schemeClr val="tx1"/>
                </a:solidFill>
              </a:rPr>
              <a:t> </a:t>
            </a:r>
            <a:r>
              <a:rPr lang="en-US" sz="1600" b="1" dirty="0" err="1">
                <a:solidFill>
                  <a:schemeClr val="tx1"/>
                </a:solidFill>
              </a:rPr>
              <a:t>işyerine</a:t>
            </a:r>
            <a:r>
              <a:rPr lang="en-US" sz="1600" b="1" dirty="0">
                <a:solidFill>
                  <a:schemeClr val="tx1"/>
                </a:solidFill>
              </a:rPr>
              <a:t> </a:t>
            </a:r>
            <a:r>
              <a:rPr lang="en-US" sz="1600" b="1" dirty="0" err="1">
                <a:solidFill>
                  <a:schemeClr val="tx1"/>
                </a:solidFill>
              </a:rPr>
              <a:t>ilişkin</a:t>
            </a:r>
            <a:r>
              <a:rPr lang="en-US" sz="1600" b="1" dirty="0">
                <a:solidFill>
                  <a:schemeClr val="tx1"/>
                </a:solidFill>
              </a:rPr>
              <a:t> </a:t>
            </a:r>
            <a:r>
              <a:rPr lang="en-US" sz="1600" b="1" dirty="0" err="1">
                <a:solidFill>
                  <a:schemeClr val="tx1"/>
                </a:solidFill>
              </a:rPr>
              <a:t>ilgisine</a:t>
            </a:r>
            <a:r>
              <a:rPr lang="en-US" sz="1600" b="1" dirty="0">
                <a:solidFill>
                  <a:schemeClr val="tx1"/>
                </a:solidFill>
              </a:rPr>
              <a:t> </a:t>
            </a:r>
            <a:r>
              <a:rPr lang="en-US" sz="1600" b="1" dirty="0" err="1">
                <a:solidFill>
                  <a:schemeClr val="tx1"/>
                </a:solidFill>
              </a:rPr>
              <a:t>göre</a:t>
            </a:r>
            <a:r>
              <a:rPr lang="en-US" sz="1600" b="1" dirty="0">
                <a:solidFill>
                  <a:schemeClr val="tx1"/>
                </a:solidFill>
              </a:rPr>
              <a:t> </a:t>
            </a:r>
            <a:r>
              <a:rPr lang="en-US" sz="1600" b="1" dirty="0" err="1">
                <a:solidFill>
                  <a:schemeClr val="tx1"/>
                </a:solidFill>
              </a:rPr>
              <a:t>asgari</a:t>
            </a:r>
            <a:r>
              <a:rPr lang="en-US" sz="1600" b="1" dirty="0">
                <a:solidFill>
                  <a:schemeClr val="tx1"/>
                </a:solidFill>
              </a:rPr>
              <a:t> </a:t>
            </a:r>
            <a:r>
              <a:rPr lang="en-US" sz="1600" b="1" dirty="0" err="1">
                <a:solidFill>
                  <a:schemeClr val="tx1"/>
                </a:solidFill>
              </a:rPr>
              <a:t>olarak</a:t>
            </a:r>
            <a:r>
              <a:rPr lang="en-US" sz="1600" b="1" dirty="0">
                <a:solidFill>
                  <a:schemeClr val="tx1"/>
                </a:solidFill>
              </a:rPr>
              <a:t> </a:t>
            </a:r>
            <a:r>
              <a:rPr lang="en-US" sz="1600" b="1" dirty="0" err="1">
                <a:solidFill>
                  <a:schemeClr val="tx1"/>
                </a:solidFill>
              </a:rPr>
              <a:t>aşağıda</a:t>
            </a:r>
            <a:r>
              <a:rPr lang="en-US" sz="1600" b="1" dirty="0">
                <a:solidFill>
                  <a:schemeClr val="tx1"/>
                </a:solidFill>
              </a:rPr>
              <a:t> </a:t>
            </a:r>
            <a:r>
              <a:rPr lang="en-US" sz="1600" b="1" dirty="0" err="1">
                <a:solidFill>
                  <a:schemeClr val="tx1"/>
                </a:solidFill>
              </a:rPr>
              <a:t>belirtilen</a:t>
            </a:r>
            <a:r>
              <a:rPr lang="en-US" sz="1600" b="1" dirty="0">
                <a:solidFill>
                  <a:schemeClr val="tx1"/>
                </a:solidFill>
              </a:rPr>
              <a:t> </a:t>
            </a:r>
            <a:r>
              <a:rPr lang="en-US" sz="1600" b="1" dirty="0" err="1">
                <a:solidFill>
                  <a:schemeClr val="tx1"/>
                </a:solidFill>
              </a:rPr>
              <a:t>bilgiler</a:t>
            </a:r>
            <a:r>
              <a:rPr lang="en-US" sz="1600" b="1" dirty="0">
                <a:solidFill>
                  <a:schemeClr val="tx1"/>
                </a:solidFill>
              </a:rPr>
              <a:t> </a:t>
            </a:r>
            <a:r>
              <a:rPr lang="en-US" sz="1600" b="1" dirty="0" err="1">
                <a:solidFill>
                  <a:schemeClr val="tx1"/>
                </a:solidFill>
              </a:rPr>
              <a:t>toplanır</a:t>
            </a:r>
            <a:r>
              <a:rPr lang="en-US" sz="1600" b="1" dirty="0">
                <a:solidFill>
                  <a:schemeClr val="tx1"/>
                </a:solidFill>
              </a:rPr>
              <a:t>.</a:t>
            </a:r>
          </a:p>
          <a:p>
            <a:r>
              <a:rPr lang="en-US" sz="1600" dirty="0">
                <a:solidFill>
                  <a:schemeClr val="tx1"/>
                </a:solidFill>
              </a:rPr>
              <a:t>a) </a:t>
            </a:r>
            <a:r>
              <a:rPr lang="en-US" sz="1600" dirty="0" err="1">
                <a:solidFill>
                  <a:schemeClr val="tx1"/>
                </a:solidFill>
              </a:rPr>
              <a:t>İşyeri</a:t>
            </a:r>
            <a:r>
              <a:rPr lang="en-US" sz="1600" dirty="0">
                <a:solidFill>
                  <a:schemeClr val="tx1"/>
                </a:solidFill>
              </a:rPr>
              <a:t> </a:t>
            </a:r>
            <a:r>
              <a:rPr lang="en-US" sz="1600" dirty="0" err="1">
                <a:solidFill>
                  <a:schemeClr val="tx1"/>
                </a:solidFill>
              </a:rPr>
              <a:t>bina</a:t>
            </a:r>
            <a:r>
              <a:rPr lang="en-US" sz="1600" dirty="0">
                <a:solidFill>
                  <a:schemeClr val="tx1"/>
                </a:solidFill>
              </a:rPr>
              <a:t> </a:t>
            </a:r>
            <a:r>
              <a:rPr lang="en-US" sz="1600" dirty="0" err="1">
                <a:solidFill>
                  <a:schemeClr val="tx1"/>
                </a:solidFill>
              </a:rPr>
              <a:t>ve</a:t>
            </a:r>
            <a:r>
              <a:rPr lang="en-US" sz="1600" dirty="0">
                <a:solidFill>
                  <a:schemeClr val="tx1"/>
                </a:solidFill>
              </a:rPr>
              <a:t> </a:t>
            </a:r>
            <a:r>
              <a:rPr lang="en-US" sz="1600" dirty="0" err="1">
                <a:solidFill>
                  <a:schemeClr val="tx1"/>
                </a:solidFill>
              </a:rPr>
              <a:t>eklentileri</a:t>
            </a:r>
            <a:r>
              <a:rPr lang="en-US" sz="1600" dirty="0">
                <a:solidFill>
                  <a:schemeClr val="tx1"/>
                </a:solidFill>
              </a:rPr>
              <a:t>.</a:t>
            </a:r>
          </a:p>
          <a:p>
            <a:r>
              <a:rPr lang="en-US" sz="1600" dirty="0">
                <a:solidFill>
                  <a:schemeClr val="tx1"/>
                </a:solidFill>
              </a:rPr>
              <a:t>b) </a:t>
            </a:r>
            <a:r>
              <a:rPr lang="en-US" sz="1600" dirty="0" err="1">
                <a:solidFill>
                  <a:schemeClr val="tx1"/>
                </a:solidFill>
              </a:rPr>
              <a:t>İşyerinde</a:t>
            </a:r>
            <a:r>
              <a:rPr lang="en-US" sz="1600" dirty="0">
                <a:solidFill>
                  <a:schemeClr val="tx1"/>
                </a:solidFill>
              </a:rPr>
              <a:t> </a:t>
            </a:r>
            <a:r>
              <a:rPr lang="en-US" sz="1600" dirty="0" err="1">
                <a:solidFill>
                  <a:schemeClr val="tx1"/>
                </a:solidFill>
              </a:rPr>
              <a:t>yürütülen</a:t>
            </a:r>
            <a:r>
              <a:rPr lang="en-US" sz="1600" dirty="0">
                <a:solidFill>
                  <a:schemeClr val="tx1"/>
                </a:solidFill>
              </a:rPr>
              <a:t> </a:t>
            </a:r>
            <a:r>
              <a:rPr lang="en-US" sz="1600" dirty="0" err="1">
                <a:solidFill>
                  <a:schemeClr val="tx1"/>
                </a:solidFill>
              </a:rPr>
              <a:t>faaliyetler</a:t>
            </a:r>
            <a:r>
              <a:rPr lang="en-US" sz="1600" dirty="0">
                <a:solidFill>
                  <a:schemeClr val="tx1"/>
                </a:solidFill>
              </a:rPr>
              <a:t> </a:t>
            </a:r>
            <a:r>
              <a:rPr lang="en-US" sz="1600" dirty="0" err="1">
                <a:solidFill>
                  <a:schemeClr val="tx1"/>
                </a:solidFill>
              </a:rPr>
              <a:t>ile</a:t>
            </a:r>
            <a:r>
              <a:rPr lang="en-US" sz="1600" dirty="0">
                <a:solidFill>
                  <a:schemeClr val="tx1"/>
                </a:solidFill>
              </a:rPr>
              <a:t> </a:t>
            </a:r>
            <a:r>
              <a:rPr lang="en-US" sz="1600" dirty="0" err="1">
                <a:solidFill>
                  <a:schemeClr val="tx1"/>
                </a:solidFill>
              </a:rPr>
              <a:t>iş</a:t>
            </a:r>
            <a:r>
              <a:rPr lang="en-US" sz="1600" dirty="0">
                <a:solidFill>
                  <a:schemeClr val="tx1"/>
                </a:solidFill>
              </a:rPr>
              <a:t> </a:t>
            </a:r>
            <a:r>
              <a:rPr lang="en-US" sz="1600" dirty="0" err="1">
                <a:solidFill>
                  <a:schemeClr val="tx1"/>
                </a:solidFill>
              </a:rPr>
              <a:t>ve</a:t>
            </a:r>
            <a:r>
              <a:rPr lang="en-US" sz="1600" dirty="0">
                <a:solidFill>
                  <a:schemeClr val="tx1"/>
                </a:solidFill>
              </a:rPr>
              <a:t> </a:t>
            </a:r>
            <a:r>
              <a:rPr lang="en-US" sz="1600" dirty="0" err="1">
                <a:solidFill>
                  <a:schemeClr val="tx1"/>
                </a:solidFill>
              </a:rPr>
              <a:t>işlemler</a:t>
            </a:r>
            <a:r>
              <a:rPr lang="en-US" sz="1600" dirty="0">
                <a:solidFill>
                  <a:schemeClr val="tx1"/>
                </a:solidFill>
              </a:rPr>
              <a:t>.</a:t>
            </a:r>
          </a:p>
          <a:p>
            <a:r>
              <a:rPr lang="en-US" sz="1600" dirty="0">
                <a:solidFill>
                  <a:schemeClr val="tx1"/>
                </a:solidFill>
              </a:rPr>
              <a:t>c) </a:t>
            </a:r>
            <a:r>
              <a:rPr lang="en-US" sz="1600" dirty="0" err="1">
                <a:solidFill>
                  <a:schemeClr val="tx1"/>
                </a:solidFill>
              </a:rPr>
              <a:t>Üretimsüreç</a:t>
            </a:r>
            <a:r>
              <a:rPr lang="en-US" sz="1600" dirty="0">
                <a:solidFill>
                  <a:schemeClr val="tx1"/>
                </a:solidFill>
              </a:rPr>
              <a:t> </a:t>
            </a:r>
            <a:r>
              <a:rPr lang="en-US" sz="1600" dirty="0" err="1">
                <a:solidFill>
                  <a:schemeClr val="tx1"/>
                </a:solidFill>
              </a:rPr>
              <a:t>ve</a:t>
            </a:r>
            <a:r>
              <a:rPr lang="en-US" sz="1600" dirty="0">
                <a:solidFill>
                  <a:schemeClr val="tx1"/>
                </a:solidFill>
              </a:rPr>
              <a:t> </a:t>
            </a:r>
            <a:r>
              <a:rPr lang="en-US" sz="1600" dirty="0" err="1">
                <a:solidFill>
                  <a:schemeClr val="tx1"/>
                </a:solidFill>
              </a:rPr>
              <a:t>teknikleri</a:t>
            </a:r>
            <a:r>
              <a:rPr lang="en-US" sz="1600" dirty="0">
                <a:solidFill>
                  <a:schemeClr val="tx1"/>
                </a:solidFill>
              </a:rPr>
              <a:t>.</a:t>
            </a:r>
          </a:p>
          <a:p>
            <a:r>
              <a:rPr lang="en-US" sz="1600" dirty="0">
                <a:solidFill>
                  <a:schemeClr val="tx1"/>
                </a:solidFill>
              </a:rPr>
              <a:t>ç) </a:t>
            </a:r>
            <a:r>
              <a:rPr lang="en-US" sz="1600" dirty="0" err="1">
                <a:solidFill>
                  <a:schemeClr val="tx1"/>
                </a:solidFill>
              </a:rPr>
              <a:t>İş</a:t>
            </a:r>
            <a:r>
              <a:rPr lang="en-US" sz="1600" dirty="0">
                <a:solidFill>
                  <a:schemeClr val="tx1"/>
                </a:solidFill>
              </a:rPr>
              <a:t> </a:t>
            </a:r>
            <a:r>
              <a:rPr lang="en-US" sz="1600" dirty="0" err="1">
                <a:solidFill>
                  <a:schemeClr val="tx1"/>
                </a:solidFill>
              </a:rPr>
              <a:t>ekipmanları</a:t>
            </a:r>
            <a:r>
              <a:rPr lang="en-US" sz="1600" dirty="0">
                <a:solidFill>
                  <a:schemeClr val="tx1"/>
                </a:solidFill>
              </a:rPr>
              <a:t>.</a:t>
            </a:r>
          </a:p>
          <a:p>
            <a:r>
              <a:rPr lang="en-US" sz="1600" dirty="0">
                <a:solidFill>
                  <a:schemeClr val="tx1"/>
                </a:solidFill>
              </a:rPr>
              <a:t>d) </a:t>
            </a:r>
            <a:r>
              <a:rPr lang="en-US" sz="1600" dirty="0" err="1">
                <a:solidFill>
                  <a:schemeClr val="tx1"/>
                </a:solidFill>
              </a:rPr>
              <a:t>Kullanılan</a:t>
            </a:r>
            <a:r>
              <a:rPr lang="en-US" sz="1600" dirty="0">
                <a:solidFill>
                  <a:schemeClr val="tx1"/>
                </a:solidFill>
              </a:rPr>
              <a:t> </a:t>
            </a:r>
            <a:r>
              <a:rPr lang="en-US" sz="1600" dirty="0" err="1">
                <a:solidFill>
                  <a:schemeClr val="tx1"/>
                </a:solidFill>
              </a:rPr>
              <a:t>maddeler</a:t>
            </a:r>
            <a:r>
              <a:rPr lang="en-US" sz="1600" dirty="0">
                <a:solidFill>
                  <a:schemeClr val="tx1"/>
                </a:solidFill>
              </a:rPr>
              <a:t>.</a:t>
            </a:r>
          </a:p>
          <a:p>
            <a:r>
              <a:rPr lang="en-US" sz="1600" dirty="0">
                <a:solidFill>
                  <a:schemeClr val="tx1"/>
                </a:solidFill>
              </a:rPr>
              <a:t>e) </a:t>
            </a:r>
            <a:r>
              <a:rPr lang="en-US" sz="1600" dirty="0" err="1">
                <a:solidFill>
                  <a:schemeClr val="tx1"/>
                </a:solidFill>
              </a:rPr>
              <a:t>Artık</a:t>
            </a:r>
            <a:r>
              <a:rPr lang="en-US" sz="1600" dirty="0">
                <a:solidFill>
                  <a:schemeClr val="tx1"/>
                </a:solidFill>
              </a:rPr>
              <a:t> </a:t>
            </a:r>
            <a:r>
              <a:rPr lang="en-US" sz="1600" dirty="0" err="1">
                <a:solidFill>
                  <a:schemeClr val="tx1"/>
                </a:solidFill>
              </a:rPr>
              <a:t>ve</a:t>
            </a:r>
            <a:r>
              <a:rPr lang="en-US" sz="1600" dirty="0">
                <a:solidFill>
                  <a:schemeClr val="tx1"/>
                </a:solidFill>
              </a:rPr>
              <a:t> </a:t>
            </a:r>
            <a:r>
              <a:rPr lang="en-US" sz="1600" dirty="0" err="1">
                <a:solidFill>
                  <a:schemeClr val="tx1"/>
                </a:solidFill>
              </a:rPr>
              <a:t>atıklarla</a:t>
            </a:r>
            <a:r>
              <a:rPr lang="en-US" sz="1600" dirty="0">
                <a:solidFill>
                  <a:schemeClr val="tx1"/>
                </a:solidFill>
              </a:rPr>
              <a:t> </a:t>
            </a:r>
            <a:r>
              <a:rPr lang="en-US" sz="1600" dirty="0" err="1">
                <a:solidFill>
                  <a:schemeClr val="tx1"/>
                </a:solidFill>
              </a:rPr>
              <a:t>ilgili</a:t>
            </a:r>
            <a:r>
              <a:rPr lang="en-US" sz="1600" dirty="0">
                <a:solidFill>
                  <a:schemeClr val="tx1"/>
                </a:solidFill>
              </a:rPr>
              <a:t> </a:t>
            </a:r>
            <a:r>
              <a:rPr lang="en-US" sz="1600" dirty="0" err="1">
                <a:solidFill>
                  <a:schemeClr val="tx1"/>
                </a:solidFill>
              </a:rPr>
              <a:t>işlemler</a:t>
            </a:r>
            <a:r>
              <a:rPr lang="en-US" sz="1600" dirty="0">
                <a:solidFill>
                  <a:schemeClr val="tx1"/>
                </a:solidFill>
              </a:rPr>
              <a:t>.</a:t>
            </a:r>
          </a:p>
          <a:p>
            <a:r>
              <a:rPr lang="en-US" sz="1600" dirty="0">
                <a:solidFill>
                  <a:schemeClr val="tx1"/>
                </a:solidFill>
              </a:rPr>
              <a:t>f) </a:t>
            </a:r>
            <a:r>
              <a:rPr lang="en-US" sz="1600" dirty="0" err="1">
                <a:solidFill>
                  <a:schemeClr val="tx1"/>
                </a:solidFill>
              </a:rPr>
              <a:t>Organizasyon</a:t>
            </a:r>
            <a:r>
              <a:rPr lang="en-US" sz="1600" dirty="0">
                <a:solidFill>
                  <a:schemeClr val="tx1"/>
                </a:solidFill>
              </a:rPr>
              <a:t> </a:t>
            </a:r>
            <a:r>
              <a:rPr lang="en-US" sz="1600" dirty="0" err="1">
                <a:solidFill>
                  <a:schemeClr val="tx1"/>
                </a:solidFill>
              </a:rPr>
              <a:t>ve</a:t>
            </a:r>
            <a:r>
              <a:rPr lang="en-US" sz="1600" dirty="0">
                <a:solidFill>
                  <a:schemeClr val="tx1"/>
                </a:solidFill>
              </a:rPr>
              <a:t> </a:t>
            </a:r>
            <a:r>
              <a:rPr lang="en-US" sz="1600" dirty="0" err="1">
                <a:solidFill>
                  <a:schemeClr val="tx1"/>
                </a:solidFill>
              </a:rPr>
              <a:t>hiyerarşik</a:t>
            </a:r>
            <a:r>
              <a:rPr lang="en-US" sz="1600" dirty="0">
                <a:solidFill>
                  <a:schemeClr val="tx1"/>
                </a:solidFill>
              </a:rPr>
              <a:t> </a:t>
            </a:r>
            <a:r>
              <a:rPr lang="en-US" sz="1600" dirty="0" err="1">
                <a:solidFill>
                  <a:schemeClr val="tx1"/>
                </a:solidFill>
              </a:rPr>
              <a:t>yapı</a:t>
            </a:r>
            <a:r>
              <a:rPr lang="en-US" sz="1600" dirty="0">
                <a:solidFill>
                  <a:schemeClr val="tx1"/>
                </a:solidFill>
              </a:rPr>
              <a:t>, </a:t>
            </a:r>
            <a:r>
              <a:rPr lang="en-US" sz="1600" dirty="0" err="1">
                <a:solidFill>
                  <a:schemeClr val="tx1"/>
                </a:solidFill>
              </a:rPr>
              <a:t>görev</a:t>
            </a:r>
            <a:r>
              <a:rPr lang="en-US" sz="1600" dirty="0">
                <a:solidFill>
                  <a:schemeClr val="tx1"/>
                </a:solidFill>
              </a:rPr>
              <a:t>, </a:t>
            </a:r>
            <a:r>
              <a:rPr lang="en-US" sz="1600" dirty="0" err="1">
                <a:solidFill>
                  <a:schemeClr val="tx1"/>
                </a:solidFill>
              </a:rPr>
              <a:t>yetki</a:t>
            </a:r>
            <a:r>
              <a:rPr lang="en-US" sz="1600" dirty="0">
                <a:solidFill>
                  <a:schemeClr val="tx1"/>
                </a:solidFill>
              </a:rPr>
              <a:t> </a:t>
            </a:r>
            <a:r>
              <a:rPr lang="en-US" sz="1600" dirty="0" err="1">
                <a:solidFill>
                  <a:schemeClr val="tx1"/>
                </a:solidFill>
              </a:rPr>
              <a:t>ve</a:t>
            </a:r>
            <a:r>
              <a:rPr lang="en-US" sz="1600" dirty="0">
                <a:solidFill>
                  <a:schemeClr val="tx1"/>
                </a:solidFill>
              </a:rPr>
              <a:t> </a:t>
            </a:r>
            <a:r>
              <a:rPr lang="en-US" sz="1600" dirty="0" err="1">
                <a:solidFill>
                  <a:schemeClr val="tx1"/>
                </a:solidFill>
              </a:rPr>
              <a:t>sorumluluklar</a:t>
            </a:r>
            <a:r>
              <a:rPr lang="en-US" sz="1600" dirty="0">
                <a:solidFill>
                  <a:schemeClr val="tx1"/>
                </a:solidFill>
              </a:rPr>
              <a:t>.</a:t>
            </a:r>
          </a:p>
          <a:p>
            <a:r>
              <a:rPr lang="en-US" sz="1600" dirty="0">
                <a:solidFill>
                  <a:schemeClr val="tx1"/>
                </a:solidFill>
              </a:rPr>
              <a:t>g) </a:t>
            </a:r>
            <a:r>
              <a:rPr lang="en-US" sz="1600" dirty="0" err="1">
                <a:solidFill>
                  <a:schemeClr val="tx1"/>
                </a:solidFill>
              </a:rPr>
              <a:t>Çalışanların</a:t>
            </a:r>
            <a:r>
              <a:rPr lang="en-US" sz="1600" dirty="0">
                <a:solidFill>
                  <a:schemeClr val="tx1"/>
                </a:solidFill>
              </a:rPr>
              <a:t> </a:t>
            </a:r>
            <a:r>
              <a:rPr lang="en-US" sz="1600" dirty="0" err="1">
                <a:solidFill>
                  <a:schemeClr val="tx1"/>
                </a:solidFill>
              </a:rPr>
              <a:t>tecrübe</a:t>
            </a:r>
            <a:r>
              <a:rPr lang="en-US" sz="1600" dirty="0">
                <a:solidFill>
                  <a:schemeClr val="tx1"/>
                </a:solidFill>
              </a:rPr>
              <a:t> </a:t>
            </a:r>
            <a:r>
              <a:rPr lang="en-US" sz="1600" dirty="0" err="1">
                <a:solidFill>
                  <a:schemeClr val="tx1"/>
                </a:solidFill>
              </a:rPr>
              <a:t>ve</a:t>
            </a:r>
            <a:r>
              <a:rPr lang="en-US" sz="1600" dirty="0">
                <a:solidFill>
                  <a:schemeClr val="tx1"/>
                </a:solidFill>
              </a:rPr>
              <a:t> </a:t>
            </a:r>
            <a:r>
              <a:rPr lang="en-US" sz="1600" dirty="0" err="1">
                <a:solidFill>
                  <a:schemeClr val="tx1"/>
                </a:solidFill>
              </a:rPr>
              <a:t>düşünceleri</a:t>
            </a:r>
            <a:r>
              <a:rPr lang="en-US" sz="1600" dirty="0">
                <a:solidFill>
                  <a:schemeClr val="tx1"/>
                </a:solidFill>
              </a:rPr>
              <a:t>.</a:t>
            </a:r>
          </a:p>
          <a:p>
            <a:r>
              <a:rPr lang="en-US" sz="1600" dirty="0">
                <a:solidFill>
                  <a:schemeClr val="tx1"/>
                </a:solidFill>
              </a:rPr>
              <a:t>ğ) </a:t>
            </a:r>
            <a:r>
              <a:rPr lang="en-US" sz="1600" dirty="0" err="1">
                <a:solidFill>
                  <a:schemeClr val="tx1"/>
                </a:solidFill>
              </a:rPr>
              <a:t>İşe</a:t>
            </a:r>
            <a:r>
              <a:rPr lang="en-US" sz="1600" dirty="0">
                <a:solidFill>
                  <a:schemeClr val="tx1"/>
                </a:solidFill>
              </a:rPr>
              <a:t> </a:t>
            </a:r>
            <a:r>
              <a:rPr lang="en-US" sz="1600" dirty="0" err="1">
                <a:solidFill>
                  <a:schemeClr val="tx1"/>
                </a:solidFill>
              </a:rPr>
              <a:t>başlamadan</a:t>
            </a:r>
            <a:r>
              <a:rPr lang="en-US" sz="1600" dirty="0">
                <a:solidFill>
                  <a:schemeClr val="tx1"/>
                </a:solidFill>
              </a:rPr>
              <a:t> </a:t>
            </a:r>
            <a:r>
              <a:rPr lang="en-US" sz="1600" dirty="0" err="1">
                <a:solidFill>
                  <a:schemeClr val="tx1"/>
                </a:solidFill>
              </a:rPr>
              <a:t>önce</a:t>
            </a:r>
            <a:r>
              <a:rPr lang="en-US" sz="1600" dirty="0">
                <a:solidFill>
                  <a:schemeClr val="tx1"/>
                </a:solidFill>
              </a:rPr>
              <a:t> </a:t>
            </a:r>
            <a:r>
              <a:rPr lang="en-US" sz="1600" dirty="0" err="1">
                <a:solidFill>
                  <a:schemeClr val="tx1"/>
                </a:solidFill>
              </a:rPr>
              <a:t>ilgilimevzuat</a:t>
            </a:r>
            <a:r>
              <a:rPr lang="en-US" sz="1600" dirty="0">
                <a:solidFill>
                  <a:schemeClr val="tx1"/>
                </a:solidFill>
              </a:rPr>
              <a:t> </a:t>
            </a:r>
            <a:r>
              <a:rPr lang="en-US" sz="1600" dirty="0" err="1">
                <a:solidFill>
                  <a:schemeClr val="tx1"/>
                </a:solidFill>
              </a:rPr>
              <a:t>gereğialınacak</a:t>
            </a:r>
            <a:r>
              <a:rPr lang="en-US" sz="1600" dirty="0">
                <a:solidFill>
                  <a:schemeClr val="tx1"/>
                </a:solidFill>
              </a:rPr>
              <a:t> </a:t>
            </a:r>
            <a:r>
              <a:rPr lang="en-US" sz="1600" dirty="0" err="1">
                <a:solidFill>
                  <a:schemeClr val="tx1"/>
                </a:solidFill>
              </a:rPr>
              <a:t>çalışma</a:t>
            </a:r>
            <a:r>
              <a:rPr lang="en-US" sz="1600" dirty="0">
                <a:solidFill>
                  <a:schemeClr val="tx1"/>
                </a:solidFill>
              </a:rPr>
              <a:t> </a:t>
            </a:r>
            <a:r>
              <a:rPr lang="en-US" sz="1600" dirty="0" err="1">
                <a:solidFill>
                  <a:schemeClr val="tx1"/>
                </a:solidFill>
              </a:rPr>
              <a:t>izin</a:t>
            </a:r>
            <a:r>
              <a:rPr lang="en-US" sz="1600" dirty="0">
                <a:solidFill>
                  <a:schemeClr val="tx1"/>
                </a:solidFill>
              </a:rPr>
              <a:t> </a:t>
            </a:r>
            <a:r>
              <a:rPr lang="en-US" sz="1600" dirty="0" err="1">
                <a:solidFill>
                  <a:schemeClr val="tx1"/>
                </a:solidFill>
              </a:rPr>
              <a:t>belgeleri</a:t>
            </a:r>
            <a:r>
              <a:rPr lang="en-US" sz="1600" dirty="0">
                <a:solidFill>
                  <a:schemeClr val="tx1"/>
                </a:solidFill>
              </a:rPr>
              <a:t>.</a:t>
            </a:r>
          </a:p>
          <a:p>
            <a:r>
              <a:rPr lang="en-US" sz="1600" dirty="0">
                <a:solidFill>
                  <a:schemeClr val="tx1"/>
                </a:solidFill>
              </a:rPr>
              <a:t>h) </a:t>
            </a:r>
            <a:r>
              <a:rPr lang="en-US" sz="1600" dirty="0" err="1">
                <a:solidFill>
                  <a:schemeClr val="tx1"/>
                </a:solidFill>
              </a:rPr>
              <a:t>Çalışanların</a:t>
            </a:r>
            <a:r>
              <a:rPr lang="en-US" sz="1600" dirty="0">
                <a:solidFill>
                  <a:schemeClr val="tx1"/>
                </a:solidFill>
              </a:rPr>
              <a:t> </a:t>
            </a:r>
            <a:r>
              <a:rPr lang="en-US" sz="1600" dirty="0" err="1">
                <a:solidFill>
                  <a:schemeClr val="tx1"/>
                </a:solidFill>
              </a:rPr>
              <a:t>eğitim</a:t>
            </a:r>
            <a:r>
              <a:rPr lang="en-US" sz="1600" dirty="0">
                <a:solidFill>
                  <a:schemeClr val="tx1"/>
                </a:solidFill>
              </a:rPr>
              <a:t>, </a:t>
            </a:r>
            <a:r>
              <a:rPr lang="en-US" sz="1600" dirty="0" err="1">
                <a:solidFill>
                  <a:schemeClr val="tx1"/>
                </a:solidFill>
              </a:rPr>
              <a:t>yaş,cinsiyet</a:t>
            </a:r>
            <a:r>
              <a:rPr lang="en-US" sz="1600" dirty="0">
                <a:solidFill>
                  <a:schemeClr val="tx1"/>
                </a:solidFill>
              </a:rPr>
              <a:t> </a:t>
            </a:r>
            <a:r>
              <a:rPr lang="en-US" sz="1600" dirty="0" err="1">
                <a:solidFill>
                  <a:schemeClr val="tx1"/>
                </a:solidFill>
              </a:rPr>
              <a:t>ve</a:t>
            </a:r>
            <a:r>
              <a:rPr lang="en-US" sz="1600" dirty="0">
                <a:solidFill>
                  <a:schemeClr val="tx1"/>
                </a:solidFill>
              </a:rPr>
              <a:t> </a:t>
            </a:r>
            <a:r>
              <a:rPr lang="en-US" sz="1600" dirty="0" err="1">
                <a:solidFill>
                  <a:schemeClr val="tx1"/>
                </a:solidFill>
              </a:rPr>
              <a:t>benzeri</a:t>
            </a:r>
            <a:r>
              <a:rPr lang="en-US" sz="1600" dirty="0">
                <a:solidFill>
                  <a:schemeClr val="tx1"/>
                </a:solidFill>
              </a:rPr>
              <a:t> </a:t>
            </a:r>
            <a:r>
              <a:rPr lang="en-US" sz="1600" dirty="0" err="1">
                <a:solidFill>
                  <a:schemeClr val="tx1"/>
                </a:solidFill>
              </a:rPr>
              <a:t>özellikleri</a:t>
            </a:r>
            <a:r>
              <a:rPr lang="en-US" sz="1600" dirty="0">
                <a:solidFill>
                  <a:schemeClr val="tx1"/>
                </a:solidFill>
              </a:rPr>
              <a:t> </a:t>
            </a:r>
            <a:r>
              <a:rPr lang="en-US" sz="1600" dirty="0" err="1">
                <a:solidFill>
                  <a:schemeClr val="tx1"/>
                </a:solidFill>
              </a:rPr>
              <a:t>ile</a:t>
            </a:r>
            <a:r>
              <a:rPr lang="en-US" sz="1600" dirty="0">
                <a:solidFill>
                  <a:schemeClr val="tx1"/>
                </a:solidFill>
              </a:rPr>
              <a:t> </a:t>
            </a:r>
            <a:r>
              <a:rPr lang="en-US" sz="1600" dirty="0" err="1">
                <a:solidFill>
                  <a:schemeClr val="tx1"/>
                </a:solidFill>
              </a:rPr>
              <a:t>sağlık</a:t>
            </a:r>
            <a:r>
              <a:rPr lang="en-US" sz="1600" dirty="0">
                <a:solidFill>
                  <a:schemeClr val="tx1"/>
                </a:solidFill>
              </a:rPr>
              <a:t> </a:t>
            </a:r>
            <a:r>
              <a:rPr lang="en-US" sz="1600" dirty="0" err="1">
                <a:solidFill>
                  <a:schemeClr val="tx1"/>
                </a:solidFill>
              </a:rPr>
              <a:t>gözetimi</a:t>
            </a:r>
            <a:r>
              <a:rPr lang="en-US" sz="1600" dirty="0">
                <a:solidFill>
                  <a:schemeClr val="tx1"/>
                </a:solidFill>
              </a:rPr>
              <a:t> </a:t>
            </a:r>
            <a:r>
              <a:rPr lang="en-US" sz="1600" dirty="0" err="1">
                <a:solidFill>
                  <a:schemeClr val="tx1"/>
                </a:solidFill>
              </a:rPr>
              <a:t>kayıtları</a:t>
            </a:r>
            <a:r>
              <a:rPr lang="en-US" sz="1600" dirty="0" smtClean="0">
                <a:solidFill>
                  <a:schemeClr val="tx1"/>
                </a:solidFill>
              </a:rPr>
              <a:t>.</a:t>
            </a:r>
            <a:endParaRPr lang="en-US" sz="1600" dirty="0">
              <a:solidFill>
                <a:schemeClr val="tx1"/>
              </a:solidFill>
            </a:endParaRPr>
          </a:p>
        </p:txBody>
      </p:sp>
      <p:sp>
        <p:nvSpPr>
          <p:cNvPr id="12" name="Dikdörtgen 11"/>
          <p:cNvSpPr/>
          <p:nvPr/>
        </p:nvSpPr>
        <p:spPr>
          <a:xfrm>
            <a:off x="6184488" y="1580711"/>
            <a:ext cx="5496233" cy="36623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solidFill>
                  <a:schemeClr val="tx1"/>
                </a:solidFill>
              </a:rPr>
              <a:t>ı)Genç</a:t>
            </a:r>
            <a:r>
              <a:rPr lang="tr-TR" sz="1600" dirty="0">
                <a:solidFill>
                  <a:schemeClr val="tx1"/>
                </a:solidFill>
              </a:rPr>
              <a:t>, yaşlı</a:t>
            </a:r>
            <a:r>
              <a:rPr lang="tr-TR" sz="1600" dirty="0" smtClean="0">
                <a:solidFill>
                  <a:schemeClr val="tx1"/>
                </a:solidFill>
              </a:rPr>
              <a:t>, engelli</a:t>
            </a:r>
            <a:r>
              <a:rPr lang="tr-TR" sz="1600" dirty="0">
                <a:solidFill>
                  <a:schemeClr val="tx1"/>
                </a:solidFill>
              </a:rPr>
              <a:t>, gebe veya emziren çalışanlar gibi özel politika gerektiren gruplar ile kadın çalışanların durumu.</a:t>
            </a:r>
          </a:p>
          <a:p>
            <a:r>
              <a:rPr lang="tr-TR" sz="1600" dirty="0">
                <a:solidFill>
                  <a:schemeClr val="tx1"/>
                </a:solidFill>
              </a:rPr>
              <a:t>i) İşyerinin teftiş sonuçları.</a:t>
            </a:r>
          </a:p>
          <a:p>
            <a:r>
              <a:rPr lang="tr-TR" sz="1600" dirty="0">
                <a:solidFill>
                  <a:schemeClr val="tx1"/>
                </a:solidFill>
              </a:rPr>
              <a:t>j) Meslek hastalığı kayıtları.</a:t>
            </a:r>
          </a:p>
          <a:p>
            <a:r>
              <a:rPr lang="tr-TR" sz="1600" dirty="0">
                <a:solidFill>
                  <a:schemeClr val="tx1"/>
                </a:solidFill>
              </a:rPr>
              <a:t>k) İş kazası kayıtları.</a:t>
            </a:r>
          </a:p>
          <a:p>
            <a:r>
              <a:rPr lang="tr-TR" sz="1600" dirty="0">
                <a:solidFill>
                  <a:schemeClr val="tx1"/>
                </a:solidFill>
              </a:rPr>
              <a:t>l) İşyerinde meydana gelen ancak yaralanma veya ölüme neden olmadığı halde işyeri ya da iş ekipmanının zarara uğramasına </a:t>
            </a:r>
            <a:r>
              <a:rPr lang="tr-TR" sz="1600" dirty="0" smtClean="0">
                <a:solidFill>
                  <a:schemeClr val="tx1"/>
                </a:solidFill>
              </a:rPr>
              <a:t>yol açan </a:t>
            </a:r>
            <a:r>
              <a:rPr lang="tr-TR" sz="1600" dirty="0">
                <a:solidFill>
                  <a:schemeClr val="tx1"/>
                </a:solidFill>
              </a:rPr>
              <a:t>olaylara ilişkin kayıtlar.</a:t>
            </a:r>
          </a:p>
          <a:p>
            <a:r>
              <a:rPr lang="tr-TR" sz="1600" dirty="0">
                <a:solidFill>
                  <a:schemeClr val="tx1"/>
                </a:solidFill>
              </a:rPr>
              <a:t>m) Ramak kala olay kayıtları.</a:t>
            </a:r>
          </a:p>
          <a:p>
            <a:r>
              <a:rPr lang="tr-TR" sz="1600" dirty="0">
                <a:solidFill>
                  <a:schemeClr val="tx1"/>
                </a:solidFill>
              </a:rPr>
              <a:t>n) Malzeme güvenlik bilgi formları.</a:t>
            </a:r>
          </a:p>
          <a:p>
            <a:r>
              <a:rPr lang="tr-TR" sz="1600" dirty="0">
                <a:solidFill>
                  <a:schemeClr val="tx1"/>
                </a:solidFill>
              </a:rPr>
              <a:t>o) </a:t>
            </a:r>
            <a:r>
              <a:rPr lang="tr-TR" sz="1600" dirty="0" smtClean="0">
                <a:solidFill>
                  <a:schemeClr val="tx1"/>
                </a:solidFill>
              </a:rPr>
              <a:t>Ortam ve kişisel </a:t>
            </a:r>
            <a:r>
              <a:rPr lang="tr-TR" sz="1600" dirty="0" err="1" smtClean="0">
                <a:solidFill>
                  <a:schemeClr val="tx1"/>
                </a:solidFill>
              </a:rPr>
              <a:t>maruziyet</a:t>
            </a:r>
            <a:r>
              <a:rPr lang="tr-TR" sz="1600" dirty="0" smtClean="0">
                <a:solidFill>
                  <a:schemeClr val="tx1"/>
                </a:solidFill>
              </a:rPr>
              <a:t> </a:t>
            </a:r>
            <a:r>
              <a:rPr lang="tr-TR" sz="1600" dirty="0">
                <a:solidFill>
                  <a:schemeClr val="tx1"/>
                </a:solidFill>
              </a:rPr>
              <a:t>düzeyi </a:t>
            </a:r>
            <a:r>
              <a:rPr lang="tr-TR" sz="1600" dirty="0" smtClean="0">
                <a:solidFill>
                  <a:schemeClr val="tx1"/>
                </a:solidFill>
              </a:rPr>
              <a:t>ölçüm sonuçları</a:t>
            </a:r>
            <a:r>
              <a:rPr lang="tr-TR" sz="1600" dirty="0">
                <a:solidFill>
                  <a:schemeClr val="tx1"/>
                </a:solidFill>
              </a:rPr>
              <a:t>.</a:t>
            </a:r>
          </a:p>
          <a:p>
            <a:r>
              <a:rPr lang="tr-TR" sz="1600" dirty="0">
                <a:solidFill>
                  <a:schemeClr val="tx1"/>
                </a:solidFill>
              </a:rPr>
              <a:t>ö) Varsa daha önce yapılmış risk </a:t>
            </a:r>
            <a:r>
              <a:rPr lang="tr-TR" sz="1600" dirty="0" smtClean="0">
                <a:solidFill>
                  <a:schemeClr val="tx1"/>
                </a:solidFill>
              </a:rPr>
              <a:t>değerlendirmesi çalışmaları</a:t>
            </a:r>
            <a:r>
              <a:rPr lang="tr-TR" sz="1600" dirty="0">
                <a:solidFill>
                  <a:schemeClr val="tx1"/>
                </a:solidFill>
              </a:rPr>
              <a:t>.</a:t>
            </a:r>
          </a:p>
          <a:p>
            <a:r>
              <a:rPr lang="tr-TR" sz="1600" dirty="0">
                <a:solidFill>
                  <a:schemeClr val="tx1"/>
                </a:solidFill>
              </a:rPr>
              <a:t>p) Acil </a:t>
            </a:r>
            <a:r>
              <a:rPr lang="tr-TR" sz="1600" dirty="0" smtClean="0">
                <a:solidFill>
                  <a:schemeClr val="tx1"/>
                </a:solidFill>
              </a:rPr>
              <a:t>durum planları</a:t>
            </a:r>
            <a:r>
              <a:rPr lang="tr-TR" sz="1600" dirty="0">
                <a:solidFill>
                  <a:schemeClr val="tx1"/>
                </a:solidFill>
              </a:rPr>
              <a:t>.</a:t>
            </a:r>
          </a:p>
          <a:p>
            <a:r>
              <a:rPr lang="tr-TR" sz="1600" dirty="0">
                <a:solidFill>
                  <a:schemeClr val="tx1"/>
                </a:solidFill>
              </a:rPr>
              <a:t>r) Sağlık ve güvenlik planı ve patlamadan korunma dokümanı gibi belirli işyerlerinde hazırlanması gereken dokümanlar.</a:t>
            </a:r>
          </a:p>
        </p:txBody>
      </p:sp>
    </p:spTree>
    <p:extLst>
      <p:ext uri="{BB962C8B-B14F-4D97-AF65-F5344CB8AC3E}">
        <p14:creationId xmlns:p14="http://schemas.microsoft.com/office/powerpoint/2010/main" val="30492466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58994"/>
            <a:ext cx="10342272" cy="1579913"/>
          </a:xfrm>
        </p:spPr>
        <p:txBody>
          <a:bodyPr>
            <a:normAutofit fontScale="90000"/>
          </a:bodyPr>
          <a:lstStyle/>
          <a:p>
            <a:r>
              <a:rPr lang="en-US" b="1" dirty="0" err="1" smtClean="0">
                <a:solidFill>
                  <a:srgbClr val="1B325F"/>
                </a:solidFill>
              </a:rPr>
              <a:t>Mesleki</a:t>
            </a:r>
            <a:r>
              <a:rPr lang="en-US" b="1" dirty="0" smtClean="0">
                <a:solidFill>
                  <a:srgbClr val="1B325F"/>
                </a:solidFill>
              </a:rPr>
              <a:t> </a:t>
            </a:r>
            <a:r>
              <a:rPr lang="en-US" b="1" dirty="0" err="1" smtClean="0">
                <a:solidFill>
                  <a:srgbClr val="1B325F"/>
                </a:solidFill>
              </a:rPr>
              <a:t>Eğitim</a:t>
            </a:r>
            <a:r>
              <a:rPr lang="en-US" b="1" dirty="0" smtClean="0">
                <a:solidFill>
                  <a:srgbClr val="1B325F"/>
                </a:solidFill>
              </a:rPr>
              <a:t> </a:t>
            </a:r>
            <a:r>
              <a:rPr lang="en-US" b="1" dirty="0" err="1" smtClean="0">
                <a:solidFill>
                  <a:srgbClr val="1B325F"/>
                </a:solidFill>
              </a:rPr>
              <a:t>Sürecinde</a:t>
            </a:r>
            <a:r>
              <a:rPr lang="en-US" b="1" dirty="0" smtClean="0">
                <a:solidFill>
                  <a:srgbClr val="1B325F"/>
                </a:solidFill>
              </a:rPr>
              <a:t> </a:t>
            </a:r>
            <a:r>
              <a:rPr lang="en-US" b="1" dirty="0" err="1" smtClean="0">
                <a:solidFill>
                  <a:srgbClr val="1B325F"/>
                </a:solidFill>
              </a:rPr>
              <a:t>İş</a:t>
            </a:r>
            <a:r>
              <a:rPr lang="en-US" b="1" dirty="0" smtClean="0">
                <a:solidFill>
                  <a:srgbClr val="1B325F"/>
                </a:solidFill>
              </a:rPr>
              <a:t> </a:t>
            </a:r>
            <a:r>
              <a:rPr lang="en-US" b="1" dirty="0" err="1" smtClean="0">
                <a:solidFill>
                  <a:srgbClr val="1B325F"/>
                </a:solidFill>
              </a:rPr>
              <a:t>Sağlığı</a:t>
            </a:r>
            <a:r>
              <a:rPr lang="en-US" b="1" dirty="0" smtClean="0">
                <a:solidFill>
                  <a:srgbClr val="1B325F"/>
                </a:solidFill>
              </a:rPr>
              <a:t> </a:t>
            </a:r>
            <a:r>
              <a:rPr lang="en-US" b="1" dirty="0" err="1" smtClean="0">
                <a:solidFill>
                  <a:srgbClr val="1B325F"/>
                </a:solidFill>
              </a:rPr>
              <a:t>ve</a:t>
            </a:r>
            <a:r>
              <a:rPr lang="en-US" b="1" dirty="0" smtClean="0">
                <a:solidFill>
                  <a:srgbClr val="1B325F"/>
                </a:solidFill>
              </a:rPr>
              <a:t> </a:t>
            </a:r>
            <a:r>
              <a:rPr lang="en-US" b="1" dirty="0" err="1" smtClean="0">
                <a:solidFill>
                  <a:srgbClr val="1B325F"/>
                </a:solidFill>
              </a:rPr>
              <a:t>Güvenliğ</a:t>
            </a:r>
            <a:r>
              <a:rPr lang="tr-TR" b="1" dirty="0" smtClean="0">
                <a:solidFill>
                  <a:srgbClr val="1B325F"/>
                </a:solidFill>
              </a:rPr>
              <a:t>i</a:t>
            </a:r>
            <a:r>
              <a:rPr lang="tr-TR" dirty="0">
                <a:solidFill>
                  <a:srgbClr val="1B325F"/>
                </a:solidFill>
              </a:rPr>
              <a:t/>
            </a:r>
            <a:br>
              <a:rPr lang="tr-TR" dirty="0">
                <a:solidFill>
                  <a:srgbClr val="1B325F"/>
                </a:solidFill>
              </a:rPr>
            </a:br>
            <a:r>
              <a:rPr lang="tr-TR" dirty="0" smtClean="0">
                <a:solidFill>
                  <a:srgbClr val="1B325F"/>
                </a:solidFill>
              </a:rPr>
              <a:t>Okulun Sorumlulukları</a:t>
            </a:r>
            <a:endParaRPr lang="tr-TR" dirty="0">
              <a:solidFill>
                <a:srgbClr val="1B325F"/>
              </a:solidFill>
            </a:endParaRPr>
          </a:p>
        </p:txBody>
      </p:sp>
      <p:sp>
        <p:nvSpPr>
          <p:cNvPr id="5" name="İçerik Yer Tutucusu 1">
            <a:extLst>
              <a:ext uri="{FF2B5EF4-FFF2-40B4-BE49-F238E27FC236}">
                <a16:creationId xmlns:a16="http://schemas.microsoft.com/office/drawing/2014/main" id="{49F03F17-C889-AC4D-BF2E-F006B3D5E8FA}"/>
              </a:ext>
            </a:extLst>
          </p:cNvPr>
          <p:cNvSpPr txBox="1">
            <a:spLocks/>
          </p:cNvSpPr>
          <p:nvPr/>
        </p:nvSpPr>
        <p:spPr>
          <a:xfrm>
            <a:off x="0" y="1737230"/>
            <a:ext cx="7462684" cy="2767434"/>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ü"/>
            </a:pPr>
            <a:r>
              <a:rPr lang="tr-TR" sz="1800" b="1" dirty="0">
                <a:solidFill>
                  <a:srgbClr val="3664BE"/>
                </a:solidFill>
              </a:rPr>
              <a:t>Ö</a:t>
            </a:r>
            <a:r>
              <a:rPr lang="en-US" sz="1800" b="1" dirty="0" err="1">
                <a:solidFill>
                  <a:srgbClr val="3664BE"/>
                </a:solidFill>
              </a:rPr>
              <a:t>ğrencilere</a:t>
            </a:r>
            <a:r>
              <a:rPr lang="en-US" sz="1800" b="1" dirty="0">
                <a:solidFill>
                  <a:srgbClr val="3664BE"/>
                </a:solidFill>
              </a:rPr>
              <a:t> </a:t>
            </a:r>
            <a:r>
              <a:rPr lang="tr-TR" sz="1800" b="1" dirty="0">
                <a:solidFill>
                  <a:srgbClr val="3664BE"/>
                </a:solidFill>
              </a:rPr>
              <a:t>güvenli</a:t>
            </a:r>
            <a:r>
              <a:rPr lang="en-US" sz="1800" b="1" dirty="0">
                <a:solidFill>
                  <a:srgbClr val="3664BE"/>
                </a:solidFill>
              </a:rPr>
              <a:t> </a:t>
            </a:r>
            <a:r>
              <a:rPr lang="en-US" sz="1800" b="1" dirty="0" err="1">
                <a:solidFill>
                  <a:srgbClr val="3664BE"/>
                </a:solidFill>
              </a:rPr>
              <a:t>eğitim-öğretim</a:t>
            </a:r>
            <a:r>
              <a:rPr lang="en-US" sz="1800" b="1" dirty="0">
                <a:solidFill>
                  <a:srgbClr val="3664BE"/>
                </a:solidFill>
              </a:rPr>
              <a:t> </a:t>
            </a:r>
            <a:r>
              <a:rPr lang="en-US" sz="1800" b="1" dirty="0" err="1">
                <a:solidFill>
                  <a:srgbClr val="3664BE"/>
                </a:solidFill>
              </a:rPr>
              <a:t>hizmeti</a:t>
            </a:r>
            <a:r>
              <a:rPr lang="en-US" sz="1800" b="1" dirty="0">
                <a:solidFill>
                  <a:srgbClr val="3664BE"/>
                </a:solidFill>
              </a:rPr>
              <a:t> </a:t>
            </a:r>
            <a:r>
              <a:rPr lang="en-US" sz="1800" b="1" dirty="0" err="1">
                <a:solidFill>
                  <a:srgbClr val="3664BE"/>
                </a:solidFill>
              </a:rPr>
              <a:t>sunmak</a:t>
            </a:r>
            <a:r>
              <a:rPr lang="tr-TR" sz="1800" b="1" dirty="0">
                <a:solidFill>
                  <a:srgbClr val="3664BE"/>
                </a:solidFill>
              </a:rPr>
              <a:t>, bu konuda örnek olmak</a:t>
            </a:r>
            <a:r>
              <a:rPr lang="tr-TR" sz="1800" b="1" dirty="0" smtClean="0">
                <a:solidFill>
                  <a:srgbClr val="3664BE"/>
                </a:solidFill>
              </a:rPr>
              <a:t>.</a:t>
            </a:r>
          </a:p>
          <a:p>
            <a:pPr marL="342900" indent="-342900" algn="just">
              <a:buFont typeface="Wingdings" panose="05000000000000000000" pitchFamily="2" charset="2"/>
              <a:buChar char="ü"/>
            </a:pPr>
            <a:r>
              <a:rPr lang="tr-TR" sz="1800" b="1" dirty="0" smtClean="0">
                <a:solidFill>
                  <a:srgbClr val="3664BE"/>
                </a:solidFill>
              </a:rPr>
              <a:t>Koordinatör </a:t>
            </a:r>
            <a:r>
              <a:rPr lang="tr-TR" sz="1800" b="1" dirty="0">
                <a:solidFill>
                  <a:srgbClr val="3664BE"/>
                </a:solidFill>
              </a:rPr>
              <a:t>ö</a:t>
            </a:r>
            <a:r>
              <a:rPr lang="tr-TR" sz="1800" b="1" dirty="0" smtClean="0">
                <a:solidFill>
                  <a:srgbClr val="3664BE"/>
                </a:solidFill>
              </a:rPr>
              <a:t>ğretmen </a:t>
            </a:r>
            <a:r>
              <a:rPr lang="tr-TR" sz="1800" b="1" dirty="0" err="1" smtClean="0">
                <a:solidFill>
                  <a:srgbClr val="3664BE"/>
                </a:solidFill>
              </a:rPr>
              <a:t>görevlendiremek</a:t>
            </a:r>
            <a:endParaRPr lang="en-US" sz="1800" b="1" dirty="0">
              <a:solidFill>
                <a:srgbClr val="3664BE"/>
              </a:solidFill>
            </a:endParaRPr>
          </a:p>
          <a:p>
            <a:pPr marL="342900" indent="-342900" algn="just">
              <a:buFont typeface="Wingdings" panose="05000000000000000000" pitchFamily="2" charset="2"/>
              <a:buChar char="ü"/>
            </a:pPr>
            <a:r>
              <a:rPr lang="en-US" sz="1800" b="1" dirty="0" err="1">
                <a:solidFill>
                  <a:srgbClr val="3664BE"/>
                </a:solidFill>
              </a:rPr>
              <a:t>Öğrencilerin</a:t>
            </a:r>
            <a:r>
              <a:rPr lang="en-US" sz="1800" b="1" dirty="0">
                <a:solidFill>
                  <a:srgbClr val="3664BE"/>
                </a:solidFill>
              </a:rPr>
              <a:t> </a:t>
            </a:r>
            <a:r>
              <a:rPr lang="en-US" sz="1800" b="1" dirty="0" err="1">
                <a:solidFill>
                  <a:srgbClr val="3664BE"/>
                </a:solidFill>
              </a:rPr>
              <a:t>işletmede</a:t>
            </a:r>
            <a:r>
              <a:rPr lang="en-US" sz="1800" b="1" dirty="0">
                <a:solidFill>
                  <a:srgbClr val="3664BE"/>
                </a:solidFill>
              </a:rPr>
              <a:t> </a:t>
            </a:r>
            <a:r>
              <a:rPr lang="en-US" sz="1800" b="1" dirty="0" err="1">
                <a:solidFill>
                  <a:srgbClr val="3664BE"/>
                </a:solidFill>
              </a:rPr>
              <a:t>mesleki</a:t>
            </a:r>
            <a:r>
              <a:rPr lang="en-US" sz="1800" b="1" dirty="0">
                <a:solidFill>
                  <a:srgbClr val="3664BE"/>
                </a:solidFill>
              </a:rPr>
              <a:t> </a:t>
            </a:r>
            <a:r>
              <a:rPr lang="en-US" sz="1800" b="1" dirty="0" err="1">
                <a:solidFill>
                  <a:srgbClr val="3664BE"/>
                </a:solidFill>
              </a:rPr>
              <a:t>eğitime</a:t>
            </a:r>
            <a:r>
              <a:rPr lang="en-US" sz="1800" b="1" dirty="0">
                <a:solidFill>
                  <a:srgbClr val="3664BE"/>
                </a:solidFill>
              </a:rPr>
              <a:t> </a:t>
            </a:r>
            <a:r>
              <a:rPr lang="en-US" sz="1800" b="1" dirty="0" err="1">
                <a:solidFill>
                  <a:srgbClr val="3664BE"/>
                </a:solidFill>
              </a:rPr>
              <a:t>başladığı</a:t>
            </a:r>
            <a:r>
              <a:rPr lang="en-US" sz="1800" b="1" dirty="0">
                <a:solidFill>
                  <a:srgbClr val="3664BE"/>
                </a:solidFill>
              </a:rPr>
              <a:t> ilk </a:t>
            </a:r>
            <a:r>
              <a:rPr lang="en-US" sz="1800" b="1" dirty="0" err="1">
                <a:solidFill>
                  <a:srgbClr val="3664BE"/>
                </a:solidFill>
              </a:rPr>
              <a:t>dönemde</a:t>
            </a:r>
            <a:r>
              <a:rPr lang="en-US" sz="1800" b="1" dirty="0">
                <a:solidFill>
                  <a:srgbClr val="3664BE"/>
                </a:solidFill>
              </a:rPr>
              <a:t> </a:t>
            </a:r>
            <a:r>
              <a:rPr lang="en-US" sz="1800" b="1" dirty="0" err="1">
                <a:solidFill>
                  <a:srgbClr val="3664BE"/>
                </a:solidFill>
              </a:rPr>
              <a:t>en</a:t>
            </a:r>
            <a:r>
              <a:rPr lang="en-US" sz="1800" b="1" dirty="0">
                <a:solidFill>
                  <a:srgbClr val="3664BE"/>
                </a:solidFill>
              </a:rPr>
              <a:t> </a:t>
            </a:r>
            <a:r>
              <a:rPr lang="en-US" sz="1800" b="1" dirty="0" err="1">
                <a:solidFill>
                  <a:srgbClr val="3664BE"/>
                </a:solidFill>
              </a:rPr>
              <a:t>az</a:t>
            </a:r>
            <a:r>
              <a:rPr lang="en-US" sz="1800" b="1" dirty="0">
                <a:solidFill>
                  <a:srgbClr val="3664BE"/>
                </a:solidFill>
              </a:rPr>
              <a:t> </a:t>
            </a:r>
            <a:r>
              <a:rPr lang="tr-TR" sz="1800" b="1" dirty="0" smtClean="0">
                <a:solidFill>
                  <a:srgbClr val="3664BE"/>
                </a:solidFill>
              </a:rPr>
              <a:t>12 </a:t>
            </a:r>
            <a:r>
              <a:rPr lang="en-US" sz="1800" b="1" dirty="0" err="1">
                <a:solidFill>
                  <a:srgbClr val="3664BE"/>
                </a:solidFill>
              </a:rPr>
              <a:t>saatlik</a:t>
            </a:r>
            <a:r>
              <a:rPr lang="en-US" sz="1800" b="1" dirty="0">
                <a:solidFill>
                  <a:srgbClr val="3664BE"/>
                </a:solidFill>
              </a:rPr>
              <a:t> </a:t>
            </a:r>
            <a:r>
              <a:rPr lang="en-US" sz="1800" b="1" dirty="0" err="1">
                <a:solidFill>
                  <a:srgbClr val="3664BE"/>
                </a:solidFill>
              </a:rPr>
              <a:t>mesleğe</a:t>
            </a:r>
            <a:r>
              <a:rPr lang="en-US" sz="1800" b="1" dirty="0">
                <a:solidFill>
                  <a:srgbClr val="3664BE"/>
                </a:solidFill>
              </a:rPr>
              <a:t> </a:t>
            </a:r>
            <a:r>
              <a:rPr lang="en-US" sz="1800" b="1" dirty="0" err="1">
                <a:solidFill>
                  <a:srgbClr val="3664BE"/>
                </a:solidFill>
              </a:rPr>
              <a:t>özgü</a:t>
            </a:r>
            <a:r>
              <a:rPr lang="en-US" sz="1800" b="1" dirty="0">
                <a:solidFill>
                  <a:srgbClr val="3664BE"/>
                </a:solidFill>
              </a:rPr>
              <a:t> </a:t>
            </a:r>
            <a:r>
              <a:rPr lang="en-US" sz="1800" b="1" dirty="0" err="1">
                <a:solidFill>
                  <a:srgbClr val="3664BE"/>
                </a:solidFill>
              </a:rPr>
              <a:t>iş</a:t>
            </a:r>
            <a:r>
              <a:rPr lang="en-US" sz="1800" b="1" dirty="0">
                <a:solidFill>
                  <a:srgbClr val="3664BE"/>
                </a:solidFill>
              </a:rPr>
              <a:t> </a:t>
            </a:r>
            <a:r>
              <a:rPr lang="en-US" sz="1800" b="1" dirty="0" err="1">
                <a:solidFill>
                  <a:srgbClr val="3664BE"/>
                </a:solidFill>
              </a:rPr>
              <a:t>sağlığı</a:t>
            </a:r>
            <a:r>
              <a:rPr lang="en-US" sz="1800" b="1" dirty="0">
                <a:solidFill>
                  <a:srgbClr val="3664BE"/>
                </a:solidFill>
              </a:rPr>
              <a:t> </a:t>
            </a:r>
            <a:r>
              <a:rPr lang="en-US" sz="1800" b="1" dirty="0" err="1">
                <a:solidFill>
                  <a:srgbClr val="3664BE"/>
                </a:solidFill>
              </a:rPr>
              <a:t>ve</a:t>
            </a:r>
            <a:r>
              <a:rPr lang="en-US" sz="1800" b="1" dirty="0">
                <a:solidFill>
                  <a:srgbClr val="3664BE"/>
                </a:solidFill>
              </a:rPr>
              <a:t> </a:t>
            </a:r>
            <a:r>
              <a:rPr lang="en-US" sz="1800" b="1" dirty="0" err="1">
                <a:solidFill>
                  <a:srgbClr val="3664BE"/>
                </a:solidFill>
              </a:rPr>
              <a:t>güvenliği</a:t>
            </a:r>
            <a:r>
              <a:rPr lang="en-US" sz="1800" b="1" dirty="0">
                <a:solidFill>
                  <a:srgbClr val="3664BE"/>
                </a:solidFill>
              </a:rPr>
              <a:t> </a:t>
            </a:r>
            <a:r>
              <a:rPr lang="en-US" sz="1800" b="1" dirty="0" err="1">
                <a:solidFill>
                  <a:srgbClr val="3664BE"/>
                </a:solidFill>
              </a:rPr>
              <a:t>eğitimi</a:t>
            </a:r>
            <a:r>
              <a:rPr lang="en-US" sz="1800" b="1" dirty="0">
                <a:solidFill>
                  <a:srgbClr val="3664BE"/>
                </a:solidFill>
              </a:rPr>
              <a:t> </a:t>
            </a:r>
            <a:r>
              <a:rPr lang="en-US" sz="1800" b="1" dirty="0" err="1">
                <a:solidFill>
                  <a:srgbClr val="3664BE"/>
                </a:solidFill>
              </a:rPr>
              <a:t>verilmesini</a:t>
            </a:r>
            <a:r>
              <a:rPr lang="en-US" sz="1800" b="1" dirty="0">
                <a:solidFill>
                  <a:srgbClr val="3664BE"/>
                </a:solidFill>
              </a:rPr>
              <a:t> </a:t>
            </a:r>
            <a:r>
              <a:rPr lang="en-US" sz="1800" b="1" dirty="0" err="1">
                <a:solidFill>
                  <a:srgbClr val="3664BE"/>
                </a:solidFill>
              </a:rPr>
              <a:t>sağlamak</a:t>
            </a:r>
            <a:endParaRPr lang="en-US" sz="1800" b="1" dirty="0">
              <a:solidFill>
                <a:srgbClr val="3664BE"/>
              </a:solidFill>
            </a:endParaRPr>
          </a:p>
          <a:p>
            <a:pPr marL="342900" indent="-342900" algn="just">
              <a:buFont typeface="Wingdings" panose="05000000000000000000" pitchFamily="2" charset="2"/>
              <a:buChar char="ü"/>
            </a:pPr>
            <a:r>
              <a:rPr lang="en-US" sz="1800" b="1" dirty="0" err="1">
                <a:solidFill>
                  <a:srgbClr val="3664BE"/>
                </a:solidFill>
              </a:rPr>
              <a:t>Öğrencilerin</a:t>
            </a:r>
            <a:r>
              <a:rPr lang="en-US" sz="1800" b="1" dirty="0">
                <a:solidFill>
                  <a:srgbClr val="3664BE"/>
                </a:solidFill>
              </a:rPr>
              <a:t> </a:t>
            </a:r>
            <a:r>
              <a:rPr lang="en-US" sz="1800" b="1" dirty="0" err="1">
                <a:solidFill>
                  <a:srgbClr val="3664BE"/>
                </a:solidFill>
              </a:rPr>
              <a:t>sigorta</a:t>
            </a:r>
            <a:r>
              <a:rPr lang="en-US" sz="1800" b="1" dirty="0">
                <a:solidFill>
                  <a:srgbClr val="3664BE"/>
                </a:solidFill>
              </a:rPr>
              <a:t> </a:t>
            </a:r>
            <a:r>
              <a:rPr lang="en-US" sz="1800" b="1" dirty="0" err="1">
                <a:solidFill>
                  <a:srgbClr val="3664BE"/>
                </a:solidFill>
              </a:rPr>
              <a:t>işlemlerini</a:t>
            </a:r>
            <a:r>
              <a:rPr lang="en-US" sz="1800" b="1" dirty="0">
                <a:solidFill>
                  <a:srgbClr val="3664BE"/>
                </a:solidFill>
              </a:rPr>
              <a:t> </a:t>
            </a:r>
            <a:r>
              <a:rPr lang="en-US" sz="1800" b="1" dirty="0" err="1">
                <a:solidFill>
                  <a:srgbClr val="3664BE"/>
                </a:solidFill>
              </a:rPr>
              <a:t>yürütmek</a:t>
            </a:r>
            <a:r>
              <a:rPr lang="tr-TR" sz="1800" b="1" dirty="0">
                <a:solidFill>
                  <a:srgbClr val="3664BE"/>
                </a:solidFill>
              </a:rPr>
              <a:t>,</a:t>
            </a:r>
            <a:endParaRPr lang="en-US" sz="1800" b="1" dirty="0">
              <a:solidFill>
                <a:srgbClr val="3664BE"/>
              </a:solidFill>
            </a:endParaRPr>
          </a:p>
          <a:p>
            <a:pPr marL="342900" indent="-342900" algn="just">
              <a:buFont typeface="Wingdings" panose="05000000000000000000" pitchFamily="2" charset="2"/>
              <a:buChar char="ü"/>
            </a:pPr>
            <a:r>
              <a:rPr lang="en-US" sz="1800" b="1" dirty="0" err="1">
                <a:solidFill>
                  <a:srgbClr val="3664BE"/>
                </a:solidFill>
              </a:rPr>
              <a:t>Öğrencilerin</a:t>
            </a:r>
            <a:r>
              <a:rPr lang="en-US" sz="1800" b="1" dirty="0">
                <a:solidFill>
                  <a:srgbClr val="3664BE"/>
                </a:solidFill>
              </a:rPr>
              <a:t> </a:t>
            </a:r>
            <a:r>
              <a:rPr lang="en-US" sz="1800" b="1" dirty="0" err="1">
                <a:solidFill>
                  <a:srgbClr val="3664BE"/>
                </a:solidFill>
              </a:rPr>
              <a:t>işletmede</a:t>
            </a:r>
            <a:r>
              <a:rPr lang="en-US" sz="1800" b="1" dirty="0">
                <a:solidFill>
                  <a:srgbClr val="3664BE"/>
                </a:solidFill>
              </a:rPr>
              <a:t> </a:t>
            </a:r>
            <a:r>
              <a:rPr lang="en-US" sz="1800" b="1" dirty="0" err="1">
                <a:solidFill>
                  <a:srgbClr val="3664BE"/>
                </a:solidFill>
              </a:rPr>
              <a:t>aldıkları</a:t>
            </a:r>
            <a:r>
              <a:rPr lang="en-US" sz="1800" b="1" dirty="0">
                <a:solidFill>
                  <a:srgbClr val="3664BE"/>
                </a:solidFill>
              </a:rPr>
              <a:t> </a:t>
            </a:r>
            <a:r>
              <a:rPr lang="en-US" sz="1800" b="1" dirty="0" err="1">
                <a:solidFill>
                  <a:srgbClr val="3664BE"/>
                </a:solidFill>
              </a:rPr>
              <a:t>uygulamalı</a:t>
            </a:r>
            <a:r>
              <a:rPr lang="en-US" sz="1800" b="1" dirty="0">
                <a:solidFill>
                  <a:srgbClr val="3664BE"/>
                </a:solidFill>
              </a:rPr>
              <a:t> </a:t>
            </a:r>
            <a:r>
              <a:rPr lang="en-US" sz="1800" b="1" dirty="0" err="1">
                <a:solidFill>
                  <a:srgbClr val="3664BE"/>
                </a:solidFill>
              </a:rPr>
              <a:t>eğitim</a:t>
            </a:r>
            <a:r>
              <a:rPr lang="en-US" sz="1800" b="1" dirty="0">
                <a:solidFill>
                  <a:srgbClr val="3664BE"/>
                </a:solidFill>
              </a:rPr>
              <a:t> </a:t>
            </a:r>
            <a:r>
              <a:rPr lang="en-US" sz="1800" b="1" dirty="0" err="1">
                <a:solidFill>
                  <a:srgbClr val="3664BE"/>
                </a:solidFill>
              </a:rPr>
              <a:t>kapsamında</a:t>
            </a:r>
            <a:r>
              <a:rPr lang="en-US" sz="1800" b="1" dirty="0">
                <a:solidFill>
                  <a:srgbClr val="3664BE"/>
                </a:solidFill>
              </a:rPr>
              <a:t> </a:t>
            </a:r>
            <a:r>
              <a:rPr lang="en-US" sz="1800" b="1" dirty="0" err="1">
                <a:solidFill>
                  <a:srgbClr val="3664BE"/>
                </a:solidFill>
              </a:rPr>
              <a:t>haklarının</a:t>
            </a:r>
            <a:r>
              <a:rPr lang="en-US" sz="1800" b="1" dirty="0">
                <a:solidFill>
                  <a:srgbClr val="3664BE"/>
                </a:solidFill>
              </a:rPr>
              <a:t> </a:t>
            </a:r>
            <a:r>
              <a:rPr lang="en-US" sz="1800" b="1" dirty="0" err="1">
                <a:solidFill>
                  <a:srgbClr val="3664BE"/>
                </a:solidFill>
              </a:rPr>
              <a:t>gözetilme</a:t>
            </a:r>
            <a:r>
              <a:rPr lang="en-US" sz="1800" b="1" dirty="0">
                <a:solidFill>
                  <a:srgbClr val="3664BE"/>
                </a:solidFill>
              </a:rPr>
              <a:t> </a:t>
            </a:r>
            <a:r>
              <a:rPr lang="en-US" sz="1800" b="1" dirty="0" err="1">
                <a:solidFill>
                  <a:srgbClr val="3664BE"/>
                </a:solidFill>
              </a:rPr>
              <a:t>durumunu</a:t>
            </a:r>
            <a:r>
              <a:rPr lang="en-US" sz="1800" b="1" dirty="0">
                <a:solidFill>
                  <a:srgbClr val="3664BE"/>
                </a:solidFill>
              </a:rPr>
              <a:t> </a:t>
            </a:r>
            <a:r>
              <a:rPr lang="en-US" sz="1800" b="1" dirty="0" err="1">
                <a:solidFill>
                  <a:srgbClr val="3664BE"/>
                </a:solidFill>
              </a:rPr>
              <a:t>takip</a:t>
            </a:r>
            <a:r>
              <a:rPr lang="en-US" sz="1800" b="1" dirty="0">
                <a:solidFill>
                  <a:srgbClr val="3664BE"/>
                </a:solidFill>
              </a:rPr>
              <a:t> </a:t>
            </a:r>
            <a:r>
              <a:rPr lang="en-US" sz="1800" b="1" dirty="0" err="1">
                <a:solidFill>
                  <a:srgbClr val="3664BE"/>
                </a:solidFill>
              </a:rPr>
              <a:t>etmek</a:t>
            </a:r>
            <a:r>
              <a:rPr lang="en-US" sz="1800" b="1" dirty="0">
                <a:solidFill>
                  <a:srgbClr val="3664BE"/>
                </a:solidFill>
              </a:rPr>
              <a:t> </a:t>
            </a:r>
            <a:r>
              <a:rPr lang="en-US" sz="1800" b="1" dirty="0" err="1">
                <a:solidFill>
                  <a:srgbClr val="3664BE"/>
                </a:solidFill>
              </a:rPr>
              <a:t>ve</a:t>
            </a:r>
            <a:r>
              <a:rPr lang="en-US" sz="1800" b="1" dirty="0">
                <a:solidFill>
                  <a:srgbClr val="3664BE"/>
                </a:solidFill>
              </a:rPr>
              <a:t> </a:t>
            </a:r>
            <a:r>
              <a:rPr lang="en-US" sz="1800" b="1" dirty="0" err="1">
                <a:solidFill>
                  <a:srgbClr val="3664BE"/>
                </a:solidFill>
              </a:rPr>
              <a:t>bu</a:t>
            </a:r>
            <a:r>
              <a:rPr lang="en-US" sz="1800" b="1" dirty="0">
                <a:solidFill>
                  <a:srgbClr val="3664BE"/>
                </a:solidFill>
              </a:rPr>
              <a:t> </a:t>
            </a:r>
            <a:r>
              <a:rPr lang="en-US" sz="1800" b="1" dirty="0" err="1">
                <a:solidFill>
                  <a:srgbClr val="3664BE"/>
                </a:solidFill>
              </a:rPr>
              <a:t>konuda</a:t>
            </a:r>
            <a:r>
              <a:rPr lang="en-US" sz="1800" b="1" dirty="0">
                <a:solidFill>
                  <a:srgbClr val="3664BE"/>
                </a:solidFill>
              </a:rPr>
              <a:t> </a:t>
            </a:r>
            <a:r>
              <a:rPr lang="en-US" sz="1800" b="1" dirty="0" err="1">
                <a:solidFill>
                  <a:srgbClr val="3664BE"/>
                </a:solidFill>
              </a:rPr>
              <a:t>ihtiyaç</a:t>
            </a:r>
            <a:r>
              <a:rPr lang="en-US" sz="1800" b="1" dirty="0">
                <a:solidFill>
                  <a:srgbClr val="3664BE"/>
                </a:solidFill>
              </a:rPr>
              <a:t> </a:t>
            </a:r>
            <a:r>
              <a:rPr lang="en-US" sz="1800" b="1" dirty="0" err="1">
                <a:solidFill>
                  <a:srgbClr val="3664BE"/>
                </a:solidFill>
              </a:rPr>
              <a:t>duyulan</a:t>
            </a:r>
            <a:r>
              <a:rPr lang="en-US" sz="1800" b="1" dirty="0">
                <a:solidFill>
                  <a:srgbClr val="3664BE"/>
                </a:solidFill>
              </a:rPr>
              <a:t> </a:t>
            </a:r>
            <a:r>
              <a:rPr lang="en-US" sz="1800" b="1" dirty="0" err="1">
                <a:solidFill>
                  <a:srgbClr val="3664BE"/>
                </a:solidFill>
              </a:rPr>
              <a:t>işlemleri</a:t>
            </a:r>
            <a:r>
              <a:rPr lang="en-US" sz="1800" b="1" dirty="0">
                <a:solidFill>
                  <a:srgbClr val="3664BE"/>
                </a:solidFill>
              </a:rPr>
              <a:t> </a:t>
            </a:r>
            <a:r>
              <a:rPr lang="en-US" sz="1800" b="1" dirty="0" err="1">
                <a:solidFill>
                  <a:srgbClr val="3664BE"/>
                </a:solidFill>
              </a:rPr>
              <a:t>uygulamak</a:t>
            </a:r>
            <a:endParaRPr lang="en-US" sz="1800" b="1" dirty="0">
              <a:solidFill>
                <a:srgbClr val="3664BE"/>
              </a:solidFill>
            </a:endParaRPr>
          </a:p>
        </p:txBody>
      </p:sp>
      <p:grpSp>
        <p:nvGrpSpPr>
          <p:cNvPr id="6" name="Group 5"/>
          <p:cNvGrpSpPr/>
          <p:nvPr/>
        </p:nvGrpSpPr>
        <p:grpSpPr>
          <a:xfrm>
            <a:off x="782607" y="5459240"/>
            <a:ext cx="10541572" cy="1184680"/>
            <a:chOff x="782607" y="5459240"/>
            <a:chExt cx="10541572" cy="118468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607" y="5459240"/>
              <a:ext cx="997358" cy="118468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6761" y="5480387"/>
              <a:ext cx="1057418" cy="105083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6155" y="6198880"/>
              <a:ext cx="1064207" cy="226595"/>
            </a:xfrm>
            <a:prstGeom prst="rect">
              <a:avLst/>
            </a:prstGeom>
          </p:spPr>
        </p:pic>
      </p:grpSp>
    </p:spTree>
    <p:extLst>
      <p:ext uri="{BB962C8B-B14F-4D97-AF65-F5344CB8AC3E}">
        <p14:creationId xmlns:p14="http://schemas.microsoft.com/office/powerpoint/2010/main" val="160685815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58994"/>
            <a:ext cx="10342272" cy="1579913"/>
          </a:xfrm>
        </p:spPr>
        <p:txBody>
          <a:bodyPr>
            <a:normAutofit fontScale="90000"/>
          </a:bodyPr>
          <a:lstStyle/>
          <a:p>
            <a:r>
              <a:rPr lang="en-US" b="1" dirty="0" err="1" smtClean="0">
                <a:solidFill>
                  <a:srgbClr val="1B325F"/>
                </a:solidFill>
              </a:rPr>
              <a:t>Mesleki</a:t>
            </a:r>
            <a:r>
              <a:rPr lang="en-US" b="1" dirty="0" smtClean="0">
                <a:solidFill>
                  <a:srgbClr val="1B325F"/>
                </a:solidFill>
              </a:rPr>
              <a:t> </a:t>
            </a:r>
            <a:r>
              <a:rPr lang="en-US" b="1" dirty="0" err="1" smtClean="0">
                <a:solidFill>
                  <a:srgbClr val="1B325F"/>
                </a:solidFill>
              </a:rPr>
              <a:t>Eğitim</a:t>
            </a:r>
            <a:r>
              <a:rPr lang="en-US" b="1" dirty="0" smtClean="0">
                <a:solidFill>
                  <a:srgbClr val="1B325F"/>
                </a:solidFill>
              </a:rPr>
              <a:t> </a:t>
            </a:r>
            <a:r>
              <a:rPr lang="en-US" b="1" dirty="0" err="1" smtClean="0">
                <a:solidFill>
                  <a:srgbClr val="1B325F"/>
                </a:solidFill>
              </a:rPr>
              <a:t>Sürecinde</a:t>
            </a:r>
            <a:r>
              <a:rPr lang="en-US" b="1" dirty="0" smtClean="0">
                <a:solidFill>
                  <a:srgbClr val="1B325F"/>
                </a:solidFill>
              </a:rPr>
              <a:t> </a:t>
            </a:r>
            <a:r>
              <a:rPr lang="en-US" b="1" dirty="0" err="1" smtClean="0">
                <a:solidFill>
                  <a:srgbClr val="1B325F"/>
                </a:solidFill>
              </a:rPr>
              <a:t>İş</a:t>
            </a:r>
            <a:r>
              <a:rPr lang="en-US" b="1" dirty="0" smtClean="0">
                <a:solidFill>
                  <a:srgbClr val="1B325F"/>
                </a:solidFill>
              </a:rPr>
              <a:t> </a:t>
            </a:r>
            <a:r>
              <a:rPr lang="en-US" b="1" dirty="0" err="1" smtClean="0">
                <a:solidFill>
                  <a:srgbClr val="1B325F"/>
                </a:solidFill>
              </a:rPr>
              <a:t>Sağlığı</a:t>
            </a:r>
            <a:r>
              <a:rPr lang="en-US" b="1" dirty="0" smtClean="0">
                <a:solidFill>
                  <a:srgbClr val="1B325F"/>
                </a:solidFill>
              </a:rPr>
              <a:t> </a:t>
            </a:r>
            <a:r>
              <a:rPr lang="en-US" b="1" dirty="0" err="1" smtClean="0">
                <a:solidFill>
                  <a:srgbClr val="1B325F"/>
                </a:solidFill>
              </a:rPr>
              <a:t>ve</a:t>
            </a:r>
            <a:r>
              <a:rPr lang="en-US" b="1" dirty="0" smtClean="0">
                <a:solidFill>
                  <a:srgbClr val="1B325F"/>
                </a:solidFill>
              </a:rPr>
              <a:t> </a:t>
            </a:r>
            <a:r>
              <a:rPr lang="en-US" b="1" dirty="0" err="1" smtClean="0">
                <a:solidFill>
                  <a:srgbClr val="1B325F"/>
                </a:solidFill>
              </a:rPr>
              <a:t>Güvenliğ</a:t>
            </a:r>
            <a:r>
              <a:rPr lang="tr-TR" b="1" dirty="0" smtClean="0">
                <a:solidFill>
                  <a:srgbClr val="1B325F"/>
                </a:solidFill>
              </a:rPr>
              <a:t>i</a:t>
            </a:r>
            <a:r>
              <a:rPr lang="tr-TR" dirty="0">
                <a:solidFill>
                  <a:srgbClr val="1B325F"/>
                </a:solidFill>
              </a:rPr>
              <a:t/>
            </a:r>
            <a:br>
              <a:rPr lang="tr-TR" dirty="0">
                <a:solidFill>
                  <a:srgbClr val="1B325F"/>
                </a:solidFill>
              </a:rPr>
            </a:br>
            <a:r>
              <a:rPr lang="tr-TR" dirty="0" smtClean="0">
                <a:solidFill>
                  <a:srgbClr val="1B325F"/>
                </a:solidFill>
              </a:rPr>
              <a:t>Öğrencinin Sorumlulukları</a:t>
            </a:r>
            <a:endParaRPr lang="tr-TR" dirty="0">
              <a:solidFill>
                <a:srgbClr val="1B325F"/>
              </a:solidFill>
            </a:endParaRPr>
          </a:p>
        </p:txBody>
      </p:sp>
      <p:sp>
        <p:nvSpPr>
          <p:cNvPr id="5" name="İçerik Yer Tutucusu 1">
            <a:extLst>
              <a:ext uri="{FF2B5EF4-FFF2-40B4-BE49-F238E27FC236}">
                <a16:creationId xmlns:a16="http://schemas.microsoft.com/office/drawing/2014/main" id="{49F03F17-C889-AC4D-BF2E-F006B3D5E8FA}"/>
              </a:ext>
            </a:extLst>
          </p:cNvPr>
          <p:cNvSpPr txBox="1">
            <a:spLocks/>
          </p:cNvSpPr>
          <p:nvPr/>
        </p:nvSpPr>
        <p:spPr>
          <a:xfrm>
            <a:off x="0" y="1737230"/>
            <a:ext cx="7462684" cy="276743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ü"/>
            </a:pPr>
            <a:r>
              <a:rPr lang="tr-TR" sz="1800" b="1" dirty="0">
                <a:solidFill>
                  <a:srgbClr val="3664BE"/>
                </a:solidFill>
              </a:rPr>
              <a:t>Okulun ve işletmenin eğitim-öğretim ve çalışma düzenine uymak</a:t>
            </a:r>
          </a:p>
          <a:p>
            <a:pPr marL="342900" indent="-342900" algn="just">
              <a:buFont typeface="Wingdings" panose="05000000000000000000" pitchFamily="2" charset="2"/>
              <a:buChar char="ü"/>
            </a:pPr>
            <a:r>
              <a:rPr lang="tr-TR" sz="1800" b="1" dirty="0">
                <a:solidFill>
                  <a:srgbClr val="3664BE"/>
                </a:solidFill>
              </a:rPr>
              <a:t>İşletmede mesleki eğitim sürecinde okul ve işletme tarafından verilen İş Sağlığı ve Güvenliği eğitimleri doğrultusunda alınan önlemlere uymak</a:t>
            </a:r>
          </a:p>
          <a:p>
            <a:pPr marL="342900" indent="-342900" algn="just">
              <a:buFont typeface="Wingdings" panose="05000000000000000000" pitchFamily="2" charset="2"/>
              <a:buChar char="ü"/>
            </a:pPr>
            <a:r>
              <a:rPr lang="tr-TR" sz="1800" b="1" dirty="0">
                <a:solidFill>
                  <a:srgbClr val="3664BE"/>
                </a:solidFill>
              </a:rPr>
              <a:t>Kendisine verilen Kişisel Koruyucu Donanımlarını eğitim sürecinde kullanmak</a:t>
            </a:r>
          </a:p>
          <a:p>
            <a:pPr marL="342900" indent="-342900" algn="just">
              <a:buFont typeface="Wingdings" panose="05000000000000000000" pitchFamily="2" charset="2"/>
              <a:buChar char="ü"/>
            </a:pPr>
            <a:r>
              <a:rPr lang="tr-TR" sz="1800" b="1" dirty="0">
                <a:solidFill>
                  <a:srgbClr val="3664BE"/>
                </a:solidFill>
              </a:rPr>
              <a:t>İşyerindeki İş Sağlığı ve Güvenliği ile ilgili tehlikeli durumları usta öğreticisine ve/veya koordinatör öğretmenine bildirmek</a:t>
            </a:r>
          </a:p>
          <a:p>
            <a:pPr marL="342900" indent="-342900" algn="just">
              <a:buFont typeface="Wingdings" panose="05000000000000000000" pitchFamily="2" charset="2"/>
              <a:buChar char="ü"/>
            </a:pPr>
            <a:r>
              <a:rPr lang="tr-TR" sz="1800" b="1" dirty="0">
                <a:solidFill>
                  <a:srgbClr val="3664BE"/>
                </a:solidFill>
              </a:rPr>
              <a:t>“İşletmelerde Mesleki Eğitim İş Dosyası” tutmak</a:t>
            </a:r>
          </a:p>
        </p:txBody>
      </p:sp>
      <p:grpSp>
        <p:nvGrpSpPr>
          <p:cNvPr id="6" name="Group 5"/>
          <p:cNvGrpSpPr/>
          <p:nvPr/>
        </p:nvGrpSpPr>
        <p:grpSpPr>
          <a:xfrm>
            <a:off x="782607" y="5459240"/>
            <a:ext cx="10541572" cy="1184680"/>
            <a:chOff x="782607" y="5459240"/>
            <a:chExt cx="10541572" cy="118468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607" y="5459240"/>
              <a:ext cx="997358" cy="118468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6761" y="5480387"/>
              <a:ext cx="1057418" cy="105083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6155" y="6198880"/>
              <a:ext cx="1064207" cy="226595"/>
            </a:xfrm>
            <a:prstGeom prst="rect">
              <a:avLst/>
            </a:prstGeom>
          </p:spPr>
        </p:pic>
      </p:grpSp>
    </p:spTree>
    <p:extLst>
      <p:ext uri="{BB962C8B-B14F-4D97-AF65-F5344CB8AC3E}">
        <p14:creationId xmlns:p14="http://schemas.microsoft.com/office/powerpoint/2010/main" val="426523256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496"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10342272" cy="1579913"/>
          </a:xfrm>
        </p:spPr>
        <p:txBody>
          <a:bodyPr>
            <a:normAutofit fontScale="90000"/>
          </a:bodyPr>
          <a:lstStyle/>
          <a:p>
            <a:r>
              <a:rPr lang="en-US" b="1" dirty="0" err="1" smtClean="0">
                <a:solidFill>
                  <a:srgbClr val="1B325F"/>
                </a:solidFill>
              </a:rPr>
              <a:t>Mesleki</a:t>
            </a:r>
            <a:r>
              <a:rPr lang="en-US" b="1" dirty="0" smtClean="0">
                <a:solidFill>
                  <a:srgbClr val="1B325F"/>
                </a:solidFill>
              </a:rPr>
              <a:t> </a:t>
            </a:r>
            <a:r>
              <a:rPr lang="en-US" b="1" dirty="0" err="1" smtClean="0">
                <a:solidFill>
                  <a:srgbClr val="1B325F"/>
                </a:solidFill>
              </a:rPr>
              <a:t>Eğitim</a:t>
            </a:r>
            <a:r>
              <a:rPr lang="en-US" b="1" dirty="0" smtClean="0">
                <a:solidFill>
                  <a:srgbClr val="1B325F"/>
                </a:solidFill>
              </a:rPr>
              <a:t> </a:t>
            </a:r>
            <a:r>
              <a:rPr lang="en-US" b="1" dirty="0" err="1" smtClean="0">
                <a:solidFill>
                  <a:srgbClr val="1B325F"/>
                </a:solidFill>
              </a:rPr>
              <a:t>Sürecinde</a:t>
            </a:r>
            <a:r>
              <a:rPr lang="en-US" b="1" dirty="0" smtClean="0">
                <a:solidFill>
                  <a:srgbClr val="1B325F"/>
                </a:solidFill>
              </a:rPr>
              <a:t> </a:t>
            </a:r>
            <a:r>
              <a:rPr lang="en-US" b="1" dirty="0" err="1" smtClean="0">
                <a:solidFill>
                  <a:srgbClr val="1B325F"/>
                </a:solidFill>
              </a:rPr>
              <a:t>İş</a:t>
            </a:r>
            <a:r>
              <a:rPr lang="en-US" b="1" dirty="0" smtClean="0">
                <a:solidFill>
                  <a:srgbClr val="1B325F"/>
                </a:solidFill>
              </a:rPr>
              <a:t> </a:t>
            </a:r>
            <a:r>
              <a:rPr lang="en-US" b="1" dirty="0" err="1" smtClean="0">
                <a:solidFill>
                  <a:srgbClr val="1B325F"/>
                </a:solidFill>
              </a:rPr>
              <a:t>Sağlığı</a:t>
            </a:r>
            <a:r>
              <a:rPr lang="en-US" b="1" dirty="0" smtClean="0">
                <a:solidFill>
                  <a:srgbClr val="1B325F"/>
                </a:solidFill>
              </a:rPr>
              <a:t> </a:t>
            </a:r>
            <a:r>
              <a:rPr lang="en-US" b="1" dirty="0" err="1" smtClean="0">
                <a:solidFill>
                  <a:srgbClr val="1B325F"/>
                </a:solidFill>
              </a:rPr>
              <a:t>ve</a:t>
            </a:r>
            <a:r>
              <a:rPr lang="en-US" b="1" dirty="0" smtClean="0">
                <a:solidFill>
                  <a:srgbClr val="1B325F"/>
                </a:solidFill>
              </a:rPr>
              <a:t> </a:t>
            </a:r>
            <a:r>
              <a:rPr lang="en-US" b="1" dirty="0" err="1" smtClean="0">
                <a:solidFill>
                  <a:srgbClr val="1B325F"/>
                </a:solidFill>
              </a:rPr>
              <a:t>Güvenliğ</a:t>
            </a:r>
            <a:r>
              <a:rPr lang="tr-TR" b="1" dirty="0" smtClean="0">
                <a:solidFill>
                  <a:srgbClr val="1B325F"/>
                </a:solidFill>
              </a:rPr>
              <a:t>i</a:t>
            </a:r>
            <a:r>
              <a:rPr lang="tr-TR" dirty="0">
                <a:solidFill>
                  <a:srgbClr val="1B325F"/>
                </a:solidFill>
              </a:rPr>
              <a:t/>
            </a:r>
            <a:br>
              <a:rPr lang="tr-TR" dirty="0">
                <a:solidFill>
                  <a:srgbClr val="1B325F"/>
                </a:solidFill>
              </a:rPr>
            </a:br>
            <a:r>
              <a:rPr lang="tr-TR" dirty="0" smtClean="0">
                <a:solidFill>
                  <a:srgbClr val="1B325F"/>
                </a:solidFill>
              </a:rPr>
              <a:t>İşletmenin Sorumlulukları</a:t>
            </a:r>
            <a:endParaRPr lang="tr-TR" dirty="0">
              <a:solidFill>
                <a:srgbClr val="1B325F"/>
              </a:solidFill>
            </a:endParaRPr>
          </a:p>
        </p:txBody>
      </p:sp>
      <p:sp>
        <p:nvSpPr>
          <p:cNvPr id="5" name="İçerik Yer Tutucusu 1">
            <a:extLst>
              <a:ext uri="{FF2B5EF4-FFF2-40B4-BE49-F238E27FC236}">
                <a16:creationId xmlns:a16="http://schemas.microsoft.com/office/drawing/2014/main" id="{49F03F17-C889-AC4D-BF2E-F006B3D5E8FA}"/>
              </a:ext>
            </a:extLst>
          </p:cNvPr>
          <p:cNvSpPr txBox="1">
            <a:spLocks/>
          </p:cNvSpPr>
          <p:nvPr/>
        </p:nvSpPr>
        <p:spPr>
          <a:xfrm>
            <a:off x="462115" y="1766725"/>
            <a:ext cx="10137059" cy="3208397"/>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ü"/>
            </a:pPr>
            <a:r>
              <a:rPr lang="tr-TR" sz="1900" b="1" dirty="0">
                <a:solidFill>
                  <a:srgbClr val="3664BE"/>
                </a:solidFill>
              </a:rPr>
              <a:t>Öğrencilere öğrenci statüsü çerçevesinde uygulamalı mesleki eğitim hizmeti sunmak, bu doğrultuda </a:t>
            </a:r>
            <a:r>
              <a:rPr lang="tr-TR" sz="1900" b="1" u="sng" dirty="0">
                <a:solidFill>
                  <a:srgbClr val="C00000"/>
                </a:solidFill>
              </a:rPr>
              <a:t>usta öğretici görevlendirmek</a:t>
            </a:r>
          </a:p>
          <a:p>
            <a:pPr marL="342900" indent="-342900" algn="just">
              <a:buFont typeface="Wingdings" panose="05000000000000000000" pitchFamily="2" charset="2"/>
              <a:buChar char="ü"/>
            </a:pPr>
            <a:r>
              <a:rPr lang="tr-TR" sz="1900" b="1" dirty="0">
                <a:solidFill>
                  <a:srgbClr val="3664BE"/>
                </a:solidFill>
              </a:rPr>
              <a:t>Çırak öğrenci işletmede mesleki eğitime başladığında </a:t>
            </a:r>
            <a:r>
              <a:rPr lang="tr-TR" sz="1900" b="1" dirty="0">
                <a:solidFill>
                  <a:srgbClr val="C00000"/>
                </a:solidFill>
              </a:rPr>
              <a:t>işe giriş ve periyodik sağlık muayenelerinin </a:t>
            </a:r>
            <a:r>
              <a:rPr lang="tr-TR" sz="1900" b="1" dirty="0">
                <a:solidFill>
                  <a:srgbClr val="3664BE"/>
                </a:solidFill>
              </a:rPr>
              <a:t>yaptırılmasını sağlamak</a:t>
            </a:r>
          </a:p>
          <a:p>
            <a:pPr marL="342900" indent="-342900" algn="just">
              <a:buFont typeface="Wingdings" panose="05000000000000000000" pitchFamily="2" charset="2"/>
              <a:buChar char="ü"/>
            </a:pPr>
            <a:r>
              <a:rPr lang="tr-TR" sz="1900" b="1" dirty="0">
                <a:solidFill>
                  <a:srgbClr val="3664BE"/>
                </a:solidFill>
              </a:rPr>
              <a:t>Eğitimi yapılan mesleğe ve işyerine özgü olarak çırak </a:t>
            </a:r>
            <a:r>
              <a:rPr lang="tr-TR" sz="1900" b="1" dirty="0">
                <a:solidFill>
                  <a:srgbClr val="C00000"/>
                </a:solidFill>
              </a:rPr>
              <a:t>öğrenciye iş sağlığı ve güvenliği eğitimi </a:t>
            </a:r>
            <a:r>
              <a:rPr lang="tr-TR" sz="1900" b="1" dirty="0" smtClean="0">
                <a:solidFill>
                  <a:srgbClr val="3664BE"/>
                </a:solidFill>
              </a:rPr>
              <a:t>vermek, </a:t>
            </a:r>
            <a:r>
              <a:rPr lang="tr-TR" sz="1900" b="1" dirty="0" smtClean="0">
                <a:solidFill>
                  <a:srgbClr val="C00000"/>
                </a:solidFill>
              </a:rPr>
              <a:t>8,12,16 saat.</a:t>
            </a:r>
            <a:endParaRPr lang="tr-TR" sz="1900" b="1" dirty="0">
              <a:solidFill>
                <a:srgbClr val="C00000"/>
              </a:solidFill>
            </a:endParaRPr>
          </a:p>
          <a:p>
            <a:pPr marL="342900" indent="-342900" algn="just">
              <a:buFont typeface="Wingdings" panose="05000000000000000000" pitchFamily="2" charset="2"/>
              <a:buChar char="ü"/>
            </a:pPr>
            <a:r>
              <a:rPr lang="tr-TR" sz="1900" b="1" dirty="0">
                <a:solidFill>
                  <a:srgbClr val="3664BE"/>
                </a:solidFill>
              </a:rPr>
              <a:t>Eğitimi yapılan mesleğe özgü gerekli </a:t>
            </a:r>
            <a:r>
              <a:rPr lang="tr-TR" sz="1900" b="1" dirty="0">
                <a:solidFill>
                  <a:srgbClr val="C00000"/>
                </a:solidFill>
              </a:rPr>
              <a:t>Kişisel Koruyucu Donanım (KKD)</a:t>
            </a:r>
            <a:r>
              <a:rPr lang="tr-TR" sz="1900" b="1" dirty="0">
                <a:solidFill>
                  <a:srgbClr val="3664BE"/>
                </a:solidFill>
              </a:rPr>
              <a:t> temin ederek öğrencilere bunların kullanılmasına yönelik eğitim vermek ve öğrenciler tarafından kullanımını </a:t>
            </a:r>
            <a:r>
              <a:rPr lang="tr-TR" sz="1900" b="1" dirty="0" smtClean="0">
                <a:solidFill>
                  <a:srgbClr val="3664BE"/>
                </a:solidFill>
              </a:rPr>
              <a:t>sağlamak</a:t>
            </a:r>
            <a:endParaRPr lang="tr-TR" sz="1900" b="1" dirty="0">
              <a:solidFill>
                <a:srgbClr val="3664BE"/>
              </a:solidFill>
            </a:endParaRPr>
          </a:p>
          <a:p>
            <a:pPr marL="342900" indent="-342900" algn="just">
              <a:buFont typeface="Wingdings" panose="05000000000000000000" pitchFamily="2" charset="2"/>
              <a:buChar char="ü"/>
            </a:pPr>
            <a:r>
              <a:rPr lang="tr-TR" sz="1900" b="1" dirty="0">
                <a:solidFill>
                  <a:srgbClr val="3664BE"/>
                </a:solidFill>
              </a:rPr>
              <a:t>İşyerine özgü </a:t>
            </a:r>
            <a:r>
              <a:rPr lang="tr-TR" sz="1900" b="1" dirty="0">
                <a:solidFill>
                  <a:srgbClr val="C00000"/>
                </a:solidFill>
              </a:rPr>
              <a:t>acil durumlara </a:t>
            </a:r>
            <a:r>
              <a:rPr lang="tr-TR" sz="1900" b="1" dirty="0">
                <a:solidFill>
                  <a:srgbClr val="3664BE"/>
                </a:solidFill>
              </a:rPr>
              <a:t>yönelik eğitim </a:t>
            </a:r>
            <a:r>
              <a:rPr lang="tr-TR" sz="1900" b="1" dirty="0" smtClean="0">
                <a:solidFill>
                  <a:srgbClr val="3664BE"/>
                </a:solidFill>
              </a:rPr>
              <a:t>vermek</a:t>
            </a:r>
          </a:p>
          <a:p>
            <a:pPr marL="342900" indent="-342900" algn="just">
              <a:buFont typeface="Wingdings" panose="05000000000000000000" pitchFamily="2" charset="2"/>
              <a:buChar char="ü"/>
            </a:pPr>
            <a:r>
              <a:rPr lang="tr-TR" sz="1900" b="1" dirty="0">
                <a:solidFill>
                  <a:srgbClr val="C00000"/>
                </a:solidFill>
              </a:rPr>
              <a:t>İşletmede Mesleki Eğitim/Staj Sözleşmesi </a:t>
            </a:r>
            <a:r>
              <a:rPr lang="tr-TR" sz="1900" b="1" dirty="0">
                <a:solidFill>
                  <a:srgbClr val="3664BE"/>
                </a:solidFill>
              </a:rPr>
              <a:t>Şartlarına </a:t>
            </a:r>
            <a:r>
              <a:rPr lang="tr-TR" sz="1900" b="1" dirty="0" smtClean="0">
                <a:solidFill>
                  <a:srgbClr val="3664BE"/>
                </a:solidFill>
              </a:rPr>
              <a:t>uygun </a:t>
            </a:r>
            <a:r>
              <a:rPr lang="tr-TR" sz="1900" b="1" dirty="0">
                <a:solidFill>
                  <a:srgbClr val="3664BE"/>
                </a:solidFill>
              </a:rPr>
              <a:t>eğitim </a:t>
            </a:r>
            <a:r>
              <a:rPr lang="tr-TR" sz="1900" b="1" dirty="0" smtClean="0">
                <a:solidFill>
                  <a:srgbClr val="3664BE"/>
                </a:solidFill>
              </a:rPr>
              <a:t>vermek</a:t>
            </a:r>
          </a:p>
          <a:p>
            <a:pPr marL="342900" indent="-342900" algn="just">
              <a:buFont typeface="Wingdings" panose="05000000000000000000" pitchFamily="2" charset="2"/>
              <a:buChar char="ü"/>
            </a:pPr>
            <a:r>
              <a:rPr lang="tr-TR" sz="1900" b="1" dirty="0" smtClean="0">
                <a:solidFill>
                  <a:srgbClr val="3664BE"/>
                </a:solidFill>
              </a:rPr>
              <a:t>10 ve daha fazla çalışanı olan işletmelerde </a:t>
            </a:r>
            <a:r>
              <a:rPr lang="tr-TR" sz="1900" b="1" dirty="0" smtClean="0">
                <a:solidFill>
                  <a:srgbClr val="C00000"/>
                </a:solidFill>
              </a:rPr>
              <a:t>eğitim biriminin </a:t>
            </a:r>
            <a:r>
              <a:rPr lang="tr-TR" sz="1900" b="1" dirty="0" smtClean="0">
                <a:solidFill>
                  <a:srgbClr val="3664BE"/>
                </a:solidFill>
              </a:rPr>
              <a:t>Kurulması</a:t>
            </a:r>
          </a:p>
          <a:p>
            <a:pPr marL="342900" indent="-342900" algn="just">
              <a:buFont typeface="Wingdings" panose="05000000000000000000" pitchFamily="2" charset="2"/>
              <a:buChar char="ü"/>
            </a:pPr>
            <a:endParaRPr lang="tr-TR" sz="1800" b="1" dirty="0">
              <a:solidFill>
                <a:srgbClr val="3664BE"/>
              </a:solidFill>
            </a:endParaRPr>
          </a:p>
          <a:p>
            <a:pPr marL="342900" indent="-342900" algn="just">
              <a:buFont typeface="Wingdings" panose="05000000000000000000" pitchFamily="2" charset="2"/>
              <a:buChar char="ü"/>
            </a:pPr>
            <a:endParaRPr lang="tr-TR" sz="1800" b="1" dirty="0">
              <a:solidFill>
                <a:srgbClr val="3664BE"/>
              </a:solidFill>
            </a:endParaRPr>
          </a:p>
        </p:txBody>
      </p:sp>
      <p:grpSp>
        <p:nvGrpSpPr>
          <p:cNvPr id="6" name="Group 5"/>
          <p:cNvGrpSpPr/>
          <p:nvPr/>
        </p:nvGrpSpPr>
        <p:grpSpPr>
          <a:xfrm>
            <a:off x="782607" y="5459240"/>
            <a:ext cx="10541572" cy="1184680"/>
            <a:chOff x="782607" y="5459240"/>
            <a:chExt cx="10541572" cy="118468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607" y="5459240"/>
              <a:ext cx="997358" cy="118468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6761" y="5480387"/>
              <a:ext cx="1057418" cy="105083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6155" y="6198880"/>
              <a:ext cx="1064207" cy="226595"/>
            </a:xfrm>
            <a:prstGeom prst="rect">
              <a:avLst/>
            </a:prstGeom>
          </p:spPr>
        </p:pic>
      </p:grpSp>
    </p:spTree>
    <p:extLst>
      <p:ext uri="{BB962C8B-B14F-4D97-AF65-F5344CB8AC3E}">
        <p14:creationId xmlns:p14="http://schemas.microsoft.com/office/powerpoint/2010/main" val="145898593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496"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10342272" cy="1579913"/>
          </a:xfrm>
        </p:spPr>
        <p:txBody>
          <a:bodyPr>
            <a:normAutofit fontScale="90000"/>
          </a:bodyPr>
          <a:lstStyle/>
          <a:p>
            <a:r>
              <a:rPr lang="en-US" b="1" dirty="0" err="1" smtClean="0">
                <a:solidFill>
                  <a:srgbClr val="1B325F"/>
                </a:solidFill>
              </a:rPr>
              <a:t>Mesleki</a:t>
            </a:r>
            <a:r>
              <a:rPr lang="en-US" b="1" dirty="0" smtClean="0">
                <a:solidFill>
                  <a:srgbClr val="1B325F"/>
                </a:solidFill>
              </a:rPr>
              <a:t> </a:t>
            </a:r>
            <a:r>
              <a:rPr lang="en-US" b="1" dirty="0" err="1" smtClean="0">
                <a:solidFill>
                  <a:srgbClr val="1B325F"/>
                </a:solidFill>
              </a:rPr>
              <a:t>Eğitim</a:t>
            </a:r>
            <a:r>
              <a:rPr lang="en-US" b="1" dirty="0" smtClean="0">
                <a:solidFill>
                  <a:srgbClr val="1B325F"/>
                </a:solidFill>
              </a:rPr>
              <a:t> </a:t>
            </a:r>
            <a:r>
              <a:rPr lang="en-US" b="1" dirty="0" err="1" smtClean="0">
                <a:solidFill>
                  <a:srgbClr val="1B325F"/>
                </a:solidFill>
              </a:rPr>
              <a:t>Sürecinde</a:t>
            </a:r>
            <a:r>
              <a:rPr lang="en-US" b="1" dirty="0" smtClean="0">
                <a:solidFill>
                  <a:srgbClr val="1B325F"/>
                </a:solidFill>
              </a:rPr>
              <a:t> </a:t>
            </a:r>
            <a:r>
              <a:rPr lang="en-US" b="1" dirty="0" err="1" smtClean="0">
                <a:solidFill>
                  <a:srgbClr val="1B325F"/>
                </a:solidFill>
              </a:rPr>
              <a:t>İş</a:t>
            </a:r>
            <a:r>
              <a:rPr lang="en-US" b="1" dirty="0" smtClean="0">
                <a:solidFill>
                  <a:srgbClr val="1B325F"/>
                </a:solidFill>
              </a:rPr>
              <a:t> </a:t>
            </a:r>
            <a:r>
              <a:rPr lang="en-US" b="1" dirty="0" err="1" smtClean="0">
                <a:solidFill>
                  <a:srgbClr val="1B325F"/>
                </a:solidFill>
              </a:rPr>
              <a:t>Sağlığı</a:t>
            </a:r>
            <a:r>
              <a:rPr lang="en-US" b="1" dirty="0" smtClean="0">
                <a:solidFill>
                  <a:srgbClr val="1B325F"/>
                </a:solidFill>
              </a:rPr>
              <a:t> </a:t>
            </a:r>
            <a:r>
              <a:rPr lang="en-US" b="1" dirty="0" err="1" smtClean="0">
                <a:solidFill>
                  <a:srgbClr val="1B325F"/>
                </a:solidFill>
              </a:rPr>
              <a:t>ve</a:t>
            </a:r>
            <a:r>
              <a:rPr lang="en-US" b="1" dirty="0" smtClean="0">
                <a:solidFill>
                  <a:srgbClr val="1B325F"/>
                </a:solidFill>
              </a:rPr>
              <a:t> </a:t>
            </a:r>
            <a:r>
              <a:rPr lang="en-US" b="1" dirty="0" err="1" smtClean="0">
                <a:solidFill>
                  <a:srgbClr val="1B325F"/>
                </a:solidFill>
              </a:rPr>
              <a:t>Güvenliğ</a:t>
            </a:r>
            <a:r>
              <a:rPr lang="tr-TR" b="1" dirty="0" smtClean="0">
                <a:solidFill>
                  <a:srgbClr val="1B325F"/>
                </a:solidFill>
              </a:rPr>
              <a:t>i</a:t>
            </a:r>
            <a:r>
              <a:rPr lang="tr-TR" dirty="0">
                <a:solidFill>
                  <a:srgbClr val="1B325F"/>
                </a:solidFill>
              </a:rPr>
              <a:t/>
            </a:r>
            <a:br>
              <a:rPr lang="tr-TR" dirty="0">
                <a:solidFill>
                  <a:srgbClr val="1B325F"/>
                </a:solidFill>
              </a:rPr>
            </a:br>
            <a:r>
              <a:rPr lang="tr-TR" dirty="0" smtClean="0">
                <a:solidFill>
                  <a:srgbClr val="1B325F"/>
                </a:solidFill>
              </a:rPr>
              <a:t>İşletmenin Sorumlulukları</a:t>
            </a:r>
            <a:endParaRPr lang="tr-TR" dirty="0">
              <a:solidFill>
                <a:srgbClr val="1B325F"/>
              </a:solidFill>
            </a:endParaRPr>
          </a:p>
        </p:txBody>
      </p:sp>
      <p:sp>
        <p:nvSpPr>
          <p:cNvPr id="5" name="İçerik Yer Tutucusu 1">
            <a:extLst>
              <a:ext uri="{FF2B5EF4-FFF2-40B4-BE49-F238E27FC236}">
                <a16:creationId xmlns:a16="http://schemas.microsoft.com/office/drawing/2014/main" id="{49F03F17-C889-AC4D-BF2E-F006B3D5E8FA}"/>
              </a:ext>
            </a:extLst>
          </p:cNvPr>
          <p:cNvSpPr txBox="1">
            <a:spLocks/>
          </p:cNvSpPr>
          <p:nvPr/>
        </p:nvSpPr>
        <p:spPr>
          <a:xfrm>
            <a:off x="462115" y="1766725"/>
            <a:ext cx="10137059" cy="3208397"/>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ü"/>
            </a:pPr>
            <a:r>
              <a:rPr lang="tr-TR" sz="1900" b="1" dirty="0">
                <a:solidFill>
                  <a:srgbClr val="3664BE"/>
                </a:solidFill>
              </a:rPr>
              <a:t>Öğrencilere öğrenci statüsü çerçevesinde uygulamalı mesleki eğitim hizmeti sunmak, bu doğrultuda </a:t>
            </a:r>
            <a:r>
              <a:rPr lang="tr-TR" sz="1900" b="1" u="sng" dirty="0">
                <a:solidFill>
                  <a:srgbClr val="C00000"/>
                </a:solidFill>
              </a:rPr>
              <a:t>usta öğretici görevlendirmek</a:t>
            </a:r>
          </a:p>
          <a:p>
            <a:pPr marL="342900" indent="-342900" algn="just">
              <a:buFont typeface="Wingdings" panose="05000000000000000000" pitchFamily="2" charset="2"/>
              <a:buChar char="ü"/>
            </a:pPr>
            <a:r>
              <a:rPr lang="tr-TR" sz="1900" b="1" dirty="0">
                <a:solidFill>
                  <a:srgbClr val="3664BE"/>
                </a:solidFill>
              </a:rPr>
              <a:t>Çırak öğrenci işletmede mesleki eğitime başladığında </a:t>
            </a:r>
            <a:r>
              <a:rPr lang="tr-TR" sz="1900" b="1" dirty="0">
                <a:solidFill>
                  <a:srgbClr val="C00000"/>
                </a:solidFill>
              </a:rPr>
              <a:t>işe giriş ve periyodik sağlık muayenelerinin </a:t>
            </a:r>
            <a:r>
              <a:rPr lang="tr-TR" sz="1900" b="1" dirty="0">
                <a:solidFill>
                  <a:srgbClr val="3664BE"/>
                </a:solidFill>
              </a:rPr>
              <a:t>yaptırılmasını sağlamak</a:t>
            </a:r>
          </a:p>
          <a:p>
            <a:pPr marL="342900" indent="-342900" algn="just">
              <a:buFont typeface="Wingdings" panose="05000000000000000000" pitchFamily="2" charset="2"/>
              <a:buChar char="ü"/>
            </a:pPr>
            <a:r>
              <a:rPr lang="tr-TR" sz="1900" b="1" dirty="0">
                <a:solidFill>
                  <a:srgbClr val="3664BE"/>
                </a:solidFill>
              </a:rPr>
              <a:t>Eğitimi yapılan mesleğe ve işyerine özgü olarak çırak </a:t>
            </a:r>
            <a:r>
              <a:rPr lang="tr-TR" sz="1900" b="1" dirty="0">
                <a:solidFill>
                  <a:srgbClr val="C00000"/>
                </a:solidFill>
              </a:rPr>
              <a:t>öğrenciye iş sağlığı ve güvenliği eğitimi </a:t>
            </a:r>
            <a:r>
              <a:rPr lang="tr-TR" sz="1900" b="1" dirty="0" smtClean="0">
                <a:solidFill>
                  <a:srgbClr val="3664BE"/>
                </a:solidFill>
              </a:rPr>
              <a:t>vermek, </a:t>
            </a:r>
            <a:r>
              <a:rPr lang="tr-TR" sz="1900" b="1" dirty="0" smtClean="0">
                <a:solidFill>
                  <a:srgbClr val="C00000"/>
                </a:solidFill>
              </a:rPr>
              <a:t>8,12,16 saat.</a:t>
            </a:r>
            <a:endParaRPr lang="tr-TR" sz="1900" b="1" dirty="0">
              <a:solidFill>
                <a:srgbClr val="C00000"/>
              </a:solidFill>
            </a:endParaRPr>
          </a:p>
          <a:p>
            <a:pPr marL="342900" indent="-342900" algn="just">
              <a:buFont typeface="Wingdings" panose="05000000000000000000" pitchFamily="2" charset="2"/>
              <a:buChar char="ü"/>
            </a:pPr>
            <a:r>
              <a:rPr lang="tr-TR" sz="1900" b="1" dirty="0">
                <a:solidFill>
                  <a:srgbClr val="3664BE"/>
                </a:solidFill>
              </a:rPr>
              <a:t>İşyerine özgü </a:t>
            </a:r>
            <a:r>
              <a:rPr lang="tr-TR" sz="1900" b="1" dirty="0">
                <a:solidFill>
                  <a:srgbClr val="C00000"/>
                </a:solidFill>
              </a:rPr>
              <a:t>acil durumlara </a:t>
            </a:r>
            <a:r>
              <a:rPr lang="tr-TR" sz="1900" b="1" dirty="0">
                <a:solidFill>
                  <a:srgbClr val="3664BE"/>
                </a:solidFill>
              </a:rPr>
              <a:t>yönelik eğitim vermek</a:t>
            </a:r>
          </a:p>
          <a:p>
            <a:pPr marL="342900" indent="-342900" algn="just">
              <a:buFont typeface="Wingdings" panose="05000000000000000000" pitchFamily="2" charset="2"/>
              <a:buChar char="ü"/>
            </a:pPr>
            <a:r>
              <a:rPr lang="tr-TR" sz="1900" b="1" dirty="0">
                <a:solidFill>
                  <a:srgbClr val="C00000"/>
                </a:solidFill>
              </a:rPr>
              <a:t>İşletmede Mesleki Eğitim/Staj Sözleşmesi </a:t>
            </a:r>
            <a:r>
              <a:rPr lang="tr-TR" sz="1900" b="1" dirty="0">
                <a:solidFill>
                  <a:srgbClr val="3664BE"/>
                </a:solidFill>
              </a:rPr>
              <a:t>Şartlarına uygun eğitim vermek</a:t>
            </a:r>
          </a:p>
          <a:p>
            <a:pPr marL="342900" indent="-342900" algn="just">
              <a:buFont typeface="Wingdings" panose="05000000000000000000" pitchFamily="2" charset="2"/>
              <a:buChar char="ü"/>
            </a:pPr>
            <a:r>
              <a:rPr lang="tr-TR" sz="1900" b="1" dirty="0">
                <a:solidFill>
                  <a:srgbClr val="3664BE"/>
                </a:solidFill>
              </a:rPr>
              <a:t>10 ve daha fazla çalışanı olan işletmelerde </a:t>
            </a:r>
            <a:r>
              <a:rPr lang="tr-TR" sz="1900" b="1" dirty="0">
                <a:solidFill>
                  <a:srgbClr val="C00000"/>
                </a:solidFill>
              </a:rPr>
              <a:t>eğitim biriminin </a:t>
            </a:r>
            <a:r>
              <a:rPr lang="tr-TR" sz="1900" b="1" dirty="0" smtClean="0">
                <a:solidFill>
                  <a:srgbClr val="3664BE"/>
                </a:solidFill>
              </a:rPr>
              <a:t>Kurulması</a:t>
            </a:r>
          </a:p>
          <a:p>
            <a:pPr marL="342900" indent="-342900" algn="just">
              <a:buFont typeface="Wingdings" panose="05000000000000000000" pitchFamily="2" charset="2"/>
              <a:buChar char="ü"/>
            </a:pPr>
            <a:r>
              <a:rPr lang="tr-TR" sz="1900" b="1" dirty="0" smtClean="0">
                <a:solidFill>
                  <a:srgbClr val="3664BE"/>
                </a:solidFill>
              </a:rPr>
              <a:t>Kurum tehlike tespiti ve bunlardan kaynaklanacak </a:t>
            </a:r>
            <a:r>
              <a:rPr lang="tr-TR" sz="1900" b="1" dirty="0" smtClean="0">
                <a:solidFill>
                  <a:srgbClr val="C00000"/>
                </a:solidFill>
              </a:rPr>
              <a:t>risklerin belirlenmesi </a:t>
            </a:r>
            <a:r>
              <a:rPr lang="tr-TR" sz="1900" b="1" dirty="0" smtClean="0">
                <a:solidFill>
                  <a:srgbClr val="3664BE"/>
                </a:solidFill>
              </a:rPr>
              <a:t>ve değerlendirilmesi</a:t>
            </a:r>
            <a:endParaRPr lang="tr-TR" sz="1900" b="1" dirty="0">
              <a:solidFill>
                <a:srgbClr val="3664BE"/>
              </a:solidFill>
            </a:endParaRPr>
          </a:p>
          <a:p>
            <a:pPr marL="342900" indent="-342900" algn="just">
              <a:buFont typeface="Wingdings" panose="05000000000000000000" pitchFamily="2" charset="2"/>
              <a:buChar char="ü"/>
            </a:pPr>
            <a:r>
              <a:rPr lang="tr-TR" sz="1900" b="1" dirty="0" smtClean="0">
                <a:solidFill>
                  <a:srgbClr val="3664BE"/>
                </a:solidFill>
              </a:rPr>
              <a:t>Eğitimi </a:t>
            </a:r>
            <a:r>
              <a:rPr lang="tr-TR" sz="1900" b="1" dirty="0">
                <a:solidFill>
                  <a:srgbClr val="3664BE"/>
                </a:solidFill>
              </a:rPr>
              <a:t>yapılan mesleğe özgü gerekli </a:t>
            </a:r>
            <a:r>
              <a:rPr lang="tr-TR" sz="1900" b="1" dirty="0">
                <a:solidFill>
                  <a:srgbClr val="C00000"/>
                </a:solidFill>
              </a:rPr>
              <a:t>Kişisel Koruyucu Donanım (KKD)</a:t>
            </a:r>
            <a:r>
              <a:rPr lang="tr-TR" sz="1900" b="1" dirty="0">
                <a:solidFill>
                  <a:srgbClr val="3664BE"/>
                </a:solidFill>
              </a:rPr>
              <a:t> temin ederek öğrencilere bunların kullanılmasına yönelik eğitim vermek ve öğrenciler tarafından kullanımını </a:t>
            </a:r>
            <a:r>
              <a:rPr lang="tr-TR" sz="1900" b="1" dirty="0" smtClean="0">
                <a:solidFill>
                  <a:srgbClr val="3664BE"/>
                </a:solidFill>
              </a:rPr>
              <a:t>sağlamak</a:t>
            </a:r>
            <a:endParaRPr lang="tr-TR" sz="1900" b="1" dirty="0">
              <a:solidFill>
                <a:srgbClr val="3664BE"/>
              </a:solidFill>
            </a:endParaRPr>
          </a:p>
          <a:p>
            <a:pPr marL="342900" indent="-342900" algn="just">
              <a:buFont typeface="Wingdings" panose="05000000000000000000" pitchFamily="2" charset="2"/>
              <a:buChar char="ü"/>
            </a:pPr>
            <a:endParaRPr lang="tr-TR" sz="1800" b="1" dirty="0">
              <a:solidFill>
                <a:srgbClr val="3664BE"/>
              </a:solidFill>
            </a:endParaRPr>
          </a:p>
          <a:p>
            <a:pPr marL="342900" indent="-342900" algn="just">
              <a:buFont typeface="Wingdings" panose="05000000000000000000" pitchFamily="2" charset="2"/>
              <a:buChar char="ü"/>
            </a:pPr>
            <a:endParaRPr lang="tr-TR" sz="1800" b="1" dirty="0">
              <a:solidFill>
                <a:srgbClr val="3664BE"/>
              </a:solidFill>
            </a:endParaRPr>
          </a:p>
        </p:txBody>
      </p:sp>
      <p:grpSp>
        <p:nvGrpSpPr>
          <p:cNvPr id="6" name="Group 5"/>
          <p:cNvGrpSpPr/>
          <p:nvPr/>
        </p:nvGrpSpPr>
        <p:grpSpPr>
          <a:xfrm>
            <a:off x="782607" y="5459240"/>
            <a:ext cx="10541572" cy="1184680"/>
            <a:chOff x="782607" y="5459240"/>
            <a:chExt cx="10541572" cy="118468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607" y="5459240"/>
              <a:ext cx="997358" cy="118468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6761" y="5480387"/>
              <a:ext cx="1057418" cy="105083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6155" y="6198880"/>
              <a:ext cx="1064207" cy="226595"/>
            </a:xfrm>
            <a:prstGeom prst="rect">
              <a:avLst/>
            </a:prstGeom>
          </p:spPr>
        </p:pic>
      </p:grpSp>
    </p:spTree>
    <p:extLst>
      <p:ext uri="{BB962C8B-B14F-4D97-AF65-F5344CB8AC3E}">
        <p14:creationId xmlns:p14="http://schemas.microsoft.com/office/powerpoint/2010/main" val="251966490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58036"/>
            <a:ext cx="8817078" cy="958673"/>
          </a:xfrm>
        </p:spPr>
        <p:txBody>
          <a:bodyPr>
            <a:normAutofit fontScale="90000"/>
          </a:bodyPr>
          <a:lstStyle/>
          <a:p>
            <a:r>
              <a:rPr lang="tr-TR" dirty="0">
                <a:solidFill>
                  <a:srgbClr val="1B325F"/>
                </a:solidFill>
              </a:rPr>
              <a:t/>
            </a:r>
            <a:br>
              <a:rPr lang="tr-TR" dirty="0">
                <a:solidFill>
                  <a:srgbClr val="1B325F"/>
                </a:solidFill>
              </a:rPr>
            </a:br>
            <a:r>
              <a:rPr lang="tr-TR" b="1" dirty="0" smtClean="0">
                <a:solidFill>
                  <a:srgbClr val="1B325F"/>
                </a:solidFill>
              </a:rPr>
              <a:t>Çıraklık Eğitiminde Uygulanan Programlar</a:t>
            </a:r>
            <a:r>
              <a:rPr lang="tr-TR" dirty="0">
                <a:solidFill>
                  <a:srgbClr val="1B325F"/>
                </a:solidFill>
              </a:rPr>
              <a:t/>
            </a:r>
            <a:br>
              <a:rPr lang="tr-TR" dirty="0">
                <a:solidFill>
                  <a:srgbClr val="1B325F"/>
                </a:solidFill>
              </a:rPr>
            </a:br>
            <a:r>
              <a:rPr lang="tr-TR" dirty="0">
                <a:solidFill>
                  <a:srgbClr val="1B325F"/>
                </a:solidFill>
              </a:rPr>
              <a:t> </a:t>
            </a:r>
          </a:p>
        </p:txBody>
      </p:sp>
      <p:graphicFrame>
        <p:nvGraphicFramePr>
          <p:cNvPr id="5" name="Diyagram 4"/>
          <p:cNvGraphicFramePr/>
          <p:nvPr>
            <p:extLst/>
          </p:nvPr>
        </p:nvGraphicFramePr>
        <p:xfrm>
          <a:off x="3790188" y="1105206"/>
          <a:ext cx="6330156" cy="46815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ikdörtgen 5"/>
          <p:cNvSpPr/>
          <p:nvPr/>
        </p:nvSpPr>
        <p:spPr>
          <a:xfrm>
            <a:off x="0" y="1895828"/>
            <a:ext cx="4306414" cy="2308324"/>
          </a:xfrm>
          <a:prstGeom prst="rect">
            <a:avLst/>
          </a:prstGeom>
        </p:spPr>
        <p:txBody>
          <a:bodyPr wrap="square">
            <a:spAutoFit/>
          </a:bodyPr>
          <a:lstStyle/>
          <a:p>
            <a:pPr marL="342900" indent="-342900">
              <a:lnSpc>
                <a:spcPct val="150000"/>
              </a:lnSpc>
              <a:buFont typeface="Wingdings" panose="05000000000000000000" pitchFamily="2" charset="2"/>
              <a:buChar char="ü"/>
            </a:pPr>
            <a:r>
              <a:rPr lang="tr-TR" sz="1600" b="1" dirty="0" smtClean="0">
                <a:solidFill>
                  <a:schemeClr val="tx1">
                    <a:lumMod val="95000"/>
                    <a:lumOff val="5000"/>
                  </a:schemeClr>
                </a:solidFill>
                <a:cs typeface="Arial" panose="020B0604020202020204" pitchFamily="34" charset="0"/>
              </a:rPr>
              <a:t>Anadolu Teknik Programı (ATP)</a:t>
            </a:r>
          </a:p>
          <a:p>
            <a:pPr marL="342900" indent="-342900">
              <a:lnSpc>
                <a:spcPct val="150000"/>
              </a:lnSpc>
              <a:buFont typeface="Wingdings" panose="05000000000000000000" pitchFamily="2" charset="2"/>
              <a:buChar char="ü"/>
            </a:pPr>
            <a:r>
              <a:rPr lang="tr-TR" sz="1600" b="1" dirty="0" smtClean="0">
                <a:solidFill>
                  <a:schemeClr val="tx1">
                    <a:lumMod val="95000"/>
                    <a:lumOff val="5000"/>
                  </a:schemeClr>
                </a:solidFill>
                <a:cs typeface="Arial" panose="020B0604020202020204" pitchFamily="34" charset="0"/>
              </a:rPr>
              <a:t>Anadolu Meslek Programı (AMP)</a:t>
            </a:r>
          </a:p>
          <a:p>
            <a:pPr marL="342900" indent="-342900">
              <a:lnSpc>
                <a:spcPct val="150000"/>
              </a:lnSpc>
              <a:buFont typeface="Wingdings" panose="05000000000000000000" pitchFamily="2" charset="2"/>
              <a:buChar char="ü"/>
            </a:pPr>
            <a:r>
              <a:rPr lang="tr-TR" sz="1600" b="1" dirty="0" smtClean="0">
                <a:solidFill>
                  <a:schemeClr val="tx1">
                    <a:lumMod val="95000"/>
                    <a:lumOff val="5000"/>
                  </a:schemeClr>
                </a:solidFill>
                <a:cs typeface="Arial" panose="020B0604020202020204" pitchFamily="34" charset="0"/>
              </a:rPr>
              <a:t>Mesleki Eğitim Merkezi Programı (MEMP)</a:t>
            </a:r>
          </a:p>
          <a:p>
            <a:pPr marL="342900" indent="-342900">
              <a:lnSpc>
                <a:spcPct val="150000"/>
              </a:lnSpc>
              <a:buFont typeface="Wingdings" panose="05000000000000000000" pitchFamily="2" charset="2"/>
              <a:buChar char="ü"/>
            </a:pPr>
            <a:endParaRPr lang="tr-TR" sz="1600" b="1" dirty="0">
              <a:solidFill>
                <a:schemeClr val="tx1">
                  <a:lumMod val="95000"/>
                  <a:lumOff val="5000"/>
                </a:schemeClr>
              </a:solidFill>
              <a:cs typeface="Arial" panose="020B0604020202020204" pitchFamily="34" charset="0"/>
            </a:endParaRPr>
          </a:p>
          <a:p>
            <a:pPr>
              <a:lnSpc>
                <a:spcPct val="150000"/>
              </a:lnSpc>
            </a:pPr>
            <a:r>
              <a:rPr lang="tr-TR" sz="1600" b="1" dirty="0">
                <a:solidFill>
                  <a:schemeClr val="tx1">
                    <a:lumMod val="95000"/>
                    <a:lumOff val="5000"/>
                  </a:schemeClr>
                </a:solidFill>
                <a:cs typeface="Arial" panose="020B0604020202020204" pitchFamily="34" charset="0"/>
              </a:rPr>
              <a:t>MTAL Alan Dal Sayısı	   : </a:t>
            </a:r>
            <a:r>
              <a:rPr lang="tr-TR" sz="1600" dirty="0"/>
              <a:t>53 Alan ve 114 dal</a:t>
            </a:r>
            <a:endParaRPr lang="tr-TR" sz="1600" b="1" dirty="0">
              <a:solidFill>
                <a:schemeClr val="tx1">
                  <a:lumMod val="95000"/>
                  <a:lumOff val="5000"/>
                </a:schemeClr>
              </a:solidFill>
              <a:cs typeface="Arial" panose="020B0604020202020204" pitchFamily="34" charset="0"/>
            </a:endParaRPr>
          </a:p>
          <a:p>
            <a:pPr>
              <a:lnSpc>
                <a:spcPct val="150000"/>
              </a:lnSpc>
            </a:pPr>
            <a:r>
              <a:rPr lang="tr-TR" sz="1600" b="1" dirty="0"/>
              <a:t>MEMP Alan Dal Sayısı   </a:t>
            </a:r>
            <a:r>
              <a:rPr lang="tr-TR" sz="1600" dirty="0"/>
              <a:t>: 38 Alan ve 192 dal</a:t>
            </a:r>
            <a:endParaRPr lang="tr-TR" sz="1600" b="1" dirty="0">
              <a:solidFill>
                <a:schemeClr val="tx1">
                  <a:lumMod val="95000"/>
                  <a:lumOff val="5000"/>
                </a:schemeClr>
              </a:solidFill>
              <a:cs typeface="Arial" panose="020B0604020202020204" pitchFamily="34" charset="0"/>
            </a:endParaRPr>
          </a:p>
        </p:txBody>
      </p:sp>
      <p:grpSp>
        <p:nvGrpSpPr>
          <p:cNvPr id="13" name="Group 12"/>
          <p:cNvGrpSpPr/>
          <p:nvPr/>
        </p:nvGrpSpPr>
        <p:grpSpPr>
          <a:xfrm>
            <a:off x="782607" y="5468293"/>
            <a:ext cx="10541572" cy="1184680"/>
            <a:chOff x="782607" y="5459240"/>
            <a:chExt cx="10541572" cy="1184680"/>
          </a:xfrm>
        </p:grpSpPr>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2607" y="5459240"/>
              <a:ext cx="997358" cy="1184680"/>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66761" y="5480387"/>
              <a:ext cx="1057418" cy="1050838"/>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46155" y="6198880"/>
              <a:ext cx="1064207" cy="226595"/>
            </a:xfrm>
            <a:prstGeom prst="rect">
              <a:avLst/>
            </a:prstGeom>
          </p:spPr>
        </p:pic>
      </p:grpSp>
    </p:spTree>
    <p:extLst>
      <p:ext uri="{BB962C8B-B14F-4D97-AF65-F5344CB8AC3E}">
        <p14:creationId xmlns:p14="http://schemas.microsoft.com/office/powerpoint/2010/main" val="17724588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10342272" cy="1579913"/>
          </a:xfrm>
        </p:spPr>
        <p:txBody>
          <a:bodyPr>
            <a:normAutofit fontScale="90000"/>
          </a:bodyPr>
          <a:lstStyle/>
          <a:p>
            <a:r>
              <a:rPr lang="en-US" b="1" dirty="0" err="1" smtClean="0">
                <a:solidFill>
                  <a:srgbClr val="1B325F"/>
                </a:solidFill>
              </a:rPr>
              <a:t>Mesleki</a:t>
            </a:r>
            <a:r>
              <a:rPr lang="en-US" b="1" dirty="0" smtClean="0">
                <a:solidFill>
                  <a:srgbClr val="1B325F"/>
                </a:solidFill>
              </a:rPr>
              <a:t> </a:t>
            </a:r>
            <a:r>
              <a:rPr lang="en-US" b="1" dirty="0" err="1" smtClean="0">
                <a:solidFill>
                  <a:srgbClr val="1B325F"/>
                </a:solidFill>
              </a:rPr>
              <a:t>Eğitim</a:t>
            </a:r>
            <a:r>
              <a:rPr lang="en-US" b="1" dirty="0" smtClean="0">
                <a:solidFill>
                  <a:srgbClr val="1B325F"/>
                </a:solidFill>
              </a:rPr>
              <a:t> </a:t>
            </a:r>
            <a:r>
              <a:rPr lang="en-US" b="1" dirty="0" err="1" smtClean="0">
                <a:solidFill>
                  <a:srgbClr val="1B325F"/>
                </a:solidFill>
              </a:rPr>
              <a:t>Sürecinde</a:t>
            </a:r>
            <a:r>
              <a:rPr lang="en-US" b="1" dirty="0" smtClean="0">
                <a:solidFill>
                  <a:srgbClr val="1B325F"/>
                </a:solidFill>
              </a:rPr>
              <a:t> </a:t>
            </a:r>
            <a:r>
              <a:rPr lang="en-US" b="1" dirty="0" err="1" smtClean="0">
                <a:solidFill>
                  <a:srgbClr val="1B325F"/>
                </a:solidFill>
              </a:rPr>
              <a:t>İş</a:t>
            </a:r>
            <a:r>
              <a:rPr lang="en-US" b="1" dirty="0" smtClean="0">
                <a:solidFill>
                  <a:srgbClr val="1B325F"/>
                </a:solidFill>
              </a:rPr>
              <a:t> </a:t>
            </a:r>
            <a:r>
              <a:rPr lang="en-US" b="1" dirty="0" err="1" smtClean="0">
                <a:solidFill>
                  <a:srgbClr val="1B325F"/>
                </a:solidFill>
              </a:rPr>
              <a:t>Sağlığı</a:t>
            </a:r>
            <a:r>
              <a:rPr lang="en-US" b="1" dirty="0" smtClean="0">
                <a:solidFill>
                  <a:srgbClr val="1B325F"/>
                </a:solidFill>
              </a:rPr>
              <a:t> </a:t>
            </a:r>
            <a:r>
              <a:rPr lang="en-US" b="1" dirty="0" err="1" smtClean="0">
                <a:solidFill>
                  <a:srgbClr val="1B325F"/>
                </a:solidFill>
              </a:rPr>
              <a:t>ve</a:t>
            </a:r>
            <a:r>
              <a:rPr lang="en-US" b="1" dirty="0" smtClean="0">
                <a:solidFill>
                  <a:srgbClr val="1B325F"/>
                </a:solidFill>
              </a:rPr>
              <a:t> </a:t>
            </a:r>
            <a:r>
              <a:rPr lang="en-US" b="1" dirty="0" err="1" smtClean="0">
                <a:solidFill>
                  <a:srgbClr val="1B325F"/>
                </a:solidFill>
              </a:rPr>
              <a:t>Güvenliğ</a:t>
            </a:r>
            <a:r>
              <a:rPr lang="tr-TR" b="1" dirty="0" smtClean="0">
                <a:solidFill>
                  <a:srgbClr val="1B325F"/>
                </a:solidFill>
              </a:rPr>
              <a:t>i</a:t>
            </a:r>
            <a:r>
              <a:rPr lang="tr-TR" dirty="0">
                <a:solidFill>
                  <a:srgbClr val="1B325F"/>
                </a:solidFill>
              </a:rPr>
              <a:t/>
            </a:r>
            <a:br>
              <a:rPr lang="tr-TR" dirty="0">
                <a:solidFill>
                  <a:srgbClr val="1B325F"/>
                </a:solidFill>
              </a:rPr>
            </a:br>
            <a:r>
              <a:rPr lang="tr-TR" dirty="0" smtClean="0">
                <a:solidFill>
                  <a:srgbClr val="1B325F"/>
                </a:solidFill>
              </a:rPr>
              <a:t>Kaynaklar</a:t>
            </a:r>
            <a:endParaRPr lang="tr-TR" dirty="0">
              <a:solidFill>
                <a:srgbClr val="1B325F"/>
              </a:solidFill>
            </a:endParaRPr>
          </a:p>
        </p:txBody>
      </p:sp>
      <p:sp>
        <p:nvSpPr>
          <p:cNvPr id="4" name="Dikdörtgen 3"/>
          <p:cNvSpPr/>
          <p:nvPr/>
        </p:nvSpPr>
        <p:spPr>
          <a:xfrm>
            <a:off x="3555829" y="3159836"/>
            <a:ext cx="4241418" cy="400110"/>
          </a:xfrm>
          <a:prstGeom prst="rect">
            <a:avLst/>
          </a:prstGeom>
        </p:spPr>
        <p:txBody>
          <a:bodyPr wrap="none">
            <a:spAutoFit/>
          </a:bodyPr>
          <a:lstStyle/>
          <a:p>
            <a:r>
              <a:rPr lang="tr-TR" sz="2000" b="1" dirty="0">
                <a:hlinkClick r:id="rId2"/>
              </a:rPr>
              <a:t>https://meslegimhayatim.meb.gov.tr/</a:t>
            </a:r>
            <a:endParaRPr lang="tr-TR" sz="2000" b="1" dirty="0"/>
          </a:p>
        </p:txBody>
      </p:sp>
      <p:sp>
        <p:nvSpPr>
          <p:cNvPr id="6" name="Dikdörtgen 5"/>
          <p:cNvSpPr/>
          <p:nvPr/>
        </p:nvSpPr>
        <p:spPr>
          <a:xfrm>
            <a:off x="110982" y="3159836"/>
            <a:ext cx="3084627" cy="400110"/>
          </a:xfrm>
          <a:prstGeom prst="rect">
            <a:avLst/>
          </a:prstGeom>
        </p:spPr>
        <p:txBody>
          <a:bodyPr wrap="none">
            <a:spAutoFit/>
          </a:bodyPr>
          <a:lstStyle/>
          <a:p>
            <a:r>
              <a:rPr lang="tr-TR" sz="2000" b="1" dirty="0">
                <a:hlinkClick r:id="rId3"/>
              </a:rPr>
              <a:t>https://mtegm.meb.gov.tr</a:t>
            </a:r>
            <a:r>
              <a:rPr lang="tr-TR" dirty="0">
                <a:hlinkClick r:id="rId3"/>
              </a:rPr>
              <a:t>/</a:t>
            </a:r>
            <a:endParaRPr lang="tr-TR" dirty="0"/>
          </a:p>
        </p:txBody>
      </p:sp>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06348" y="1798530"/>
            <a:ext cx="1581730" cy="11420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7113" y="1812811"/>
            <a:ext cx="1632798" cy="1127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6896" y="1917590"/>
            <a:ext cx="1632798" cy="11141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Başlık 1"/>
          <p:cNvSpPr txBox="1">
            <a:spLocks/>
          </p:cNvSpPr>
          <p:nvPr/>
        </p:nvSpPr>
        <p:spPr>
          <a:xfrm>
            <a:off x="7057518" y="5301437"/>
            <a:ext cx="3629025" cy="57928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800" dirty="0">
              <a:solidFill>
                <a:srgbClr val="FF0000"/>
              </a:solidFill>
              <a:latin typeface="+mn-lt"/>
            </a:endParaRPr>
          </a:p>
        </p:txBody>
      </p:sp>
      <p:sp>
        <p:nvSpPr>
          <p:cNvPr id="11" name="Dikdörtgen 10"/>
          <p:cNvSpPr/>
          <p:nvPr/>
        </p:nvSpPr>
        <p:spPr>
          <a:xfrm>
            <a:off x="2084439" y="4037101"/>
            <a:ext cx="7275869" cy="1754326"/>
          </a:xfrm>
          <a:prstGeom prst="rect">
            <a:avLst/>
          </a:prstGeom>
        </p:spPr>
        <p:txBody>
          <a:bodyPr wrap="square">
            <a:spAutoFit/>
          </a:bodyPr>
          <a:lstStyle/>
          <a:p>
            <a:r>
              <a:rPr lang="tr-TR" sz="2800" dirty="0">
                <a:solidFill>
                  <a:srgbClr val="FF0000"/>
                </a:solidFill>
                <a:ea typeface="+mj-ea"/>
                <a:cs typeface="+mj-cs"/>
              </a:rPr>
              <a:t>İş Sağlığı ve Güvenliği</a:t>
            </a:r>
            <a:endParaRPr lang="tr-TR" sz="2800" dirty="0">
              <a:solidFill>
                <a:srgbClr val="FF0000"/>
              </a:solidFill>
              <a:ea typeface="+mj-ea"/>
              <a:cs typeface="+mj-cs"/>
              <a:hlinkClick r:id="rId7"/>
            </a:endParaRPr>
          </a:p>
          <a:p>
            <a:pPr marL="342900" indent="-342900">
              <a:buFont typeface="Wingdings" panose="05000000000000000000" pitchFamily="2" charset="2"/>
              <a:buChar char="Ø"/>
            </a:pPr>
            <a:r>
              <a:rPr lang="tr-TR" sz="2000" dirty="0" smtClean="0">
                <a:hlinkClick r:id="rId7"/>
              </a:rPr>
              <a:t>https</a:t>
            </a:r>
            <a:r>
              <a:rPr lang="tr-TR" sz="2000" dirty="0">
                <a:hlinkClick r:id="rId7"/>
              </a:rPr>
              <a:t>://</a:t>
            </a:r>
            <a:r>
              <a:rPr lang="tr-TR" sz="2000" dirty="0" smtClean="0">
                <a:hlinkClick r:id="rId7"/>
              </a:rPr>
              <a:t>dhgm.meb.gov.tr/www/isyeri-saglik-ve-guvenlik-birimi-daire-baskanligi/icerik/425</a:t>
            </a:r>
            <a:endParaRPr lang="tr-TR" sz="2000" dirty="0"/>
          </a:p>
          <a:p>
            <a:pPr marL="342900" indent="-342900">
              <a:buFont typeface="Wingdings" panose="05000000000000000000" pitchFamily="2" charset="2"/>
              <a:buChar char="Ø"/>
            </a:pPr>
            <a:r>
              <a:rPr lang="tr-TR" sz="2000" dirty="0">
                <a:hlinkClick r:id="rId8"/>
              </a:rPr>
              <a:t>https://</a:t>
            </a:r>
            <a:r>
              <a:rPr lang="tr-TR" sz="2000" dirty="0" smtClean="0">
                <a:hlinkClick r:id="rId8"/>
              </a:rPr>
              <a:t>www.csgb.gov.tr/isggm</a:t>
            </a:r>
            <a:endParaRPr lang="tr-TR" sz="2000" dirty="0"/>
          </a:p>
          <a:p>
            <a:pPr marL="342900" indent="-342900">
              <a:buFont typeface="Wingdings" panose="05000000000000000000" pitchFamily="2" charset="2"/>
              <a:buChar char="Ø"/>
            </a:pPr>
            <a:r>
              <a:rPr lang="tr-TR" sz="2000" dirty="0">
                <a:hlinkClick r:id="rId9"/>
              </a:rPr>
              <a:t>https://</a:t>
            </a:r>
            <a:r>
              <a:rPr lang="tr-TR" sz="2000" dirty="0" smtClean="0">
                <a:hlinkClick r:id="rId9"/>
              </a:rPr>
              <a:t>osha.europa.eu/tr</a:t>
            </a:r>
            <a:endParaRPr lang="tr-TR" sz="2000" dirty="0" smtClean="0"/>
          </a:p>
        </p:txBody>
      </p:sp>
      <p:sp>
        <p:nvSpPr>
          <p:cNvPr id="12" name="Başlık 1"/>
          <p:cNvSpPr txBox="1">
            <a:spLocks/>
          </p:cNvSpPr>
          <p:nvPr/>
        </p:nvSpPr>
        <p:spPr>
          <a:xfrm>
            <a:off x="1278529" y="1226234"/>
            <a:ext cx="3629025" cy="57928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2800" dirty="0" smtClean="0">
                <a:solidFill>
                  <a:srgbClr val="FF0000"/>
                </a:solidFill>
                <a:latin typeface="+mn-lt"/>
              </a:rPr>
              <a:t>Mesleki Eğitim</a:t>
            </a:r>
            <a:endParaRPr lang="tr-TR" sz="2800" dirty="0">
              <a:solidFill>
                <a:srgbClr val="FF0000"/>
              </a:solidFill>
              <a:latin typeface="+mn-lt"/>
            </a:endParaRPr>
          </a:p>
        </p:txBody>
      </p:sp>
      <p:sp>
        <p:nvSpPr>
          <p:cNvPr id="13" name="Dikdörtgen 12"/>
          <p:cNvSpPr/>
          <p:nvPr/>
        </p:nvSpPr>
        <p:spPr>
          <a:xfrm>
            <a:off x="8275100" y="3196189"/>
            <a:ext cx="2927917" cy="400110"/>
          </a:xfrm>
          <a:prstGeom prst="rect">
            <a:avLst/>
          </a:prstGeom>
          <a:solidFill>
            <a:schemeClr val="accent4">
              <a:lumMod val="20000"/>
              <a:lumOff val="80000"/>
            </a:schemeClr>
          </a:solidFill>
        </p:spPr>
        <p:txBody>
          <a:bodyPr wrap="none">
            <a:spAutoFit/>
          </a:bodyPr>
          <a:lstStyle/>
          <a:p>
            <a:r>
              <a:rPr lang="tr-TR" sz="2000" b="1" dirty="0">
                <a:solidFill>
                  <a:schemeClr val="accent4">
                    <a:lumMod val="60000"/>
                    <a:lumOff val="40000"/>
                  </a:schemeClr>
                </a:solidFill>
                <a:hlinkClick r:id="rId10"/>
              </a:rPr>
              <a:t>http://meslek.eba.gov.tr/</a:t>
            </a:r>
            <a:endParaRPr lang="tr-TR" sz="2000" b="1" dirty="0">
              <a:solidFill>
                <a:schemeClr val="accent4">
                  <a:lumMod val="60000"/>
                  <a:lumOff val="40000"/>
                </a:schemeClr>
              </a:solidFill>
            </a:endParaRPr>
          </a:p>
        </p:txBody>
      </p:sp>
      <p:grpSp>
        <p:nvGrpSpPr>
          <p:cNvPr id="15" name="Group 14"/>
          <p:cNvGrpSpPr/>
          <p:nvPr/>
        </p:nvGrpSpPr>
        <p:grpSpPr>
          <a:xfrm>
            <a:off x="782607" y="5459240"/>
            <a:ext cx="10541572" cy="1184680"/>
            <a:chOff x="782607" y="5459240"/>
            <a:chExt cx="10541572" cy="1184680"/>
          </a:xfrm>
        </p:grpSpPr>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2607" y="5459240"/>
              <a:ext cx="997358" cy="1184680"/>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66761" y="5480387"/>
              <a:ext cx="1057418" cy="1050838"/>
            </a:xfrm>
            <a:prstGeom prst="rect">
              <a:avLst/>
            </a:prstGeom>
          </p:spPr>
        </p:pic>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546155" y="6198880"/>
              <a:ext cx="1064207" cy="226595"/>
            </a:xfrm>
            <a:prstGeom prst="rect">
              <a:avLst/>
            </a:prstGeom>
          </p:spPr>
        </p:pic>
      </p:grpSp>
    </p:spTree>
    <p:extLst>
      <p:ext uri="{BB962C8B-B14F-4D97-AF65-F5344CB8AC3E}">
        <p14:creationId xmlns:p14="http://schemas.microsoft.com/office/powerpoint/2010/main" val="24319016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70808" y="3984899"/>
            <a:ext cx="6096000" cy="523220"/>
          </a:xfrm>
          <a:prstGeom prst="rect">
            <a:avLst/>
          </a:prstGeom>
        </p:spPr>
        <p:txBody>
          <a:bodyPr>
            <a:spAutoFit/>
          </a:bodyPr>
          <a:lstStyle/>
          <a:p>
            <a:pPr algn="r"/>
            <a:r>
              <a:rPr lang="en-US" sz="2800" dirty="0" err="1" smtClean="0">
                <a:solidFill>
                  <a:schemeClr val="accent1">
                    <a:lumMod val="75000"/>
                  </a:schemeClr>
                </a:solidFill>
              </a:rPr>
              <a:t>Dinlediğiniz</a:t>
            </a:r>
            <a:r>
              <a:rPr lang="en-US" sz="2800" dirty="0" smtClean="0">
                <a:solidFill>
                  <a:schemeClr val="accent1">
                    <a:lumMod val="75000"/>
                  </a:schemeClr>
                </a:solidFill>
              </a:rPr>
              <a:t> </a:t>
            </a:r>
            <a:r>
              <a:rPr lang="en-US" sz="2800" dirty="0" err="1" smtClean="0">
                <a:solidFill>
                  <a:schemeClr val="accent1">
                    <a:lumMod val="75000"/>
                  </a:schemeClr>
                </a:solidFill>
              </a:rPr>
              <a:t>için</a:t>
            </a:r>
            <a:r>
              <a:rPr lang="en-US" sz="2800" dirty="0" smtClean="0">
                <a:solidFill>
                  <a:schemeClr val="accent1">
                    <a:lumMod val="75000"/>
                  </a:schemeClr>
                </a:solidFill>
              </a:rPr>
              <a:t> </a:t>
            </a:r>
            <a:r>
              <a:rPr lang="en-US" sz="2800" dirty="0" err="1" smtClean="0">
                <a:solidFill>
                  <a:schemeClr val="accent1">
                    <a:lumMod val="75000"/>
                  </a:schemeClr>
                </a:solidFill>
              </a:rPr>
              <a:t>teşekkürler</a:t>
            </a:r>
            <a:endParaRPr lang="tr-TR" sz="2800" dirty="0">
              <a:solidFill>
                <a:schemeClr val="accent1">
                  <a:lumMod val="75000"/>
                </a:schemeClr>
              </a:solidFill>
            </a:endParaRPr>
          </a:p>
        </p:txBody>
      </p:sp>
    </p:spTree>
    <p:extLst>
      <p:ext uri="{BB962C8B-B14F-4D97-AF65-F5344CB8AC3E}">
        <p14:creationId xmlns:p14="http://schemas.microsoft.com/office/powerpoint/2010/main" val="566413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 y="99044"/>
            <a:ext cx="8819535" cy="600764"/>
          </a:xfrm>
        </p:spPr>
        <p:txBody>
          <a:bodyPr>
            <a:normAutofit fontScale="90000"/>
          </a:bodyPr>
          <a:lstStyle/>
          <a:p>
            <a:r>
              <a:rPr lang="tr-TR" b="1" dirty="0" smtClean="0">
                <a:solidFill>
                  <a:srgbClr val="1B325F"/>
                </a:solidFill>
              </a:rPr>
              <a:t>Mesleki </a:t>
            </a:r>
            <a:r>
              <a:rPr lang="tr-TR" b="1" dirty="0">
                <a:solidFill>
                  <a:srgbClr val="1B325F"/>
                </a:solidFill>
              </a:rPr>
              <a:t>ve Teknik Eğitim İstatistikleri</a:t>
            </a:r>
            <a:r>
              <a:rPr lang="tr-TR" dirty="0" smtClean="0">
                <a:solidFill>
                  <a:srgbClr val="1B325F"/>
                </a:solidFill>
              </a:rPr>
              <a:t> </a:t>
            </a:r>
            <a:endParaRPr lang="tr-TR" dirty="0">
              <a:solidFill>
                <a:srgbClr val="1B325F"/>
              </a:solidFill>
            </a:endParaRPr>
          </a:p>
        </p:txBody>
      </p:sp>
      <p:grpSp>
        <p:nvGrpSpPr>
          <p:cNvPr id="13" name="Group 12"/>
          <p:cNvGrpSpPr/>
          <p:nvPr/>
        </p:nvGrpSpPr>
        <p:grpSpPr>
          <a:xfrm>
            <a:off x="782607" y="5468293"/>
            <a:ext cx="10541572" cy="1184680"/>
            <a:chOff x="782607" y="5459240"/>
            <a:chExt cx="10541572" cy="118468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607" y="5459240"/>
              <a:ext cx="997358" cy="1184680"/>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6761" y="5480387"/>
              <a:ext cx="1057418" cy="1050838"/>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6155" y="6198880"/>
              <a:ext cx="1064207" cy="226595"/>
            </a:xfrm>
            <a:prstGeom prst="rect">
              <a:avLst/>
            </a:prstGeom>
          </p:spPr>
        </p:pic>
      </p:grpSp>
      <p:graphicFrame>
        <p:nvGraphicFramePr>
          <p:cNvPr id="3" name="Tablo 2"/>
          <p:cNvGraphicFramePr>
            <a:graphicFrameLocks noGrp="1"/>
          </p:cNvGraphicFramePr>
          <p:nvPr>
            <p:extLst/>
          </p:nvPr>
        </p:nvGraphicFramePr>
        <p:xfrm>
          <a:off x="1819293" y="966683"/>
          <a:ext cx="8307932" cy="4788060"/>
        </p:xfrm>
        <a:graphic>
          <a:graphicData uri="http://schemas.openxmlformats.org/drawingml/2006/table">
            <a:tbl>
              <a:tblPr firstRow="1" firstCol="1" bandRow="1">
                <a:tableStyleId>{5C22544A-7EE6-4342-B048-85BDC9FD1C3A}</a:tableStyleId>
              </a:tblPr>
              <a:tblGrid>
                <a:gridCol w="4235250">
                  <a:extLst>
                    <a:ext uri="{9D8B030D-6E8A-4147-A177-3AD203B41FA5}">
                      <a16:colId xmlns:a16="http://schemas.microsoft.com/office/drawing/2014/main" val="20000"/>
                    </a:ext>
                  </a:extLst>
                </a:gridCol>
                <a:gridCol w="2194663">
                  <a:extLst>
                    <a:ext uri="{9D8B030D-6E8A-4147-A177-3AD203B41FA5}">
                      <a16:colId xmlns:a16="http://schemas.microsoft.com/office/drawing/2014/main" val="20001"/>
                    </a:ext>
                  </a:extLst>
                </a:gridCol>
                <a:gridCol w="1878019">
                  <a:extLst>
                    <a:ext uri="{9D8B030D-6E8A-4147-A177-3AD203B41FA5}">
                      <a16:colId xmlns:a16="http://schemas.microsoft.com/office/drawing/2014/main" val="20002"/>
                    </a:ext>
                  </a:extLst>
                </a:gridCol>
              </a:tblGrid>
              <a:tr h="237771">
                <a:tc>
                  <a:txBody>
                    <a:bodyPr/>
                    <a:lstStyle/>
                    <a:p>
                      <a:pPr>
                        <a:lnSpc>
                          <a:spcPct val="107000"/>
                        </a:lnSpc>
                        <a:spcAft>
                          <a:spcPts val="0"/>
                        </a:spcAft>
                      </a:pPr>
                      <a:r>
                        <a:rPr lang="tr-TR" sz="1600" b="1" dirty="0">
                          <a:solidFill>
                            <a:schemeClr val="bg1"/>
                          </a:solidFill>
                          <a:effectLst/>
                        </a:rPr>
                        <a:t>ALAN</a:t>
                      </a:r>
                      <a:endParaRPr lang="tr-TR"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tr-TR" sz="1600" b="1">
                          <a:solidFill>
                            <a:schemeClr val="bg1"/>
                          </a:solidFill>
                          <a:effectLst/>
                        </a:rPr>
                        <a:t>ÖĞ.SAY.</a:t>
                      </a:r>
                      <a:endParaRPr lang="tr-TR"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tr-TR" sz="1600" b="1" dirty="0">
                          <a:solidFill>
                            <a:schemeClr val="bg1"/>
                          </a:solidFill>
                          <a:effectLst/>
                        </a:rPr>
                        <a:t>YÜZDE ORANI</a:t>
                      </a:r>
                      <a:endParaRPr lang="tr-TR"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0"/>
                  </a:ext>
                </a:extLst>
              </a:tr>
              <a:tr h="237771">
                <a:tc>
                  <a:txBody>
                    <a:bodyPr/>
                    <a:lstStyle/>
                    <a:p>
                      <a:pPr>
                        <a:lnSpc>
                          <a:spcPct val="107000"/>
                        </a:lnSpc>
                        <a:spcAft>
                          <a:spcPts val="0"/>
                        </a:spcAft>
                      </a:pPr>
                      <a:r>
                        <a:rPr lang="tr-TR" sz="1200" b="1">
                          <a:effectLst/>
                        </a:rPr>
                        <a:t>ELEKTRİK-ELEKTRONİK TEKNOLOJİSİ</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tr-TR" sz="1200" b="1">
                          <a:effectLst/>
                        </a:rPr>
                        <a:t>173.386</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tr-TR" sz="1200" b="1">
                          <a:effectLst/>
                        </a:rPr>
                        <a:t>%11.99</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1"/>
                  </a:ext>
                </a:extLst>
              </a:tr>
              <a:tr h="237771">
                <a:tc>
                  <a:txBody>
                    <a:bodyPr/>
                    <a:lstStyle/>
                    <a:p>
                      <a:pPr>
                        <a:lnSpc>
                          <a:spcPct val="107000"/>
                        </a:lnSpc>
                        <a:spcAft>
                          <a:spcPts val="0"/>
                        </a:spcAft>
                      </a:pPr>
                      <a:r>
                        <a:rPr lang="tr-TR" sz="1200" b="1">
                          <a:effectLst/>
                        </a:rPr>
                        <a:t>BİLİŞİM TEKNOLOJİLERİ</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tr-TR" sz="1200" b="1">
                          <a:effectLst/>
                        </a:rPr>
                        <a:t>163.976</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tr-TR" sz="1200" b="1">
                          <a:effectLst/>
                        </a:rPr>
                        <a:t>%11.34</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2"/>
                  </a:ext>
                </a:extLst>
              </a:tr>
              <a:tr h="237771">
                <a:tc>
                  <a:txBody>
                    <a:bodyPr/>
                    <a:lstStyle/>
                    <a:p>
                      <a:pPr>
                        <a:lnSpc>
                          <a:spcPct val="107000"/>
                        </a:lnSpc>
                        <a:spcAft>
                          <a:spcPts val="0"/>
                        </a:spcAft>
                      </a:pPr>
                      <a:r>
                        <a:rPr lang="tr-TR" sz="1200" b="1">
                          <a:effectLst/>
                        </a:rPr>
                        <a:t>SAĞLIK HİZMETLERİ</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tr-TR" sz="1200" b="1">
                          <a:effectLst/>
                        </a:rPr>
                        <a:t>140.615</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tr-TR" sz="1200" b="1">
                          <a:effectLst/>
                        </a:rPr>
                        <a:t>%9.73</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3"/>
                  </a:ext>
                </a:extLst>
              </a:tr>
              <a:tr h="237771">
                <a:tc>
                  <a:txBody>
                    <a:bodyPr/>
                    <a:lstStyle/>
                    <a:p>
                      <a:pPr>
                        <a:lnSpc>
                          <a:spcPct val="107000"/>
                        </a:lnSpc>
                        <a:spcAft>
                          <a:spcPts val="0"/>
                        </a:spcAft>
                      </a:pPr>
                      <a:r>
                        <a:rPr lang="tr-TR" sz="1200" b="1">
                          <a:effectLst/>
                        </a:rPr>
                        <a:t>ÇOCUK GELİŞİMİ VE EĞİTİMİ</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tr-TR" sz="1200" b="1">
                          <a:effectLst/>
                        </a:rPr>
                        <a:t>100.841</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tr-TR" sz="1200" b="1">
                          <a:effectLst/>
                        </a:rPr>
                        <a:t>%6.98</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4"/>
                  </a:ext>
                </a:extLst>
              </a:tr>
              <a:tr h="237771">
                <a:tc>
                  <a:txBody>
                    <a:bodyPr/>
                    <a:lstStyle/>
                    <a:p>
                      <a:pPr>
                        <a:lnSpc>
                          <a:spcPct val="107000"/>
                        </a:lnSpc>
                        <a:spcAft>
                          <a:spcPts val="0"/>
                        </a:spcAft>
                      </a:pPr>
                      <a:r>
                        <a:rPr lang="tr-TR" sz="1200" b="1">
                          <a:effectLst/>
                        </a:rPr>
                        <a:t>MUHASEBE VE FİNANSMAN</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tr-TR" sz="1200" b="1">
                          <a:effectLst/>
                        </a:rPr>
                        <a:t>94.397</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tr-TR" sz="1200" b="1">
                          <a:effectLst/>
                        </a:rPr>
                        <a:t>%6.53</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5"/>
                  </a:ext>
                </a:extLst>
              </a:tr>
              <a:tr h="237771">
                <a:tc>
                  <a:txBody>
                    <a:bodyPr/>
                    <a:lstStyle/>
                    <a:p>
                      <a:pPr>
                        <a:lnSpc>
                          <a:spcPct val="107000"/>
                        </a:lnSpc>
                        <a:spcAft>
                          <a:spcPts val="0"/>
                        </a:spcAft>
                      </a:pPr>
                      <a:r>
                        <a:rPr lang="tr-TR" sz="1200" b="1">
                          <a:effectLst/>
                        </a:rPr>
                        <a:t>YİYECEK İÇECEK HİZMETLERİ</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tr-TR" sz="1200" b="1">
                          <a:effectLst/>
                        </a:rPr>
                        <a:t>93.772</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tr-TR" sz="1200" b="1">
                          <a:effectLst/>
                        </a:rPr>
                        <a:t>%6.49</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6"/>
                  </a:ext>
                </a:extLst>
              </a:tr>
              <a:tr h="237771">
                <a:tc>
                  <a:txBody>
                    <a:bodyPr/>
                    <a:lstStyle/>
                    <a:p>
                      <a:pPr>
                        <a:lnSpc>
                          <a:spcPct val="107000"/>
                        </a:lnSpc>
                        <a:spcAft>
                          <a:spcPts val="0"/>
                        </a:spcAft>
                      </a:pPr>
                      <a:r>
                        <a:rPr lang="tr-TR" sz="1200" b="1">
                          <a:effectLst/>
                        </a:rPr>
                        <a:t>MAKİNE VE TASARIM TEKNOLOJİSİ</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tr-TR" sz="1200" b="1">
                          <a:effectLst/>
                        </a:rPr>
                        <a:t>75.486</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tr-TR" sz="1200" b="1">
                          <a:effectLst/>
                        </a:rPr>
                        <a:t>%5.22</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7"/>
                  </a:ext>
                </a:extLst>
              </a:tr>
              <a:tr h="237771">
                <a:tc>
                  <a:txBody>
                    <a:bodyPr/>
                    <a:lstStyle/>
                    <a:p>
                      <a:pPr>
                        <a:lnSpc>
                          <a:spcPct val="107000"/>
                        </a:lnSpc>
                        <a:spcAft>
                          <a:spcPts val="0"/>
                        </a:spcAft>
                      </a:pPr>
                      <a:r>
                        <a:rPr lang="tr-TR" sz="1200" b="1">
                          <a:effectLst/>
                        </a:rPr>
                        <a:t>GÜZELLİK HİZMETLERİ</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tr-TR" sz="1200" b="1">
                          <a:effectLst/>
                        </a:rPr>
                        <a:t>73.444</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tr-TR" sz="1200" b="1" dirty="0">
                          <a:effectLst/>
                        </a:rPr>
                        <a:t>%5.08</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8"/>
                  </a:ext>
                </a:extLst>
              </a:tr>
              <a:tr h="237771">
                <a:tc>
                  <a:txBody>
                    <a:bodyPr/>
                    <a:lstStyle/>
                    <a:p>
                      <a:pPr>
                        <a:lnSpc>
                          <a:spcPct val="107000"/>
                        </a:lnSpc>
                        <a:spcAft>
                          <a:spcPts val="0"/>
                        </a:spcAft>
                      </a:pPr>
                      <a:r>
                        <a:rPr lang="tr-TR" sz="1200" b="1">
                          <a:effectLst/>
                        </a:rPr>
                        <a:t>MOTORLU ARAÇLAR TEKNOLOJİSİ</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tr-TR" sz="1200" b="1">
                          <a:effectLst/>
                        </a:rPr>
                        <a:t>72.267</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tr-TR" sz="1200" b="1">
                          <a:effectLst/>
                        </a:rPr>
                        <a:t>%5</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9"/>
                  </a:ext>
                </a:extLst>
              </a:tr>
              <a:tr h="237771">
                <a:tc>
                  <a:txBody>
                    <a:bodyPr/>
                    <a:lstStyle/>
                    <a:p>
                      <a:pPr>
                        <a:lnSpc>
                          <a:spcPct val="107000"/>
                        </a:lnSpc>
                        <a:spcAft>
                          <a:spcPts val="0"/>
                        </a:spcAft>
                      </a:pPr>
                      <a:r>
                        <a:rPr lang="tr-TR" sz="1200" b="1">
                          <a:effectLst/>
                        </a:rPr>
                        <a:t>METAL TEKNOLOJİSİ</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tr-TR" sz="1200" b="1">
                          <a:effectLst/>
                        </a:rPr>
                        <a:t>44.515</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tr-TR" sz="1200" b="1">
                          <a:effectLst/>
                        </a:rPr>
                        <a:t>%3.08</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10"/>
                  </a:ext>
                </a:extLst>
              </a:tr>
              <a:tr h="237771">
                <a:tc>
                  <a:txBody>
                    <a:bodyPr/>
                    <a:lstStyle/>
                    <a:p>
                      <a:pPr>
                        <a:lnSpc>
                          <a:spcPct val="107000"/>
                        </a:lnSpc>
                        <a:spcAft>
                          <a:spcPts val="0"/>
                        </a:spcAft>
                      </a:pPr>
                      <a:r>
                        <a:rPr lang="tr-TR" sz="1200" b="1">
                          <a:effectLst/>
                        </a:rPr>
                        <a:t>MOBİLYA VE İÇ MEKÂN TASARIMI</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tr-TR" sz="1200" b="1">
                          <a:effectLst/>
                        </a:rPr>
                        <a:t>40.584</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tr-TR" sz="1200" b="1">
                          <a:effectLst/>
                        </a:rPr>
                        <a:t>%2.81</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11"/>
                  </a:ext>
                </a:extLst>
              </a:tr>
              <a:tr h="237771">
                <a:tc>
                  <a:txBody>
                    <a:bodyPr/>
                    <a:lstStyle/>
                    <a:p>
                      <a:pPr>
                        <a:lnSpc>
                          <a:spcPct val="107000"/>
                        </a:lnSpc>
                        <a:spcAft>
                          <a:spcPts val="0"/>
                        </a:spcAft>
                      </a:pPr>
                      <a:r>
                        <a:rPr lang="tr-TR" sz="1200" b="1">
                          <a:effectLst/>
                        </a:rPr>
                        <a:t>MODA TASARIM TEKNOLOJİLERİ</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tr-TR" sz="1200" b="1">
                          <a:effectLst/>
                        </a:rPr>
                        <a:t>35.394</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tr-TR" sz="1200" b="1">
                          <a:effectLst/>
                        </a:rPr>
                        <a:t>%2.45</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12"/>
                  </a:ext>
                </a:extLst>
              </a:tr>
              <a:tr h="237771">
                <a:tc>
                  <a:txBody>
                    <a:bodyPr/>
                    <a:lstStyle/>
                    <a:p>
                      <a:pPr>
                        <a:lnSpc>
                          <a:spcPct val="107000"/>
                        </a:lnSpc>
                        <a:spcAft>
                          <a:spcPts val="0"/>
                        </a:spcAft>
                      </a:pPr>
                      <a:r>
                        <a:rPr lang="tr-TR" sz="1200" b="1">
                          <a:effectLst/>
                        </a:rPr>
                        <a:t>BÜRO YÖNETİMİ VE YÖNETİCİ ASİSTANLIĞI</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tr-TR" sz="1200" b="1">
                          <a:effectLst/>
                        </a:rPr>
                        <a:t>32.476</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tr-TR" sz="1200" b="1">
                          <a:effectLst/>
                        </a:rPr>
                        <a:t>%2.25</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13"/>
                  </a:ext>
                </a:extLst>
              </a:tr>
              <a:tr h="237771">
                <a:tc>
                  <a:txBody>
                    <a:bodyPr/>
                    <a:lstStyle/>
                    <a:p>
                      <a:pPr>
                        <a:lnSpc>
                          <a:spcPct val="107000"/>
                        </a:lnSpc>
                        <a:spcAft>
                          <a:spcPts val="0"/>
                        </a:spcAft>
                      </a:pPr>
                      <a:r>
                        <a:rPr lang="tr-TR" sz="1200" b="1">
                          <a:effectLst/>
                        </a:rPr>
                        <a:t>TESİSAT TEKNOLOJİSİ VE İKLİMLENDİRME</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tr-TR" sz="1200" b="1">
                          <a:effectLst/>
                        </a:rPr>
                        <a:t>27.961</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tr-TR" sz="1200" b="1">
                          <a:effectLst/>
                        </a:rPr>
                        <a:t>%1.93</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14"/>
                  </a:ext>
                </a:extLst>
              </a:tr>
              <a:tr h="237771">
                <a:tc>
                  <a:txBody>
                    <a:bodyPr/>
                    <a:lstStyle/>
                    <a:p>
                      <a:pPr>
                        <a:lnSpc>
                          <a:spcPct val="107000"/>
                        </a:lnSpc>
                        <a:spcAft>
                          <a:spcPts val="0"/>
                        </a:spcAft>
                      </a:pPr>
                      <a:r>
                        <a:rPr lang="tr-TR" sz="1200" b="1">
                          <a:effectLst/>
                        </a:rPr>
                        <a:t>ADALET</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tr-TR" sz="1200" b="1">
                          <a:effectLst/>
                        </a:rPr>
                        <a:t>27.412</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tr-TR" sz="1200" b="1">
                          <a:effectLst/>
                        </a:rPr>
                        <a:t>%1.9</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15"/>
                  </a:ext>
                </a:extLst>
              </a:tr>
              <a:tr h="237771">
                <a:tc>
                  <a:txBody>
                    <a:bodyPr/>
                    <a:lstStyle/>
                    <a:p>
                      <a:pPr>
                        <a:lnSpc>
                          <a:spcPct val="107000"/>
                        </a:lnSpc>
                        <a:spcAft>
                          <a:spcPts val="0"/>
                        </a:spcAft>
                      </a:pPr>
                      <a:r>
                        <a:rPr lang="tr-TR" sz="1200" b="1">
                          <a:effectLst/>
                        </a:rPr>
                        <a:t>GRAFİK VE FOTOĞRAF</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tr-TR" sz="1200" b="1">
                          <a:effectLst/>
                        </a:rPr>
                        <a:t>23.366</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tr-TR" sz="1200" b="1">
                          <a:effectLst/>
                        </a:rPr>
                        <a:t>%1.62</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16"/>
                  </a:ext>
                </a:extLst>
              </a:tr>
              <a:tr h="237771">
                <a:tc>
                  <a:txBody>
                    <a:bodyPr/>
                    <a:lstStyle/>
                    <a:p>
                      <a:pPr>
                        <a:lnSpc>
                          <a:spcPct val="107000"/>
                        </a:lnSpc>
                        <a:spcAft>
                          <a:spcPts val="0"/>
                        </a:spcAft>
                      </a:pPr>
                      <a:r>
                        <a:rPr lang="tr-TR" sz="1200" b="1">
                          <a:effectLst/>
                        </a:rPr>
                        <a:t>KİMYA TEKNOLOJİSİ</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tr-TR" sz="1200" b="1">
                          <a:effectLst/>
                        </a:rPr>
                        <a:t>20.544</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tr-TR" sz="1200" b="1">
                          <a:effectLst/>
                        </a:rPr>
                        <a:t>%1.42</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17"/>
                  </a:ext>
                </a:extLst>
              </a:tr>
              <a:tr h="228210">
                <a:tc>
                  <a:txBody>
                    <a:bodyPr/>
                    <a:lstStyle/>
                    <a:p>
                      <a:pPr>
                        <a:lnSpc>
                          <a:spcPct val="107000"/>
                        </a:lnSpc>
                        <a:spcAft>
                          <a:spcPts val="0"/>
                        </a:spcAft>
                      </a:pPr>
                      <a:r>
                        <a:rPr lang="tr-TR" sz="1200" b="1">
                          <a:effectLst/>
                        </a:rPr>
                        <a:t>İNŞAAT TEKNOLOJİSİ</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tr-TR" sz="1200" b="1" dirty="0">
                          <a:effectLst/>
                        </a:rPr>
                        <a:t>19.561</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tr-TR" sz="1200" b="1">
                          <a:effectLst/>
                        </a:rPr>
                        <a:t>%1.35</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18"/>
                  </a:ext>
                </a:extLst>
              </a:tr>
              <a:tr h="237771">
                <a:tc>
                  <a:txBody>
                    <a:bodyPr/>
                    <a:lstStyle/>
                    <a:p>
                      <a:pPr>
                        <a:lnSpc>
                          <a:spcPct val="107000"/>
                        </a:lnSpc>
                        <a:spcAft>
                          <a:spcPts val="0"/>
                        </a:spcAft>
                      </a:pPr>
                      <a:r>
                        <a:rPr lang="tr-TR" sz="1200" b="1">
                          <a:effectLst/>
                        </a:rPr>
                        <a:t>PAZARLAMA VE PERAKENDE</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tr-TR" sz="1200" b="1">
                          <a:effectLst/>
                        </a:rPr>
                        <a:t>17.307</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tr-TR" sz="1200" b="1" dirty="0">
                          <a:effectLst/>
                        </a:rPr>
                        <a:t>%1.2</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17566268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t>https://meslekiegitimharitasi.meb.gov.tr/index.php</a:t>
            </a:r>
            <a:endParaRPr lang="en-US" dirty="0"/>
          </a:p>
        </p:txBody>
      </p:sp>
      <p:sp>
        <p:nvSpPr>
          <p:cNvPr id="2" name="Title 1"/>
          <p:cNvSpPr>
            <a:spLocks noGrp="1"/>
          </p:cNvSpPr>
          <p:nvPr>
            <p:ph type="title"/>
          </p:nvPr>
        </p:nvSpPr>
        <p:spPr>
          <a:xfrm>
            <a:off x="-1" y="99044"/>
            <a:ext cx="8819535" cy="600764"/>
          </a:xfrm>
        </p:spPr>
        <p:txBody>
          <a:bodyPr>
            <a:normAutofit fontScale="90000"/>
          </a:bodyPr>
          <a:lstStyle/>
          <a:p>
            <a:r>
              <a:rPr lang="tr-TR" b="1" dirty="0" smtClean="0">
                <a:solidFill>
                  <a:srgbClr val="1B325F"/>
                </a:solidFill>
              </a:rPr>
              <a:t>Mesleki </a:t>
            </a:r>
            <a:r>
              <a:rPr lang="tr-TR" b="1" dirty="0">
                <a:solidFill>
                  <a:srgbClr val="1B325F"/>
                </a:solidFill>
              </a:rPr>
              <a:t>ve Teknik Eğitim İstatistikleri</a:t>
            </a:r>
            <a:r>
              <a:rPr lang="tr-TR" dirty="0" smtClean="0">
                <a:solidFill>
                  <a:srgbClr val="1B325F"/>
                </a:solidFill>
              </a:rPr>
              <a:t> </a:t>
            </a:r>
            <a:endParaRPr lang="tr-TR" dirty="0">
              <a:solidFill>
                <a:srgbClr val="1B325F"/>
              </a:solidFill>
            </a:endParaRPr>
          </a:p>
        </p:txBody>
      </p:sp>
      <p:grpSp>
        <p:nvGrpSpPr>
          <p:cNvPr id="13" name="Group 12"/>
          <p:cNvGrpSpPr/>
          <p:nvPr/>
        </p:nvGrpSpPr>
        <p:grpSpPr>
          <a:xfrm>
            <a:off x="782607" y="5468293"/>
            <a:ext cx="10541572" cy="1184680"/>
            <a:chOff x="782607" y="5459240"/>
            <a:chExt cx="10541572" cy="118468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607" y="5459240"/>
              <a:ext cx="997358" cy="1184680"/>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6761" y="5480387"/>
              <a:ext cx="1057418" cy="1050838"/>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6155" y="6198880"/>
              <a:ext cx="1064207" cy="226595"/>
            </a:xfrm>
            <a:prstGeom prst="rect">
              <a:avLst/>
            </a:prstGeom>
          </p:spPr>
        </p:pic>
      </p:grpSp>
      <p:graphicFrame>
        <p:nvGraphicFramePr>
          <p:cNvPr id="9" name="Tablo 8"/>
          <p:cNvGraphicFramePr>
            <a:graphicFrameLocks noGrp="1"/>
          </p:cNvGraphicFramePr>
          <p:nvPr>
            <p:extLst/>
          </p:nvPr>
        </p:nvGraphicFramePr>
        <p:xfrm>
          <a:off x="1420049" y="722306"/>
          <a:ext cx="9316414" cy="2090039"/>
        </p:xfrm>
        <a:graphic>
          <a:graphicData uri="http://schemas.openxmlformats.org/drawingml/2006/table">
            <a:tbl>
              <a:tblPr firstRow="1" firstCol="1" bandRow="1">
                <a:tableStyleId>{5C22544A-7EE6-4342-B048-85BDC9FD1C3A}</a:tableStyleId>
              </a:tblPr>
              <a:tblGrid>
                <a:gridCol w="5452336">
                  <a:extLst>
                    <a:ext uri="{9D8B030D-6E8A-4147-A177-3AD203B41FA5}">
                      <a16:colId xmlns:a16="http://schemas.microsoft.com/office/drawing/2014/main" val="20000"/>
                    </a:ext>
                  </a:extLst>
                </a:gridCol>
                <a:gridCol w="3864078">
                  <a:extLst>
                    <a:ext uri="{9D8B030D-6E8A-4147-A177-3AD203B41FA5}">
                      <a16:colId xmlns:a16="http://schemas.microsoft.com/office/drawing/2014/main" val="20001"/>
                    </a:ext>
                  </a:extLst>
                </a:gridCol>
              </a:tblGrid>
              <a:tr h="0">
                <a:tc>
                  <a:txBody>
                    <a:bodyPr/>
                    <a:lstStyle/>
                    <a:p>
                      <a:pPr algn="ctr">
                        <a:lnSpc>
                          <a:spcPct val="107000"/>
                        </a:lnSpc>
                        <a:spcAft>
                          <a:spcPts val="0"/>
                        </a:spcAft>
                      </a:pPr>
                      <a:r>
                        <a:rPr lang="tr-TR" sz="1600" dirty="0">
                          <a:effectLst/>
                          <a:latin typeface="+mn-lt"/>
                        </a:rPr>
                        <a:t>OKUL TÜRÜ</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9525" anchor="b"/>
                </a:tc>
                <a:tc>
                  <a:txBody>
                    <a:bodyPr/>
                    <a:lstStyle/>
                    <a:p>
                      <a:pPr algn="ctr">
                        <a:lnSpc>
                          <a:spcPct val="107000"/>
                        </a:lnSpc>
                        <a:spcAft>
                          <a:spcPts val="0"/>
                        </a:spcAft>
                      </a:pPr>
                      <a:r>
                        <a:rPr lang="tr-TR" sz="1800" b="1">
                          <a:effectLst/>
                          <a:latin typeface="+mn-lt"/>
                        </a:rPr>
                        <a:t>ÖĞRENCİ SAYISI</a:t>
                      </a:r>
                      <a:endParaRPr lang="tr-TR" sz="1800" b="1">
                        <a:effectLst/>
                        <a:latin typeface="+mn-lt"/>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0"/>
                  </a:ext>
                </a:extLst>
              </a:tr>
              <a:tr h="0">
                <a:tc>
                  <a:txBody>
                    <a:bodyPr/>
                    <a:lstStyle/>
                    <a:p>
                      <a:pPr>
                        <a:lnSpc>
                          <a:spcPct val="107000"/>
                        </a:lnSpc>
                        <a:spcAft>
                          <a:spcPts val="0"/>
                        </a:spcAft>
                      </a:pPr>
                      <a:r>
                        <a:rPr lang="tr-TR" sz="1600" dirty="0">
                          <a:effectLst/>
                          <a:latin typeface="+mn-lt"/>
                        </a:rPr>
                        <a:t>Mesleki ve Teknik Anadolu Lisesi</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tr-TR" sz="1800" b="1">
                          <a:effectLst/>
                          <a:latin typeface="+mn-lt"/>
                        </a:rPr>
                        <a:t>1.381.441</a:t>
                      </a:r>
                      <a:endParaRPr lang="tr-TR" sz="1800" b="1">
                        <a:effectLst/>
                        <a:latin typeface="+mn-lt"/>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1"/>
                  </a:ext>
                </a:extLst>
              </a:tr>
              <a:tr h="0">
                <a:tc>
                  <a:txBody>
                    <a:bodyPr/>
                    <a:lstStyle/>
                    <a:p>
                      <a:pPr>
                        <a:lnSpc>
                          <a:spcPct val="107000"/>
                        </a:lnSpc>
                        <a:spcAft>
                          <a:spcPts val="0"/>
                        </a:spcAft>
                      </a:pPr>
                      <a:r>
                        <a:rPr lang="tr-TR" sz="1600" dirty="0">
                          <a:effectLst/>
                          <a:latin typeface="+mn-lt"/>
                        </a:rPr>
                        <a:t>Mesleki Eğitim Merkezi</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tr-TR" sz="1800" b="1" dirty="0">
                          <a:effectLst/>
                          <a:latin typeface="+mn-lt"/>
                        </a:rPr>
                        <a:t>250.932</a:t>
                      </a:r>
                      <a:endParaRPr lang="tr-TR" sz="1800" b="1" dirty="0">
                        <a:effectLst/>
                        <a:latin typeface="+mn-lt"/>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2"/>
                  </a:ext>
                </a:extLst>
              </a:tr>
              <a:tr h="0">
                <a:tc>
                  <a:txBody>
                    <a:bodyPr/>
                    <a:lstStyle/>
                    <a:p>
                      <a:pPr>
                        <a:lnSpc>
                          <a:spcPct val="107000"/>
                        </a:lnSpc>
                        <a:spcAft>
                          <a:spcPts val="0"/>
                        </a:spcAft>
                      </a:pPr>
                      <a:r>
                        <a:rPr lang="tr-TR" sz="1600" dirty="0">
                          <a:effectLst/>
                          <a:latin typeface="+mn-lt"/>
                        </a:rPr>
                        <a:t>Mesleki </a:t>
                      </a:r>
                      <a:r>
                        <a:rPr lang="tr-TR" sz="1600" dirty="0" err="1">
                          <a:effectLst/>
                          <a:latin typeface="+mn-lt"/>
                        </a:rPr>
                        <a:t>Açıköğretim</a:t>
                      </a:r>
                      <a:r>
                        <a:rPr lang="tr-TR" sz="1600" dirty="0">
                          <a:effectLst/>
                          <a:latin typeface="+mn-lt"/>
                        </a:rPr>
                        <a:t> Lisesi</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tr-TR" sz="1800" b="1" dirty="0">
                          <a:effectLst/>
                          <a:latin typeface="+mn-lt"/>
                        </a:rPr>
                        <a:t>72.558</a:t>
                      </a:r>
                      <a:endParaRPr lang="tr-TR" sz="1800" b="1" dirty="0">
                        <a:effectLst/>
                        <a:latin typeface="+mn-lt"/>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3"/>
                  </a:ext>
                </a:extLst>
              </a:tr>
              <a:tr h="0">
                <a:tc>
                  <a:txBody>
                    <a:bodyPr/>
                    <a:lstStyle/>
                    <a:p>
                      <a:pPr>
                        <a:lnSpc>
                          <a:spcPct val="107000"/>
                        </a:lnSpc>
                        <a:spcAft>
                          <a:spcPts val="0"/>
                        </a:spcAft>
                      </a:pPr>
                      <a:r>
                        <a:rPr lang="tr-TR" sz="1600" dirty="0">
                          <a:effectLst/>
                          <a:latin typeface="+mn-lt"/>
                        </a:rPr>
                        <a:t>Özel Mesleki ve Teknik Anadolu Lisesi</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tr-TR" sz="1800" b="1" dirty="0">
                          <a:effectLst/>
                          <a:latin typeface="+mn-lt"/>
                        </a:rPr>
                        <a:t>143.305</a:t>
                      </a:r>
                      <a:endParaRPr lang="tr-TR" sz="1800" b="1" dirty="0">
                        <a:effectLst/>
                        <a:latin typeface="+mn-lt"/>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4"/>
                  </a:ext>
                </a:extLst>
              </a:tr>
              <a:tr h="0">
                <a:tc>
                  <a:txBody>
                    <a:bodyPr/>
                    <a:lstStyle/>
                    <a:p>
                      <a:pPr algn="ctr">
                        <a:lnSpc>
                          <a:spcPct val="107000"/>
                        </a:lnSpc>
                        <a:spcAft>
                          <a:spcPts val="0"/>
                        </a:spcAft>
                      </a:pPr>
                      <a:r>
                        <a:rPr lang="tr-TR" sz="1600" dirty="0">
                          <a:effectLst/>
                          <a:latin typeface="+mn-lt"/>
                        </a:rPr>
                        <a:t>TOPLAM</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tr-TR" sz="1800" b="1" dirty="0">
                          <a:effectLst/>
                          <a:latin typeface="+mn-lt"/>
                        </a:rPr>
                        <a:t>1.848.236</a:t>
                      </a:r>
                      <a:endParaRPr lang="tr-TR" sz="1800" b="1" dirty="0">
                        <a:effectLst/>
                        <a:latin typeface="+mn-lt"/>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0005"/>
                  </a:ext>
                </a:extLst>
              </a:tr>
              <a:tr h="0">
                <a:tc gridSpan="2">
                  <a:txBody>
                    <a:bodyPr/>
                    <a:lstStyle/>
                    <a:p>
                      <a:pPr>
                        <a:lnSpc>
                          <a:spcPct val="107000"/>
                        </a:lnSpc>
                      </a:pPr>
                      <a:endParaRPr lang="tr-TR" sz="1200" dirty="0">
                        <a:effectLst/>
                        <a:latin typeface="+mn-lt"/>
                        <a:cs typeface="Times New Roman" panose="02020603050405020304" pitchFamily="18" charset="0"/>
                      </a:endParaRPr>
                    </a:p>
                  </a:txBody>
                  <a:tcPr marL="9525" marR="9525" marT="9525" marB="9525"/>
                </a:tc>
                <a:tc hMerge="1">
                  <a:txBody>
                    <a:bodyPr/>
                    <a:lstStyle/>
                    <a:p>
                      <a:endParaRPr lang="tr-TR"/>
                    </a:p>
                  </a:txBody>
                  <a:tcPr/>
                </a:tc>
                <a:extLst>
                  <a:ext uri="{0D108BD9-81ED-4DB2-BD59-A6C34878D82A}">
                    <a16:rowId xmlns:a16="http://schemas.microsoft.com/office/drawing/2014/main" val="10006"/>
                  </a:ext>
                </a:extLst>
              </a:tr>
            </a:tbl>
          </a:graphicData>
        </a:graphic>
      </p:graphicFrame>
      <p:graphicFrame>
        <p:nvGraphicFramePr>
          <p:cNvPr id="11" name="Tablo 10"/>
          <p:cNvGraphicFramePr>
            <a:graphicFrameLocks noGrp="1"/>
          </p:cNvGraphicFramePr>
          <p:nvPr>
            <p:extLst/>
          </p:nvPr>
        </p:nvGraphicFramePr>
        <p:xfrm>
          <a:off x="1420048" y="2976044"/>
          <a:ext cx="9316415" cy="1217613"/>
        </p:xfrm>
        <a:graphic>
          <a:graphicData uri="http://schemas.openxmlformats.org/drawingml/2006/table">
            <a:tbl>
              <a:tblPr firstRow="1" firstCol="1" bandRow="1">
                <a:tableStyleId>{5C22544A-7EE6-4342-B048-85BDC9FD1C3A}</a:tableStyleId>
              </a:tblPr>
              <a:tblGrid>
                <a:gridCol w="5482546">
                  <a:extLst>
                    <a:ext uri="{9D8B030D-6E8A-4147-A177-3AD203B41FA5}">
                      <a16:colId xmlns:a16="http://schemas.microsoft.com/office/drawing/2014/main" val="20000"/>
                    </a:ext>
                  </a:extLst>
                </a:gridCol>
                <a:gridCol w="1882904">
                  <a:extLst>
                    <a:ext uri="{9D8B030D-6E8A-4147-A177-3AD203B41FA5}">
                      <a16:colId xmlns:a16="http://schemas.microsoft.com/office/drawing/2014/main" val="20001"/>
                    </a:ext>
                  </a:extLst>
                </a:gridCol>
                <a:gridCol w="1950965">
                  <a:extLst>
                    <a:ext uri="{9D8B030D-6E8A-4147-A177-3AD203B41FA5}">
                      <a16:colId xmlns:a16="http://schemas.microsoft.com/office/drawing/2014/main" val="20002"/>
                    </a:ext>
                  </a:extLst>
                </a:gridCol>
              </a:tblGrid>
              <a:tr h="0">
                <a:tc>
                  <a:txBody>
                    <a:bodyPr/>
                    <a:lstStyle/>
                    <a:p>
                      <a:pPr algn="ctr">
                        <a:lnSpc>
                          <a:spcPct val="107000"/>
                        </a:lnSpc>
                        <a:spcAft>
                          <a:spcPts val="0"/>
                        </a:spcAft>
                      </a:pPr>
                      <a:r>
                        <a:rPr lang="tr-TR" sz="1600" b="1" dirty="0">
                          <a:effectLst/>
                          <a:latin typeface="+mn-lt"/>
                        </a:rPr>
                        <a:t>ALAN</a:t>
                      </a:r>
                      <a:endParaRPr lang="tr-TR" sz="1600" b="1" dirty="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tr-TR" sz="1600" b="1" dirty="0">
                          <a:effectLst/>
                          <a:latin typeface="+mn-lt"/>
                        </a:rPr>
                        <a:t>ÖĞR.SAY.</a:t>
                      </a:r>
                      <a:endParaRPr lang="tr-TR" sz="1400" b="1" dirty="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tr-TR" sz="1600" b="1" dirty="0">
                          <a:effectLst/>
                          <a:latin typeface="+mn-lt"/>
                        </a:rPr>
                        <a:t>ÇLŞ.SAY.</a:t>
                      </a:r>
                      <a:endParaRPr lang="tr-TR" sz="1400" b="1" dirty="0">
                        <a:effectLst/>
                        <a:latin typeface="+mn-lt"/>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0"/>
                  </a:ext>
                </a:extLst>
              </a:tr>
              <a:tr h="0">
                <a:tc>
                  <a:txBody>
                    <a:bodyPr/>
                    <a:lstStyle/>
                    <a:p>
                      <a:pPr>
                        <a:lnSpc>
                          <a:spcPct val="107000"/>
                        </a:lnSpc>
                        <a:spcAft>
                          <a:spcPts val="0"/>
                        </a:spcAft>
                      </a:pPr>
                      <a:r>
                        <a:rPr lang="tr-TR" sz="1400" b="1" dirty="0">
                          <a:effectLst/>
                          <a:latin typeface="+mn-lt"/>
                        </a:rPr>
                        <a:t>ELEKTRİK-ELEKTRONİK TEKNOLOJİSİ</a:t>
                      </a:r>
                      <a:endParaRPr lang="tr-TR" sz="1400" b="1" dirty="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tr-TR" sz="1800" b="1" dirty="0">
                          <a:effectLst/>
                          <a:latin typeface="+mn-lt"/>
                        </a:rPr>
                        <a:t>173.386</a:t>
                      </a:r>
                      <a:endParaRPr lang="tr-TR" sz="1600" b="1" dirty="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tr-TR" sz="1800" b="1" dirty="0">
                          <a:effectLst/>
                          <a:latin typeface="+mn-lt"/>
                        </a:rPr>
                        <a:t>729.706</a:t>
                      </a:r>
                      <a:endParaRPr lang="tr-TR" sz="1600" b="1" dirty="0">
                        <a:effectLst/>
                        <a:latin typeface="+mn-lt"/>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1"/>
                  </a:ext>
                </a:extLst>
              </a:tr>
              <a:tr h="0">
                <a:tc>
                  <a:txBody>
                    <a:bodyPr/>
                    <a:lstStyle/>
                    <a:p>
                      <a:pPr>
                        <a:lnSpc>
                          <a:spcPct val="107000"/>
                        </a:lnSpc>
                        <a:spcAft>
                          <a:spcPts val="0"/>
                        </a:spcAft>
                      </a:pPr>
                      <a:r>
                        <a:rPr lang="tr-TR" sz="1400" b="1" dirty="0">
                          <a:effectLst/>
                          <a:latin typeface="+mn-lt"/>
                        </a:rPr>
                        <a:t>BİLİŞİM TEKNOLOJİLERİ</a:t>
                      </a:r>
                      <a:endParaRPr lang="tr-TR" sz="1400" b="1" dirty="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tr-TR" sz="1800" b="1">
                          <a:effectLst/>
                          <a:latin typeface="+mn-lt"/>
                        </a:rPr>
                        <a:t>163.976</a:t>
                      </a:r>
                      <a:endParaRPr lang="tr-TR" sz="1600" b="1">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tr-TR" sz="1800" b="1" dirty="0">
                          <a:effectLst/>
                          <a:latin typeface="+mn-lt"/>
                        </a:rPr>
                        <a:t>368.485</a:t>
                      </a:r>
                      <a:endParaRPr lang="tr-TR" sz="1600" b="1" dirty="0">
                        <a:effectLst/>
                        <a:latin typeface="+mn-lt"/>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2"/>
                  </a:ext>
                </a:extLst>
              </a:tr>
              <a:tr h="0">
                <a:tc>
                  <a:txBody>
                    <a:bodyPr/>
                    <a:lstStyle/>
                    <a:p>
                      <a:pPr>
                        <a:lnSpc>
                          <a:spcPct val="107000"/>
                        </a:lnSpc>
                        <a:spcAft>
                          <a:spcPts val="0"/>
                        </a:spcAft>
                      </a:pPr>
                      <a:r>
                        <a:rPr lang="tr-TR" sz="1400" b="1" dirty="0">
                          <a:effectLst/>
                          <a:latin typeface="+mn-lt"/>
                        </a:rPr>
                        <a:t>SAĞLIK HİZMETLERİ</a:t>
                      </a:r>
                      <a:endParaRPr lang="tr-TR" sz="1400" b="1" dirty="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tr-TR" sz="1800" b="1" dirty="0">
                          <a:effectLst/>
                          <a:latin typeface="+mn-lt"/>
                        </a:rPr>
                        <a:t>140.615</a:t>
                      </a:r>
                      <a:endParaRPr lang="tr-TR" sz="1600" b="1" dirty="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tr-TR" sz="1800" b="1" dirty="0">
                          <a:effectLst/>
                          <a:latin typeface="+mn-lt"/>
                        </a:rPr>
                        <a:t>647.958</a:t>
                      </a:r>
                      <a:endParaRPr lang="tr-TR" sz="1600" b="1" dirty="0">
                        <a:effectLst/>
                        <a:latin typeface="+mn-lt"/>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3"/>
                  </a:ext>
                </a:extLst>
              </a:tr>
            </a:tbl>
          </a:graphicData>
        </a:graphic>
      </p:graphicFrame>
      <p:graphicFrame>
        <p:nvGraphicFramePr>
          <p:cNvPr id="17" name="Tablo 16"/>
          <p:cNvGraphicFramePr>
            <a:graphicFrameLocks noGrp="1"/>
          </p:cNvGraphicFramePr>
          <p:nvPr>
            <p:extLst/>
          </p:nvPr>
        </p:nvGraphicFramePr>
        <p:xfrm>
          <a:off x="1420048" y="4368854"/>
          <a:ext cx="9316416" cy="1217613"/>
        </p:xfrm>
        <a:graphic>
          <a:graphicData uri="http://schemas.openxmlformats.org/drawingml/2006/table">
            <a:tbl>
              <a:tblPr firstRow="1" firstCol="1" bandRow="1">
                <a:tableStyleId>{5C22544A-7EE6-4342-B048-85BDC9FD1C3A}</a:tableStyleId>
              </a:tblPr>
              <a:tblGrid>
                <a:gridCol w="5502211">
                  <a:extLst>
                    <a:ext uri="{9D8B030D-6E8A-4147-A177-3AD203B41FA5}">
                      <a16:colId xmlns:a16="http://schemas.microsoft.com/office/drawing/2014/main" val="20000"/>
                    </a:ext>
                  </a:extLst>
                </a:gridCol>
                <a:gridCol w="1858297">
                  <a:extLst>
                    <a:ext uri="{9D8B030D-6E8A-4147-A177-3AD203B41FA5}">
                      <a16:colId xmlns:a16="http://schemas.microsoft.com/office/drawing/2014/main" val="20001"/>
                    </a:ext>
                  </a:extLst>
                </a:gridCol>
                <a:gridCol w="1955908">
                  <a:extLst>
                    <a:ext uri="{9D8B030D-6E8A-4147-A177-3AD203B41FA5}">
                      <a16:colId xmlns:a16="http://schemas.microsoft.com/office/drawing/2014/main" val="20002"/>
                    </a:ext>
                  </a:extLst>
                </a:gridCol>
              </a:tblGrid>
              <a:tr h="142830">
                <a:tc>
                  <a:txBody>
                    <a:bodyPr/>
                    <a:lstStyle/>
                    <a:p>
                      <a:pPr marL="0" algn="ctr" defTabSz="914400" rtl="0" eaLnBrk="1" latinLnBrk="0" hangingPunct="1">
                        <a:lnSpc>
                          <a:spcPct val="107000"/>
                        </a:lnSpc>
                        <a:spcAft>
                          <a:spcPts val="0"/>
                        </a:spcAft>
                      </a:pPr>
                      <a:r>
                        <a:rPr lang="tr-TR" sz="1600" b="1" kern="1200" dirty="0">
                          <a:solidFill>
                            <a:schemeClr val="lt1"/>
                          </a:solidFill>
                          <a:effectLst/>
                          <a:latin typeface="+mn-lt"/>
                          <a:ea typeface="+mn-ea"/>
                          <a:cs typeface="+mn-cs"/>
                        </a:rPr>
                        <a:t>ALAN</a:t>
                      </a:r>
                    </a:p>
                  </a:txBody>
                  <a:tcPr marL="9525" marR="9525" marT="9525" marB="9525" anchor="ctr"/>
                </a:tc>
                <a:tc>
                  <a:txBody>
                    <a:bodyPr/>
                    <a:lstStyle/>
                    <a:p>
                      <a:pPr marL="0" algn="ctr" defTabSz="914400" rtl="0" eaLnBrk="1" latinLnBrk="0" hangingPunct="1">
                        <a:lnSpc>
                          <a:spcPct val="107000"/>
                        </a:lnSpc>
                        <a:spcAft>
                          <a:spcPts val="0"/>
                        </a:spcAft>
                      </a:pPr>
                      <a:r>
                        <a:rPr lang="tr-TR" sz="1600" b="1" kern="1200" dirty="0">
                          <a:solidFill>
                            <a:schemeClr val="bg1"/>
                          </a:solidFill>
                          <a:effectLst/>
                          <a:latin typeface="+mn-lt"/>
                          <a:ea typeface="+mn-ea"/>
                          <a:cs typeface="+mn-cs"/>
                        </a:rPr>
                        <a:t>ÖĞR.SAY.</a:t>
                      </a:r>
                    </a:p>
                  </a:txBody>
                  <a:tcPr marL="9525" marR="9525" marT="9525" marB="9525" anchor="ctr"/>
                </a:tc>
                <a:tc>
                  <a:txBody>
                    <a:bodyPr/>
                    <a:lstStyle/>
                    <a:p>
                      <a:pPr marL="0" algn="ctr" defTabSz="914400" rtl="0" eaLnBrk="1" latinLnBrk="0" hangingPunct="1">
                        <a:lnSpc>
                          <a:spcPct val="107000"/>
                        </a:lnSpc>
                        <a:spcAft>
                          <a:spcPts val="0"/>
                        </a:spcAft>
                      </a:pPr>
                      <a:r>
                        <a:rPr lang="tr-TR" sz="1600" b="1" kern="1200" dirty="0">
                          <a:solidFill>
                            <a:schemeClr val="bg1"/>
                          </a:solidFill>
                          <a:effectLst/>
                          <a:latin typeface="+mn-lt"/>
                          <a:ea typeface="+mn-ea"/>
                          <a:cs typeface="+mn-cs"/>
                        </a:rPr>
                        <a:t>ÇLŞ.SAY.</a:t>
                      </a:r>
                    </a:p>
                  </a:txBody>
                  <a:tcPr marL="9525" marR="9525" marT="9525" marB="9525" anchor="ctr"/>
                </a:tc>
                <a:extLst>
                  <a:ext uri="{0D108BD9-81ED-4DB2-BD59-A6C34878D82A}">
                    <a16:rowId xmlns:a16="http://schemas.microsoft.com/office/drawing/2014/main" val="10000"/>
                  </a:ext>
                </a:extLst>
              </a:tr>
              <a:tr h="0">
                <a:tc>
                  <a:txBody>
                    <a:bodyPr/>
                    <a:lstStyle/>
                    <a:p>
                      <a:pPr marL="0" algn="l" defTabSz="914400" rtl="0" eaLnBrk="1" latinLnBrk="0" hangingPunct="1">
                        <a:lnSpc>
                          <a:spcPct val="107000"/>
                        </a:lnSpc>
                        <a:spcAft>
                          <a:spcPts val="0"/>
                        </a:spcAft>
                      </a:pPr>
                      <a:r>
                        <a:rPr lang="tr-TR" sz="1400" b="1" kern="1200" dirty="0">
                          <a:solidFill>
                            <a:schemeClr val="lt1"/>
                          </a:solidFill>
                          <a:effectLst/>
                          <a:latin typeface="+mn-lt"/>
                          <a:ea typeface="+mn-ea"/>
                          <a:cs typeface="+mn-cs"/>
                        </a:rPr>
                        <a:t>PAZARLAMA VE PERAKENDE</a:t>
                      </a:r>
                    </a:p>
                  </a:txBody>
                  <a:tcPr marL="9525" marR="9525" marT="9525" marB="9525" anchor="ctr"/>
                </a:tc>
                <a:tc>
                  <a:txBody>
                    <a:bodyPr/>
                    <a:lstStyle/>
                    <a:p>
                      <a:pPr marL="0" algn="ctr" defTabSz="914400" rtl="0" eaLnBrk="1" latinLnBrk="0" hangingPunct="1">
                        <a:lnSpc>
                          <a:spcPct val="107000"/>
                        </a:lnSpc>
                        <a:spcAft>
                          <a:spcPts val="0"/>
                        </a:spcAft>
                      </a:pPr>
                      <a:r>
                        <a:rPr lang="tr-TR" sz="1800" b="1" kern="1200" dirty="0">
                          <a:solidFill>
                            <a:schemeClr val="tx1"/>
                          </a:solidFill>
                          <a:effectLst/>
                          <a:latin typeface="+mn-lt"/>
                          <a:ea typeface="+mn-ea"/>
                          <a:cs typeface="+mn-cs"/>
                        </a:rPr>
                        <a:t>17.307</a:t>
                      </a:r>
                    </a:p>
                  </a:txBody>
                  <a:tcPr marL="9525" marR="9525" marT="9525" marB="9525" anchor="ctr"/>
                </a:tc>
                <a:tc>
                  <a:txBody>
                    <a:bodyPr/>
                    <a:lstStyle/>
                    <a:p>
                      <a:pPr marL="0" algn="ctr" defTabSz="914400" rtl="0" eaLnBrk="1" latinLnBrk="0" hangingPunct="1">
                        <a:lnSpc>
                          <a:spcPct val="107000"/>
                        </a:lnSpc>
                        <a:spcAft>
                          <a:spcPts val="0"/>
                        </a:spcAft>
                      </a:pPr>
                      <a:r>
                        <a:rPr lang="tr-TR" sz="1800" b="1" kern="1200" dirty="0">
                          <a:solidFill>
                            <a:schemeClr val="tx1"/>
                          </a:solidFill>
                          <a:effectLst/>
                          <a:latin typeface="+mn-lt"/>
                          <a:ea typeface="+mn-ea"/>
                          <a:cs typeface="+mn-cs"/>
                        </a:rPr>
                        <a:t>2.880.514</a:t>
                      </a:r>
                    </a:p>
                  </a:txBody>
                  <a:tcPr marL="9525" marR="9525" marT="9525" marB="9525" anchor="ctr"/>
                </a:tc>
                <a:extLst>
                  <a:ext uri="{0D108BD9-81ED-4DB2-BD59-A6C34878D82A}">
                    <a16:rowId xmlns:a16="http://schemas.microsoft.com/office/drawing/2014/main" val="10001"/>
                  </a:ext>
                </a:extLst>
              </a:tr>
              <a:tr h="0">
                <a:tc>
                  <a:txBody>
                    <a:bodyPr/>
                    <a:lstStyle/>
                    <a:p>
                      <a:pPr marL="0" algn="l" defTabSz="914400" rtl="0" eaLnBrk="1" latinLnBrk="0" hangingPunct="1">
                        <a:lnSpc>
                          <a:spcPct val="107000"/>
                        </a:lnSpc>
                        <a:spcAft>
                          <a:spcPts val="0"/>
                        </a:spcAft>
                      </a:pPr>
                      <a:r>
                        <a:rPr lang="tr-TR" sz="1400" b="1" kern="1200" dirty="0">
                          <a:solidFill>
                            <a:schemeClr val="lt1"/>
                          </a:solidFill>
                          <a:effectLst/>
                          <a:latin typeface="+mn-lt"/>
                          <a:ea typeface="+mn-ea"/>
                          <a:cs typeface="+mn-cs"/>
                        </a:rPr>
                        <a:t>İNŞAAT TEKNOLOJİSİ</a:t>
                      </a:r>
                    </a:p>
                  </a:txBody>
                  <a:tcPr marL="9525" marR="9525" marT="9525" marB="9525" anchor="ctr"/>
                </a:tc>
                <a:tc>
                  <a:txBody>
                    <a:bodyPr/>
                    <a:lstStyle/>
                    <a:p>
                      <a:pPr marL="0" algn="ctr" defTabSz="914400" rtl="0" eaLnBrk="1" latinLnBrk="0" hangingPunct="1">
                        <a:lnSpc>
                          <a:spcPct val="107000"/>
                        </a:lnSpc>
                        <a:spcAft>
                          <a:spcPts val="0"/>
                        </a:spcAft>
                      </a:pPr>
                      <a:r>
                        <a:rPr lang="tr-TR" sz="1800" b="1" kern="1200" dirty="0">
                          <a:solidFill>
                            <a:schemeClr val="tx1"/>
                          </a:solidFill>
                          <a:effectLst/>
                          <a:latin typeface="+mn-lt"/>
                          <a:ea typeface="+mn-ea"/>
                          <a:cs typeface="+mn-cs"/>
                        </a:rPr>
                        <a:t>19.561</a:t>
                      </a:r>
                    </a:p>
                  </a:txBody>
                  <a:tcPr marL="9525" marR="9525" marT="9525" marB="9525" anchor="ctr"/>
                </a:tc>
                <a:tc>
                  <a:txBody>
                    <a:bodyPr/>
                    <a:lstStyle/>
                    <a:p>
                      <a:pPr marL="0" algn="ctr" defTabSz="914400" rtl="0" eaLnBrk="1" latinLnBrk="0" hangingPunct="1">
                        <a:lnSpc>
                          <a:spcPct val="107000"/>
                        </a:lnSpc>
                        <a:spcAft>
                          <a:spcPts val="0"/>
                        </a:spcAft>
                      </a:pPr>
                      <a:r>
                        <a:rPr lang="tr-TR" sz="1800" b="1" kern="1200" dirty="0">
                          <a:solidFill>
                            <a:schemeClr val="tx1"/>
                          </a:solidFill>
                          <a:effectLst/>
                          <a:latin typeface="+mn-lt"/>
                          <a:ea typeface="+mn-ea"/>
                          <a:cs typeface="+mn-cs"/>
                        </a:rPr>
                        <a:t>2.029.551</a:t>
                      </a:r>
                    </a:p>
                  </a:txBody>
                  <a:tcPr marL="9525" marR="9525" marT="9525" marB="9525" anchor="ctr"/>
                </a:tc>
                <a:extLst>
                  <a:ext uri="{0D108BD9-81ED-4DB2-BD59-A6C34878D82A}">
                    <a16:rowId xmlns:a16="http://schemas.microsoft.com/office/drawing/2014/main" val="10002"/>
                  </a:ext>
                </a:extLst>
              </a:tr>
              <a:tr h="0">
                <a:tc>
                  <a:txBody>
                    <a:bodyPr/>
                    <a:lstStyle/>
                    <a:p>
                      <a:pPr marL="0" algn="l" defTabSz="914400" rtl="0" eaLnBrk="1" latinLnBrk="0" hangingPunct="1">
                        <a:lnSpc>
                          <a:spcPct val="107000"/>
                        </a:lnSpc>
                        <a:spcAft>
                          <a:spcPts val="0"/>
                        </a:spcAft>
                      </a:pPr>
                      <a:r>
                        <a:rPr lang="tr-TR" sz="1400" b="1" kern="1200" dirty="0">
                          <a:solidFill>
                            <a:schemeClr val="lt1"/>
                          </a:solidFill>
                          <a:effectLst/>
                          <a:latin typeface="+mn-lt"/>
                          <a:ea typeface="+mn-ea"/>
                          <a:cs typeface="+mn-cs"/>
                        </a:rPr>
                        <a:t>YİYECEK İÇECEK HİZMETLERİ</a:t>
                      </a:r>
                    </a:p>
                  </a:txBody>
                  <a:tcPr marL="9525" marR="9525" marT="9525" marB="9525" anchor="ctr"/>
                </a:tc>
                <a:tc>
                  <a:txBody>
                    <a:bodyPr/>
                    <a:lstStyle/>
                    <a:p>
                      <a:pPr marL="0" algn="ctr" defTabSz="914400" rtl="0" eaLnBrk="1" latinLnBrk="0" hangingPunct="1">
                        <a:lnSpc>
                          <a:spcPct val="107000"/>
                        </a:lnSpc>
                        <a:spcAft>
                          <a:spcPts val="0"/>
                        </a:spcAft>
                      </a:pPr>
                      <a:r>
                        <a:rPr lang="tr-TR" sz="1800" b="1" kern="1200">
                          <a:solidFill>
                            <a:schemeClr val="tx1"/>
                          </a:solidFill>
                          <a:effectLst/>
                          <a:latin typeface="+mn-lt"/>
                          <a:ea typeface="+mn-ea"/>
                          <a:cs typeface="+mn-cs"/>
                        </a:rPr>
                        <a:t>93.772</a:t>
                      </a:r>
                    </a:p>
                  </a:txBody>
                  <a:tcPr marL="9525" marR="9525" marT="9525" marB="9525" anchor="ctr"/>
                </a:tc>
                <a:tc>
                  <a:txBody>
                    <a:bodyPr/>
                    <a:lstStyle/>
                    <a:p>
                      <a:pPr marL="0" algn="ctr" defTabSz="914400" rtl="0" eaLnBrk="1" latinLnBrk="0" hangingPunct="1">
                        <a:lnSpc>
                          <a:spcPct val="107000"/>
                        </a:lnSpc>
                        <a:spcAft>
                          <a:spcPts val="0"/>
                        </a:spcAft>
                      </a:pPr>
                      <a:r>
                        <a:rPr lang="tr-TR" sz="1800" b="1" kern="1200" dirty="0">
                          <a:solidFill>
                            <a:schemeClr val="tx1"/>
                          </a:solidFill>
                          <a:effectLst/>
                          <a:latin typeface="+mn-lt"/>
                          <a:ea typeface="+mn-ea"/>
                          <a:cs typeface="+mn-cs"/>
                        </a:rPr>
                        <a:t>2.028.902</a:t>
                      </a:r>
                    </a:p>
                  </a:txBody>
                  <a:tcPr marL="9525" marR="9525" marT="9525" marB="9525"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592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67323"/>
            <a:ext cx="2976716" cy="958673"/>
          </a:xfrm>
        </p:spPr>
        <p:txBody>
          <a:bodyPr/>
          <a:lstStyle/>
          <a:p>
            <a:r>
              <a:rPr lang="tr-TR" b="1" dirty="0" smtClean="0">
                <a:solidFill>
                  <a:srgbClr val="1B325F"/>
                </a:solidFill>
              </a:rPr>
              <a:t>Çırak, Kalfa</a:t>
            </a:r>
            <a:endParaRPr lang="en-US" b="1" dirty="0">
              <a:solidFill>
                <a:srgbClr val="1B325F"/>
              </a:solidFill>
            </a:endParaRPr>
          </a:p>
        </p:txBody>
      </p:sp>
      <p:sp>
        <p:nvSpPr>
          <p:cNvPr id="11" name="İçerik Yer Tutucusu 2"/>
          <p:cNvSpPr>
            <a:spLocks noGrp="1"/>
          </p:cNvSpPr>
          <p:nvPr>
            <p:ph idx="1"/>
          </p:nvPr>
        </p:nvSpPr>
        <p:spPr>
          <a:xfrm>
            <a:off x="1833769" y="1436197"/>
            <a:ext cx="3738610" cy="845722"/>
          </a:xfrm>
        </p:spPr>
        <p:txBody>
          <a:bodyPr>
            <a:noAutofit/>
          </a:bodyPr>
          <a:lstStyle/>
          <a:p>
            <a:pPr marL="0" lvl="0" indent="0" algn="just" defTabSz="457200">
              <a:lnSpc>
                <a:spcPct val="100000"/>
              </a:lnSpc>
              <a:buClr>
                <a:srgbClr val="A53010"/>
              </a:buClr>
              <a:buNone/>
            </a:pPr>
            <a:r>
              <a:rPr lang="tr-TR" sz="1600" b="1" dirty="0" smtClean="0">
                <a:solidFill>
                  <a:schemeClr val="accent1"/>
                </a:solidFill>
                <a:latin typeface="Arial" panose="020B0604020202020204" pitchFamily="34" charset="0"/>
                <a:cs typeface="Arial" panose="020B0604020202020204" pitchFamily="34" charset="0"/>
              </a:rPr>
              <a:t>ÇIRAK: </a:t>
            </a:r>
            <a:r>
              <a:rPr lang="tr-TR" altLang="tr-TR" sz="1600" b="1" dirty="0" smtClean="0">
                <a:solidFill>
                  <a:prstClr val="black"/>
                </a:solidFill>
                <a:latin typeface="Arial" panose="020B0604020202020204" pitchFamily="34" charset="0"/>
                <a:cs typeface="Arial" panose="020B0604020202020204" pitchFamily="34" charset="0"/>
              </a:rPr>
              <a:t>Çıraklık </a:t>
            </a:r>
            <a:r>
              <a:rPr lang="tr-TR" altLang="tr-TR" sz="1600" b="1" dirty="0">
                <a:solidFill>
                  <a:prstClr val="black"/>
                </a:solidFill>
                <a:latin typeface="Arial" panose="020B0604020202020204" pitchFamily="34" charset="0"/>
                <a:cs typeface="Arial" panose="020B0604020202020204" pitchFamily="34" charset="0"/>
              </a:rPr>
              <a:t>sözleşmesi esaslarına göre bir meslek alanında mesleğin gerektirdiği </a:t>
            </a:r>
            <a:r>
              <a:rPr lang="tr-TR" altLang="tr-TR" sz="1600" b="1" dirty="0">
                <a:solidFill>
                  <a:srgbClr val="FF0000"/>
                </a:solidFill>
                <a:latin typeface="Arial" panose="020B0604020202020204" pitchFamily="34" charset="0"/>
                <a:cs typeface="Arial" panose="020B0604020202020204" pitchFamily="34" charset="0"/>
              </a:rPr>
              <a:t>bilgi, beceri ve iş alışkanlıklarını </a:t>
            </a:r>
            <a:r>
              <a:rPr lang="tr-TR" altLang="tr-TR" sz="1600" b="1" dirty="0">
                <a:solidFill>
                  <a:prstClr val="black"/>
                </a:solidFill>
                <a:latin typeface="Arial" panose="020B0604020202020204" pitchFamily="34" charset="0"/>
                <a:cs typeface="Arial" panose="020B0604020202020204" pitchFamily="34" charset="0"/>
              </a:rPr>
              <a:t>iş içerisinde geliştirilen kişidir.</a:t>
            </a:r>
          </a:p>
        </p:txBody>
      </p:sp>
      <p:sp>
        <p:nvSpPr>
          <p:cNvPr id="12" name="Çift Köşeli Ayraç 11"/>
          <p:cNvSpPr/>
          <p:nvPr/>
        </p:nvSpPr>
        <p:spPr>
          <a:xfrm>
            <a:off x="1582992" y="1278193"/>
            <a:ext cx="4553059" cy="1671483"/>
          </a:xfrm>
          <a:prstGeom prst="bracketPair">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3" name="Çift Köşeli Ayraç 12"/>
          <p:cNvSpPr/>
          <p:nvPr/>
        </p:nvSpPr>
        <p:spPr>
          <a:xfrm>
            <a:off x="1582992" y="3594913"/>
            <a:ext cx="4553059" cy="1614064"/>
          </a:xfrm>
          <a:prstGeom prst="bracketPair">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4" name="Dikdörtgen 13"/>
          <p:cNvSpPr/>
          <p:nvPr/>
        </p:nvSpPr>
        <p:spPr>
          <a:xfrm>
            <a:off x="1999543" y="3617115"/>
            <a:ext cx="3738610" cy="1569660"/>
          </a:xfrm>
          <a:prstGeom prst="rect">
            <a:avLst/>
          </a:prstGeom>
        </p:spPr>
        <p:txBody>
          <a:bodyPr wrap="square">
            <a:spAutoFit/>
          </a:bodyPr>
          <a:lstStyle/>
          <a:p>
            <a:r>
              <a:rPr lang="tr-TR" sz="1600" b="1" dirty="0" err="1" smtClean="0">
                <a:solidFill>
                  <a:schemeClr val="accent1"/>
                </a:solidFill>
                <a:latin typeface="Arial" panose="020B0604020202020204" pitchFamily="34" charset="0"/>
                <a:cs typeface="Arial" panose="020B0604020202020204" pitchFamily="34" charset="0"/>
              </a:rPr>
              <a:t>KALFA:</a:t>
            </a:r>
            <a:r>
              <a:rPr lang="tr-TR" sz="1600" b="1" dirty="0" err="1" smtClean="0">
                <a:latin typeface="Arial" panose="020B0604020202020204" pitchFamily="34" charset="0"/>
                <a:cs typeface="Arial" panose="020B0604020202020204" pitchFamily="34" charset="0"/>
              </a:rPr>
              <a:t>Bir</a:t>
            </a:r>
            <a:r>
              <a:rPr lang="tr-TR" sz="1600" b="1" dirty="0" smtClean="0">
                <a:latin typeface="Arial" panose="020B0604020202020204" pitchFamily="34" charset="0"/>
                <a:cs typeface="Arial" panose="020B0604020202020204" pitchFamily="34" charset="0"/>
              </a:rPr>
              <a:t> </a:t>
            </a:r>
            <a:r>
              <a:rPr lang="tr-TR" sz="1600" b="1" dirty="0">
                <a:latin typeface="Arial" panose="020B0604020202020204" pitchFamily="34" charset="0"/>
                <a:cs typeface="Arial" panose="020B0604020202020204" pitchFamily="34" charset="0"/>
              </a:rPr>
              <a:t>mesleğin gerektirdiği bilgi, beceri ve iş alışkanlıklarını kazanmış ve </a:t>
            </a:r>
            <a:r>
              <a:rPr lang="tr-TR" sz="1600" b="1" dirty="0">
                <a:solidFill>
                  <a:srgbClr val="FF0000"/>
                </a:solidFill>
                <a:latin typeface="Arial" panose="020B0604020202020204" pitchFamily="34" charset="0"/>
                <a:cs typeface="Arial" panose="020B0604020202020204" pitchFamily="34" charset="0"/>
              </a:rPr>
              <a:t>bu meslekle ilgili iş ve işlemleri ustanın gözetimi altında kabul edilebilir standartlarda</a:t>
            </a:r>
            <a:r>
              <a:rPr lang="tr-TR" sz="1600" b="1" dirty="0">
                <a:latin typeface="Arial" panose="020B0604020202020204" pitchFamily="34" charset="0"/>
                <a:cs typeface="Arial" panose="020B0604020202020204" pitchFamily="34" charset="0"/>
              </a:rPr>
              <a:t> yapabilen kişidir.</a:t>
            </a:r>
          </a:p>
        </p:txBody>
      </p:sp>
      <p:pic>
        <p:nvPicPr>
          <p:cNvPr id="15" name="Resim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5062" y="1066778"/>
            <a:ext cx="3128012" cy="175461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6" name="Resim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9424" y="3271787"/>
            <a:ext cx="3316375" cy="186455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nvGrpSpPr>
          <p:cNvPr id="10" name="Group 9"/>
          <p:cNvGrpSpPr/>
          <p:nvPr/>
        </p:nvGrpSpPr>
        <p:grpSpPr>
          <a:xfrm>
            <a:off x="782607" y="5459240"/>
            <a:ext cx="10541572" cy="1184680"/>
            <a:chOff x="782607" y="5459240"/>
            <a:chExt cx="10541572" cy="118468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607" y="5459240"/>
              <a:ext cx="997358" cy="1184680"/>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66761" y="5480387"/>
              <a:ext cx="1057418" cy="1050838"/>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6155" y="6198880"/>
              <a:ext cx="1064207" cy="226595"/>
            </a:xfrm>
            <a:prstGeom prst="rect">
              <a:avLst/>
            </a:prstGeom>
          </p:spPr>
        </p:pic>
      </p:grpSp>
    </p:spTree>
    <p:extLst>
      <p:ext uri="{BB962C8B-B14F-4D97-AF65-F5344CB8AC3E}">
        <p14:creationId xmlns:p14="http://schemas.microsoft.com/office/powerpoint/2010/main" val="76990200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38505"/>
            <a:ext cx="3999271" cy="958673"/>
          </a:xfrm>
        </p:spPr>
        <p:txBody>
          <a:bodyPr>
            <a:normAutofit fontScale="90000"/>
          </a:bodyPr>
          <a:lstStyle/>
          <a:p>
            <a:r>
              <a:rPr lang="tr-TR" b="1" dirty="0" smtClean="0">
                <a:solidFill>
                  <a:srgbClr val="1B325F"/>
                </a:solidFill>
              </a:rPr>
              <a:t>Usta, Usta Öğretici</a:t>
            </a:r>
            <a:endParaRPr lang="en-US" b="1" dirty="0">
              <a:solidFill>
                <a:srgbClr val="1B325F"/>
              </a:solidFill>
            </a:endParaRPr>
          </a:p>
        </p:txBody>
      </p:sp>
      <p:sp>
        <p:nvSpPr>
          <p:cNvPr id="17" name="İçerik Yer Tutucusu 2"/>
          <p:cNvSpPr>
            <a:spLocks noGrp="1"/>
          </p:cNvSpPr>
          <p:nvPr>
            <p:ph idx="1"/>
          </p:nvPr>
        </p:nvSpPr>
        <p:spPr>
          <a:xfrm>
            <a:off x="1098089" y="3809534"/>
            <a:ext cx="5294635" cy="1279090"/>
          </a:xfrm>
        </p:spPr>
        <p:txBody>
          <a:bodyPr>
            <a:noAutofit/>
          </a:bodyPr>
          <a:lstStyle/>
          <a:p>
            <a:pPr marL="0" lvl="0" indent="0" algn="just" defTabSz="457200">
              <a:lnSpc>
                <a:spcPct val="100000"/>
              </a:lnSpc>
              <a:buClr>
                <a:srgbClr val="A53010"/>
              </a:buClr>
              <a:buNone/>
            </a:pPr>
            <a:r>
              <a:rPr lang="tr-TR" altLang="tr-TR" sz="1600" b="1" dirty="0" smtClean="0">
                <a:solidFill>
                  <a:schemeClr val="accent1"/>
                </a:solidFill>
                <a:latin typeface="Arial" panose="020B0604020202020204" pitchFamily="34" charset="0"/>
                <a:cs typeface="Arial" panose="020B0604020202020204" pitchFamily="34" charset="0"/>
              </a:rPr>
              <a:t>USTA ÖĞRETİCİ: </a:t>
            </a:r>
            <a:r>
              <a:rPr lang="tr-TR" altLang="tr-TR" sz="1600" b="1" dirty="0" smtClean="0">
                <a:solidFill>
                  <a:prstClr val="black"/>
                </a:solidFill>
                <a:latin typeface="Arial" panose="020B0604020202020204" pitchFamily="34" charset="0"/>
                <a:cs typeface="Arial" panose="020B0604020202020204" pitchFamily="34" charset="0"/>
              </a:rPr>
              <a:t>Ustalık </a:t>
            </a:r>
            <a:r>
              <a:rPr lang="tr-TR" altLang="tr-TR" sz="1600" b="1" dirty="0">
                <a:solidFill>
                  <a:prstClr val="black"/>
                </a:solidFill>
                <a:latin typeface="Arial" panose="020B0604020202020204" pitchFamily="34" charset="0"/>
                <a:cs typeface="Arial" panose="020B0604020202020204" pitchFamily="34" charset="0"/>
              </a:rPr>
              <a:t>yeterliğini kazanmış; aday çırak, çırak, kalfa ile mesleki ve teknik eğitim okul ve kurumları </a:t>
            </a:r>
            <a:r>
              <a:rPr lang="tr-TR" altLang="tr-TR" sz="1600" b="1" dirty="0">
                <a:solidFill>
                  <a:srgbClr val="FF0000"/>
                </a:solidFill>
                <a:latin typeface="Arial" panose="020B0604020202020204" pitchFamily="34" charset="0"/>
                <a:cs typeface="Arial" panose="020B0604020202020204" pitchFamily="34" charset="0"/>
              </a:rPr>
              <a:t>öğrencilerinin işyerindeki eğitiminden sorumlu</a:t>
            </a:r>
            <a:r>
              <a:rPr lang="tr-TR" altLang="tr-TR" sz="1600" b="1" dirty="0">
                <a:solidFill>
                  <a:prstClr val="black"/>
                </a:solidFill>
                <a:latin typeface="Arial" panose="020B0604020202020204" pitchFamily="34" charset="0"/>
                <a:cs typeface="Arial" panose="020B0604020202020204" pitchFamily="34" charset="0"/>
              </a:rPr>
              <a:t>; mesleki eğitim tekniklerini bilen ve uygulayan kişidir</a:t>
            </a:r>
            <a:r>
              <a:rPr lang="tr-TR" altLang="tr-TR" sz="1600" b="1" dirty="0" smtClean="0">
                <a:solidFill>
                  <a:prstClr val="black"/>
                </a:solidFill>
                <a:latin typeface="Arial" panose="020B0604020202020204" pitchFamily="34" charset="0"/>
                <a:cs typeface="Arial" panose="020B0604020202020204" pitchFamily="34" charset="0"/>
              </a:rPr>
              <a:t>.</a:t>
            </a:r>
            <a:endParaRPr lang="tr-TR" altLang="tr-TR" sz="1600" b="1" dirty="0">
              <a:solidFill>
                <a:prstClr val="black"/>
              </a:solidFill>
              <a:latin typeface="Arial" panose="020B0604020202020204" pitchFamily="34" charset="0"/>
              <a:cs typeface="Arial" panose="020B0604020202020204" pitchFamily="34" charset="0"/>
            </a:endParaRPr>
          </a:p>
        </p:txBody>
      </p:sp>
      <p:sp>
        <p:nvSpPr>
          <p:cNvPr id="18" name="Çift Köşeli Ayraç 17"/>
          <p:cNvSpPr/>
          <p:nvPr/>
        </p:nvSpPr>
        <p:spPr>
          <a:xfrm>
            <a:off x="591838" y="3600603"/>
            <a:ext cx="6055639" cy="1731701"/>
          </a:xfrm>
          <a:prstGeom prst="bracketPair">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9" name="Çift Köşeli Ayraç 18"/>
          <p:cNvSpPr/>
          <p:nvPr/>
        </p:nvSpPr>
        <p:spPr>
          <a:xfrm>
            <a:off x="591838" y="984939"/>
            <a:ext cx="6133276" cy="2451122"/>
          </a:xfrm>
          <a:prstGeom prst="bracketPair">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20" name="Dikdörtgen 19"/>
          <p:cNvSpPr/>
          <p:nvPr/>
        </p:nvSpPr>
        <p:spPr>
          <a:xfrm>
            <a:off x="1098089" y="1179449"/>
            <a:ext cx="5279401" cy="2062103"/>
          </a:xfrm>
          <a:prstGeom prst="rect">
            <a:avLst/>
          </a:prstGeom>
        </p:spPr>
        <p:txBody>
          <a:bodyPr wrap="square">
            <a:spAutoFit/>
          </a:bodyPr>
          <a:lstStyle/>
          <a:p>
            <a:pPr lvl="0" algn="just" defTabSz="457200">
              <a:buClr>
                <a:srgbClr val="A53010"/>
              </a:buClr>
            </a:pPr>
            <a:r>
              <a:rPr lang="tr-TR" altLang="tr-TR" sz="1600" b="1" dirty="0" smtClean="0">
                <a:solidFill>
                  <a:schemeClr val="accent1"/>
                </a:solidFill>
                <a:latin typeface="Arial" panose="020B0604020202020204" pitchFamily="34" charset="0"/>
                <a:cs typeface="Arial" panose="020B0604020202020204" pitchFamily="34" charset="0"/>
              </a:rPr>
              <a:t>USTA: </a:t>
            </a:r>
            <a:r>
              <a:rPr lang="tr-TR" altLang="tr-TR" sz="1600" b="1" dirty="0" smtClean="0">
                <a:solidFill>
                  <a:prstClr val="black"/>
                </a:solidFill>
                <a:latin typeface="Arial" panose="020B0604020202020204" pitchFamily="34" charset="0"/>
                <a:cs typeface="Arial" panose="020B0604020202020204" pitchFamily="34" charset="0"/>
              </a:rPr>
              <a:t>Bir </a:t>
            </a:r>
            <a:r>
              <a:rPr lang="tr-TR" altLang="tr-TR" sz="1600" b="1" dirty="0">
                <a:solidFill>
                  <a:prstClr val="black"/>
                </a:solidFill>
                <a:latin typeface="Arial" panose="020B0604020202020204" pitchFamily="34" charset="0"/>
                <a:cs typeface="Arial" panose="020B0604020202020204" pitchFamily="34" charset="0"/>
              </a:rPr>
              <a:t>mesleğin gerektirdiği bilgi, beceri ve iş alışkanlıklarını kazanmış ve bunları mal ve hizmet üretiminde iş hayatınca kabul edilebilecek standartlarda uygulayabilen; </a:t>
            </a:r>
            <a:r>
              <a:rPr lang="tr-TR" altLang="tr-TR" sz="1600" b="1" dirty="0">
                <a:solidFill>
                  <a:srgbClr val="FF0000"/>
                </a:solidFill>
                <a:latin typeface="Arial" panose="020B0604020202020204" pitchFamily="34" charset="0"/>
                <a:cs typeface="Arial" panose="020B0604020202020204" pitchFamily="34" charset="0"/>
              </a:rPr>
              <a:t>üretimi planlayabilen; üretim sırasında karşılaşılabilecek problemleri çözümleyebilen; düşüncelerini yazılı, sözlü ve resim ile açıklayabilen; üretimle ilgili pratik hesaplamaları </a:t>
            </a:r>
            <a:r>
              <a:rPr lang="tr-TR" altLang="tr-TR" sz="1600" b="1" dirty="0">
                <a:solidFill>
                  <a:prstClr val="black"/>
                </a:solidFill>
                <a:latin typeface="Arial" panose="020B0604020202020204" pitchFamily="34" charset="0"/>
                <a:cs typeface="Arial" panose="020B0604020202020204" pitchFamily="34" charset="0"/>
              </a:rPr>
              <a:t>yapabilen kişidir.</a:t>
            </a:r>
          </a:p>
        </p:txBody>
      </p:sp>
      <p:pic>
        <p:nvPicPr>
          <p:cNvPr id="21" name="Resim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9541" y="984939"/>
            <a:ext cx="3288879" cy="18490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3026" y="2979174"/>
            <a:ext cx="3354400" cy="262541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p:cNvGrpSpPr/>
          <p:nvPr/>
        </p:nvGrpSpPr>
        <p:grpSpPr>
          <a:xfrm>
            <a:off x="782607" y="5459240"/>
            <a:ext cx="10541572" cy="1184680"/>
            <a:chOff x="782607" y="5459240"/>
            <a:chExt cx="10541572" cy="1184680"/>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607" y="5459240"/>
              <a:ext cx="997358" cy="118468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66761" y="5480387"/>
              <a:ext cx="1057418" cy="105083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6155" y="6198880"/>
              <a:ext cx="1064207" cy="226595"/>
            </a:xfrm>
            <a:prstGeom prst="rect">
              <a:avLst/>
            </a:prstGeom>
          </p:spPr>
        </p:pic>
      </p:grpSp>
    </p:spTree>
    <p:extLst>
      <p:ext uri="{BB962C8B-B14F-4D97-AF65-F5344CB8AC3E}">
        <p14:creationId xmlns:p14="http://schemas.microsoft.com/office/powerpoint/2010/main" val="16676294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0" y="196645"/>
            <a:ext cx="7675367" cy="8652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b="1" dirty="0" smtClean="0">
                <a:solidFill>
                  <a:srgbClr val="1B325F"/>
                </a:solidFill>
              </a:rPr>
              <a:t>Mesleki Eğitim Merkezi Programı</a:t>
            </a:r>
            <a:endParaRPr lang="en-US" b="1" dirty="0">
              <a:solidFill>
                <a:srgbClr val="1B325F"/>
              </a:solidFill>
            </a:endParaRPr>
          </a:p>
        </p:txBody>
      </p:sp>
      <p:pic>
        <p:nvPicPr>
          <p:cNvPr id="5" name="Picture 3" descr="C:\Users\Osman DOLGUNYUREK\Desktop\Yeni klasö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537" y="1061884"/>
            <a:ext cx="8592407" cy="46280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782607" y="5459240"/>
            <a:ext cx="10541572" cy="1184680"/>
            <a:chOff x="782607" y="5459240"/>
            <a:chExt cx="10541572" cy="118468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607" y="5459240"/>
              <a:ext cx="997358" cy="118468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6761" y="5480387"/>
              <a:ext cx="1057418" cy="105083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6155" y="6198880"/>
              <a:ext cx="1064207" cy="226595"/>
            </a:xfrm>
            <a:prstGeom prst="rect">
              <a:avLst/>
            </a:prstGeom>
          </p:spPr>
        </p:pic>
      </p:grpSp>
    </p:spTree>
    <p:extLst>
      <p:ext uri="{BB962C8B-B14F-4D97-AF65-F5344CB8AC3E}">
        <p14:creationId xmlns:p14="http://schemas.microsoft.com/office/powerpoint/2010/main" val="2518030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4680155" cy="958673"/>
          </a:xfrm>
        </p:spPr>
        <p:txBody>
          <a:bodyPr>
            <a:normAutofit/>
          </a:bodyPr>
          <a:lstStyle/>
          <a:p>
            <a:r>
              <a:rPr lang="tr-TR" b="1" dirty="0" smtClean="0">
                <a:solidFill>
                  <a:srgbClr val="1B325F"/>
                </a:solidFill>
              </a:rPr>
              <a:t>MEM Kayıt Şartları</a:t>
            </a:r>
            <a:endParaRPr lang="tr-TR" b="1" dirty="0">
              <a:solidFill>
                <a:srgbClr val="1B325F"/>
              </a:solidFill>
            </a:endParaRPr>
          </a:p>
        </p:txBody>
      </p:sp>
      <p:graphicFrame>
        <p:nvGraphicFramePr>
          <p:cNvPr id="5" name="Diyagram 4"/>
          <p:cNvGraphicFramePr/>
          <p:nvPr>
            <p:extLst/>
          </p:nvPr>
        </p:nvGraphicFramePr>
        <p:xfrm>
          <a:off x="5712541" y="648929"/>
          <a:ext cx="5801033" cy="4621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ikdörtgen 5"/>
          <p:cNvSpPr/>
          <p:nvPr/>
        </p:nvSpPr>
        <p:spPr>
          <a:xfrm>
            <a:off x="142911" y="1143627"/>
            <a:ext cx="5441812" cy="3631763"/>
          </a:xfrm>
          <a:prstGeom prst="rect">
            <a:avLst/>
          </a:prstGeom>
        </p:spPr>
        <p:txBody>
          <a:bodyPr wrap="square">
            <a:spAutoFit/>
          </a:bodyPr>
          <a:lstStyle/>
          <a:p>
            <a:pPr algn="just"/>
            <a:r>
              <a:rPr lang="tr-TR" b="1" dirty="0">
                <a:solidFill>
                  <a:srgbClr val="C00000"/>
                </a:solidFill>
              </a:rPr>
              <a:t>Yapılan Son Düzenlemelerle;</a:t>
            </a:r>
          </a:p>
          <a:p>
            <a:pPr algn="just"/>
            <a:r>
              <a:rPr lang="tr-TR" b="1" dirty="0">
                <a:solidFill>
                  <a:schemeClr val="accent1">
                    <a:lumMod val="75000"/>
                  </a:schemeClr>
                </a:solidFill>
              </a:rPr>
              <a:t>1- Öğrenci 22 yaşını doldurmamış</a:t>
            </a:r>
            <a:r>
              <a:rPr lang="tr-TR" b="1" dirty="0" smtClean="0">
                <a:solidFill>
                  <a:schemeClr val="accent1">
                    <a:lumMod val="75000"/>
                  </a:schemeClr>
                </a:solidFill>
              </a:rPr>
              <a:t>;</a:t>
            </a:r>
          </a:p>
          <a:p>
            <a:pPr lvl="1" algn="just"/>
            <a:r>
              <a:rPr lang="tr-TR" sz="1600" b="1" dirty="0" smtClean="0">
                <a:solidFill>
                  <a:schemeClr val="accent1">
                    <a:lumMod val="75000"/>
                  </a:schemeClr>
                </a:solidFill>
              </a:rPr>
              <a:t>a) Ortaokul </a:t>
            </a:r>
            <a:r>
              <a:rPr lang="tr-TR" sz="1600" b="1" dirty="0">
                <a:solidFill>
                  <a:schemeClr val="accent1">
                    <a:lumMod val="75000"/>
                  </a:schemeClr>
                </a:solidFill>
              </a:rPr>
              <a:t>veya lise terk ise durumuna uygun sınıfa</a:t>
            </a:r>
            <a:r>
              <a:rPr lang="tr-TR" sz="1600" b="1" dirty="0" smtClean="0">
                <a:solidFill>
                  <a:schemeClr val="accent1">
                    <a:lumMod val="75000"/>
                  </a:schemeClr>
                </a:solidFill>
              </a:rPr>
              <a:t>,</a:t>
            </a:r>
          </a:p>
          <a:p>
            <a:pPr lvl="1" algn="just"/>
            <a:r>
              <a:rPr lang="tr-TR" sz="1600" b="1" dirty="0" smtClean="0">
                <a:solidFill>
                  <a:schemeClr val="accent1">
                    <a:lumMod val="75000"/>
                  </a:schemeClr>
                </a:solidFill>
              </a:rPr>
              <a:t>b) Lise ve üstü mezun ise 11. sınıfa kayıt yapılacak.</a:t>
            </a:r>
          </a:p>
          <a:p>
            <a:pPr algn="just"/>
            <a:r>
              <a:rPr lang="tr-TR" b="1" dirty="0" smtClean="0">
                <a:solidFill>
                  <a:schemeClr val="accent1">
                    <a:lumMod val="75000"/>
                  </a:schemeClr>
                </a:solidFill>
              </a:rPr>
              <a:t>2- </a:t>
            </a:r>
            <a:r>
              <a:rPr lang="tr-TR" b="1" dirty="0">
                <a:solidFill>
                  <a:schemeClr val="accent1">
                    <a:lumMod val="75000"/>
                  </a:schemeClr>
                </a:solidFill>
              </a:rPr>
              <a:t>Öğrenci 22 yaşını doldurmuş ise ilk önce önceki öğrenmelerin tanınması kapsamında kalfalık belgesi alacak.</a:t>
            </a:r>
          </a:p>
          <a:p>
            <a:pPr algn="just"/>
            <a:r>
              <a:rPr lang="tr-TR" b="1" dirty="0">
                <a:solidFill>
                  <a:schemeClr val="accent1">
                    <a:lumMod val="75000"/>
                  </a:schemeClr>
                </a:solidFill>
              </a:rPr>
              <a:t>3- Öğrenci öğrenmelerin tanınması kapsamında kalfalık belgesi almış ancak, ustalık belgesi alacak yeterliliğe sahip değilse</a:t>
            </a:r>
            <a:r>
              <a:rPr lang="tr-TR" b="1" dirty="0" smtClean="0">
                <a:solidFill>
                  <a:schemeClr val="accent1">
                    <a:lumMod val="75000"/>
                  </a:schemeClr>
                </a:solidFill>
              </a:rPr>
              <a:t>;</a:t>
            </a:r>
          </a:p>
          <a:p>
            <a:pPr marL="800100" lvl="1" indent="-342900" algn="just">
              <a:buAutoNum type="alphaLcParenR"/>
            </a:pPr>
            <a:r>
              <a:rPr lang="tr-TR" sz="1600" b="1" dirty="0" smtClean="0">
                <a:solidFill>
                  <a:schemeClr val="accent1">
                    <a:lumMod val="75000"/>
                  </a:schemeClr>
                </a:solidFill>
              </a:rPr>
              <a:t>Ortaokul </a:t>
            </a:r>
            <a:r>
              <a:rPr lang="tr-TR" sz="1600" b="1" dirty="0">
                <a:solidFill>
                  <a:schemeClr val="accent1">
                    <a:lumMod val="75000"/>
                  </a:schemeClr>
                </a:solidFill>
              </a:rPr>
              <a:t>mezunu olanlar 12. sınıfa</a:t>
            </a:r>
            <a:r>
              <a:rPr lang="tr-TR" sz="1600" b="1" dirty="0" smtClean="0">
                <a:solidFill>
                  <a:schemeClr val="accent1">
                    <a:lumMod val="75000"/>
                  </a:schemeClr>
                </a:solidFill>
              </a:rPr>
              <a:t>,</a:t>
            </a:r>
          </a:p>
          <a:p>
            <a:pPr marL="800100" lvl="1" indent="-342900" algn="just">
              <a:buAutoNum type="alphaLcParenR"/>
            </a:pPr>
            <a:r>
              <a:rPr lang="tr-TR" sz="1600" b="1" dirty="0" smtClean="0">
                <a:solidFill>
                  <a:schemeClr val="accent1">
                    <a:lumMod val="75000"/>
                  </a:schemeClr>
                </a:solidFill>
              </a:rPr>
              <a:t>Lise </a:t>
            </a:r>
            <a:r>
              <a:rPr lang="tr-TR" sz="1600" b="1" dirty="0">
                <a:solidFill>
                  <a:schemeClr val="accent1">
                    <a:lumMod val="75000"/>
                  </a:schemeClr>
                </a:solidFill>
              </a:rPr>
              <a:t>ve üstü mezunlar ise ustalık telafi programına kayıt yapılacak.</a:t>
            </a:r>
          </a:p>
        </p:txBody>
      </p:sp>
      <p:grpSp>
        <p:nvGrpSpPr>
          <p:cNvPr id="8" name="Group 7"/>
          <p:cNvGrpSpPr/>
          <p:nvPr/>
        </p:nvGrpSpPr>
        <p:grpSpPr>
          <a:xfrm>
            <a:off x="782607" y="5459240"/>
            <a:ext cx="10541572" cy="1184680"/>
            <a:chOff x="782607" y="5459240"/>
            <a:chExt cx="10541572" cy="1184680"/>
          </a:xfrm>
        </p:grpSpPr>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2607" y="5459240"/>
              <a:ext cx="997358" cy="118468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66761" y="5480387"/>
              <a:ext cx="1057418" cy="1050838"/>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46155" y="6198880"/>
              <a:ext cx="1064207" cy="226595"/>
            </a:xfrm>
            <a:prstGeom prst="rect">
              <a:avLst/>
            </a:prstGeom>
          </p:spPr>
        </p:pic>
      </p:grpSp>
    </p:spTree>
    <p:extLst>
      <p:ext uri="{BB962C8B-B14F-4D97-AF65-F5344CB8AC3E}">
        <p14:creationId xmlns:p14="http://schemas.microsoft.com/office/powerpoint/2010/main" val="13850079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1282</TotalTime>
  <Words>2682</Words>
  <Application>Microsoft Office PowerPoint</Application>
  <PresentationFormat>Widescreen</PresentationFormat>
  <Paragraphs>526</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Century Gothic</vt:lpstr>
      <vt:lpstr>Comic Sans MS</vt:lpstr>
      <vt:lpstr>Corbel</vt:lpstr>
      <vt:lpstr>Futura Medium</vt:lpstr>
      <vt:lpstr>Tahoma</vt:lpstr>
      <vt:lpstr>Times New Roman</vt:lpstr>
      <vt:lpstr>Wingdings</vt:lpstr>
      <vt:lpstr>Office Theme</vt:lpstr>
      <vt:lpstr>TESK UNICEF ÇOCUK HAKLARI VE İŞ İLKELERİ PROGRAMI </vt:lpstr>
      <vt:lpstr>PowerPoint Presentation</vt:lpstr>
      <vt:lpstr> Çıraklık Eğitiminde Uygulanan Programlar  </vt:lpstr>
      <vt:lpstr>Mesleki ve Teknik Eğitim İstatistikleri </vt:lpstr>
      <vt:lpstr>Mesleki ve Teknik Eğitim İstatistikleri </vt:lpstr>
      <vt:lpstr>Çırak, Kalfa</vt:lpstr>
      <vt:lpstr>Usta, Usta Öğretici</vt:lpstr>
      <vt:lpstr>PowerPoint Presentation</vt:lpstr>
      <vt:lpstr>MEM Kayıt Şartları</vt:lpstr>
      <vt:lpstr>Mesleki Eğitim Merkezinde Eğitim Süreci</vt:lpstr>
      <vt:lpstr>Usta Öğretici</vt:lpstr>
      <vt:lpstr>Mesleki Eğitim Sürecinde İş Sağlığı ve Güvenliği</vt:lpstr>
      <vt:lpstr>Mesleki Eğitim Sürecinde İş Sağlığı ve Güvenliği Genel Kapsam-Sorumluluk</vt:lpstr>
      <vt:lpstr>Mesleki Eğitim Sürecinde İş Sağlığı ve Güvenliği İşverenin genel yükümlülüğü 6331/4</vt:lpstr>
      <vt:lpstr>Mesleki Eğitim Sürecinde İş Sağlığı ve Güvenliği İşverenin İSG  yükümlülükleri</vt:lpstr>
      <vt:lpstr>Mesleki Eğitim Sürecinde İş Sağlığı ve Güvenliği İşletme-Oda ve Birliklerin Görev ve Sorumluluğu</vt:lpstr>
      <vt:lpstr>Mesleki Eğitim Sürecinde İş Sağlığı ve Güvenliği İş Kazası </vt:lpstr>
      <vt:lpstr>Mesleki Eğitim Sürecinde İş Sağlığı ve Güvenliği İş Kazası </vt:lpstr>
      <vt:lpstr>Mesleki Eğitim Sürecinde İş Sağlığı ve Güvenliği İş Kazası </vt:lpstr>
      <vt:lpstr>Mesleki Eğitim Sürecinde İş Sağlığı ve Güvenliği İş Kazası </vt:lpstr>
      <vt:lpstr>Mesleki Eğitim Sürecinde İş Sağlığı ve Güvenliği İş Kazaları</vt:lpstr>
      <vt:lpstr>Mesleki Eğitim Sürecinde İş Sağlığı ve Güvenliği İş Kazaları</vt:lpstr>
      <vt:lpstr>Mesleki Eğitim Sürecinde İş Sağlığı ve Güvenliği İş Kazaları</vt:lpstr>
      <vt:lpstr>Mesleki Eğitim Sürecinde İş Sağlığı ve Güvenliği Tehlike Tanımlama ve Risklerin Değerlendirilmesi</vt:lpstr>
      <vt:lpstr>Mesleki Eğitim Sürecinde İş Sağlığı ve Güvenliği Tehlike Tanımlama ve Risklerin Değerlendirilmesi</vt:lpstr>
      <vt:lpstr>Mesleki Eğitim Sürecinde İş Sağlığı ve Güvenliği Okulun Sorumlulukları</vt:lpstr>
      <vt:lpstr>Mesleki Eğitim Sürecinde İş Sağlığı ve Güvenliği Öğrencinin Sorumlulukları</vt:lpstr>
      <vt:lpstr>Mesleki Eğitim Sürecinde İş Sağlığı ve Güvenliği İşletmenin Sorumlulukları</vt:lpstr>
      <vt:lpstr>Mesleki Eğitim Sürecinde İş Sağlığı ve Güvenliği İşletmenin Sorumlulukları</vt:lpstr>
      <vt:lpstr>Mesleki Eğitim Sürecinde İş Sağlığı ve Güvenliği Kaynaklar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TESK UNICEF ÇOCUK HAKLARI VE İŞ İLKELERİ PROGRAMI</dc:title>
  <dc:creator>Neslihan Körpe</dc:creator>
  <cp:lastModifiedBy>Gözde Töreyen</cp:lastModifiedBy>
  <cp:revision>28</cp:revision>
  <dcterms:created xsi:type="dcterms:W3CDTF">2023-11-07T12:10:49Z</dcterms:created>
  <dcterms:modified xsi:type="dcterms:W3CDTF">2024-05-13T13:53:36Z</dcterms:modified>
</cp:coreProperties>
</file>