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Ex3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charts/chartEx4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charts/chart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89" r:id="rId3"/>
    <p:sldId id="287" r:id="rId4"/>
    <p:sldId id="288" r:id="rId5"/>
    <p:sldId id="299" r:id="rId6"/>
    <p:sldId id="284" r:id="rId7"/>
    <p:sldId id="257" r:id="rId8"/>
    <p:sldId id="285" r:id="rId9"/>
    <p:sldId id="286" r:id="rId10"/>
    <p:sldId id="290" r:id="rId11"/>
    <p:sldId id="281" r:id="rId12"/>
    <p:sldId id="291" r:id="rId13"/>
    <p:sldId id="292" r:id="rId14"/>
    <p:sldId id="294" r:id="rId15"/>
    <p:sldId id="300" r:id="rId16"/>
    <p:sldId id="295" r:id="rId17"/>
    <p:sldId id="296" r:id="rId18"/>
    <p:sldId id="293" r:id="rId19"/>
    <p:sldId id="297" r:id="rId20"/>
    <p:sldId id="298" r:id="rId21"/>
    <p:sldId id="283" r:id="rId22"/>
    <p:sldId id="280" r:id="rId23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201" autoAdjust="0"/>
    <p:restoredTop sz="94626"/>
  </p:normalViewPr>
  <p:slideViewPr>
    <p:cSldViewPr snapToGrid="0">
      <p:cViewPr varScale="1">
        <p:scale>
          <a:sx n="54" d="100"/>
          <a:sy n="54" d="100"/>
        </p:scale>
        <p:origin x="6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su Üstünel" userId="dec4a044-72b0-49fc-abe8-e252092274e4" providerId="ADAL" clId="{2BD48FDB-6A01-49CB-8637-DCF2DBC564F2}"/>
    <pc:docChg chg="modSld">
      <pc:chgData name="Bensu Üstünel" userId="dec4a044-72b0-49fc-abe8-e252092274e4" providerId="ADAL" clId="{2BD48FDB-6A01-49CB-8637-DCF2DBC564F2}" dt="2024-08-12T12:00:32.879" v="1" actId="1076"/>
      <pc:docMkLst>
        <pc:docMk/>
      </pc:docMkLst>
      <pc:sldChg chg="modSp mod">
        <pc:chgData name="Bensu Üstünel" userId="dec4a044-72b0-49fc-abe8-e252092274e4" providerId="ADAL" clId="{2BD48FDB-6A01-49CB-8637-DCF2DBC564F2}" dt="2024-08-12T12:00:32.879" v="1" actId="1076"/>
        <pc:sldMkLst>
          <pc:docMk/>
          <pc:sldMk cId="3692154978" sldId="256"/>
        </pc:sldMkLst>
        <pc:spChg chg="mod">
          <ac:chgData name="Bensu Üstünel" userId="dec4a044-72b0-49fc-abe8-e252092274e4" providerId="ADAL" clId="{2BD48FDB-6A01-49CB-8637-DCF2DBC564F2}" dt="2024-08-12T12:00:32.879" v="1" actId="1076"/>
          <ac:spMkLst>
            <pc:docMk/>
            <pc:sldMk cId="3692154978" sldId="256"/>
            <ac:spMk id="6" creationId="{F04C815B-2722-974D-A31B-931114F5643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kademi_\Projeler\UN&#304;CEF\Rapor\tesksicil\illere%20g&#246;r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kademi_\Projeler\UN&#304;CEF\Rapor\unicef_esnaf_po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kademi_\Projeler\UN&#304;CEF\Rapor\unicef_esnaf_po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kademi_\Projeler\UN&#304;CEF\Rapor\tesksicil\202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kademi_\Projeler\UN&#304;CEF\Rapor\unicef_esnaf_pol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kademi_\Projeler\UN&#304;CEF\Rapor\unicef_esnaf_pol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D:\Akademi_\Projeler\UN&#304;CEF\Rapor\tesksicil\illere%20g&#246;re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D:\Akademi_\Projeler\UN&#304;CEF\Rapor\tesksicil\illere%20g&#246;re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D:\Akademi_\Projeler\UN&#304;CEF\Rapor\tesksicil\2021.xlsx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file:///D:\Akademi_\Projeler\UN&#304;CEF\Rapor\tesksicil\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2023 Yılı İllere</a:t>
            </a:r>
            <a:r>
              <a:rPr lang="tr-TR" baseline="0"/>
              <a:t> Göre Esnaf Sayısı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4.6146296930275027E-2"/>
          <c:y val="9.0740595191639919E-2"/>
          <c:w val="0.93573776104073947"/>
          <c:h val="0.824040099849747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'Table 1'!$L$7</c:f>
              <c:strCache>
                <c:ptCount val="1"/>
                <c:pt idx="0">
                  <c:v>Esnaf Sayısı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1'!$K$8:$K$22</c:f>
              <c:strCache>
                <c:ptCount val="15"/>
                <c:pt idx="0">
                  <c:v>İSTANBUL</c:v>
                </c:pt>
                <c:pt idx="1">
                  <c:v>İZMİR</c:v>
                </c:pt>
                <c:pt idx="2">
                  <c:v>ANKARA</c:v>
                </c:pt>
                <c:pt idx="3">
                  <c:v>ANTALYA</c:v>
                </c:pt>
                <c:pt idx="4">
                  <c:v>BURSA</c:v>
                </c:pt>
                <c:pt idx="5">
                  <c:v>KONYA</c:v>
                </c:pt>
                <c:pt idx="6">
                  <c:v>ADANA</c:v>
                </c:pt>
                <c:pt idx="7">
                  <c:v>MANİSA</c:v>
                </c:pt>
                <c:pt idx="8">
                  <c:v>MERSİN</c:v>
                </c:pt>
                <c:pt idx="9">
                  <c:v>BALIKESİR</c:v>
                </c:pt>
                <c:pt idx="10">
                  <c:v>HATAY</c:v>
                </c:pt>
                <c:pt idx="11">
                  <c:v>AYDIN</c:v>
                </c:pt>
                <c:pt idx="12">
                  <c:v>MUĞLA</c:v>
                </c:pt>
                <c:pt idx="13">
                  <c:v>ŞANLIURFA</c:v>
                </c:pt>
                <c:pt idx="14">
                  <c:v>GAZİANTEP</c:v>
                </c:pt>
              </c:strCache>
            </c:strRef>
          </c:cat>
          <c:val>
            <c:numRef>
              <c:f>'Table 1'!$L$8:$L$22</c:f>
              <c:numCache>
                <c:formatCode>0</c:formatCode>
                <c:ptCount val="15"/>
                <c:pt idx="0">
                  <c:v>275193</c:v>
                </c:pt>
                <c:pt idx="1">
                  <c:v>137486</c:v>
                </c:pt>
                <c:pt idx="2">
                  <c:v>120213</c:v>
                </c:pt>
                <c:pt idx="3">
                  <c:v>103346</c:v>
                </c:pt>
                <c:pt idx="4">
                  <c:v>86369</c:v>
                </c:pt>
                <c:pt idx="5">
                  <c:v>60692</c:v>
                </c:pt>
                <c:pt idx="6">
                  <c:v>60587</c:v>
                </c:pt>
                <c:pt idx="7">
                  <c:v>55960</c:v>
                </c:pt>
                <c:pt idx="8">
                  <c:v>55472</c:v>
                </c:pt>
                <c:pt idx="9">
                  <c:v>49651</c:v>
                </c:pt>
                <c:pt idx="10">
                  <c:v>47508</c:v>
                </c:pt>
                <c:pt idx="11">
                  <c:v>47490</c:v>
                </c:pt>
                <c:pt idx="12">
                  <c:v>46524</c:v>
                </c:pt>
                <c:pt idx="13">
                  <c:v>45725</c:v>
                </c:pt>
                <c:pt idx="14">
                  <c:v>43959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E2-4AB9-9C24-D7DFAFA65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6252400"/>
        <c:axId val="477286992"/>
      </c:barChart>
      <c:catAx>
        <c:axId val="51625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77286992"/>
        <c:crosses val="autoZero"/>
        <c:auto val="1"/>
        <c:lblAlgn val="ctr"/>
        <c:lblOffset val="100"/>
        <c:noMultiLvlLbl val="0"/>
      </c:catAx>
      <c:valAx>
        <c:axId val="47728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1625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Esnaf ve Sanatkar Tescil ve Terkin Durumları</a:t>
            </a:r>
          </a:p>
          <a:p>
            <a:pPr>
              <a:defRPr/>
            </a:pPr>
            <a:r>
              <a:rPr lang="tr-TR" sz="14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2019/2020/2021/2022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4D-4FA4-A802-462999B541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4D-4FA4-A802-462999B5414B}"/>
              </c:ext>
            </c:extLst>
          </c:dPt>
          <c:dLbls>
            <c:dLbl>
              <c:idx val="0"/>
              <c:layout>
                <c:manualLayout>
                  <c:x val="9.3478260869565136E-2"/>
                  <c:y val="3.2939753243714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4D-4FA4-A802-462999B5414B}"/>
                </c:ext>
              </c:extLst>
            </c:dLbl>
            <c:dLbl>
              <c:idx val="1"/>
              <c:layout>
                <c:manualLayout>
                  <c:x val="-6.7391304347826086E-2"/>
                  <c:y val="-6.79634631922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4D-4FA4-A802-462999B541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sicil!$C$14:$D$14</c:f>
              <c:strCache>
                <c:ptCount val="2"/>
                <c:pt idx="0">
                  <c:v>Tescil</c:v>
                </c:pt>
                <c:pt idx="1">
                  <c:v>Terkin</c:v>
                </c:pt>
              </c:strCache>
            </c:strRef>
          </c:cat>
          <c:val>
            <c:numRef>
              <c:f>sicil!$C$15:$D$15</c:f>
              <c:numCache>
                <c:formatCode>#,##0</c:formatCode>
                <c:ptCount val="2"/>
                <c:pt idx="0">
                  <c:v>1224734</c:v>
                </c:pt>
                <c:pt idx="1">
                  <c:v>499998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4D-4FA4-A802-462999B5414B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94D-4FA4-A802-462999B541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B94D-4FA4-A802-462999B5414B}"/>
              </c:ext>
            </c:extLst>
          </c:dPt>
          <c:cat>
            <c:strRef>
              <c:f>sicil!$C$14:$D$14</c:f>
              <c:strCache>
                <c:ptCount val="2"/>
                <c:pt idx="0">
                  <c:v>Tescil</c:v>
                </c:pt>
                <c:pt idx="1">
                  <c:v>Terkin</c:v>
                </c:pt>
              </c:strCache>
            </c:strRef>
          </c:cat>
          <c:val>
            <c:numRef>
              <c:f>sicil!$C$16:$D$16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9-B94D-4FA4-A802-462999B54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b="1" dirty="0"/>
              <a:t>Esnaf</a:t>
            </a:r>
            <a:r>
              <a:rPr lang="tr-TR" b="1" baseline="0" dirty="0"/>
              <a:t> ve Sanatkar Tescil ve Terkin Durumları</a:t>
            </a:r>
          </a:p>
          <a:p>
            <a:pPr>
              <a:defRPr/>
            </a:pPr>
            <a:r>
              <a:rPr lang="tr-TR" sz="1200" b="1" baseline="0" dirty="0"/>
              <a:t>(Ticaret Bakanlığı Verileri) </a:t>
            </a:r>
            <a:endParaRPr lang="en-GB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9.52852053519017E-2"/>
          <c:y val="0.14576858736086087"/>
          <c:w val="0.85432379275212711"/>
          <c:h val="0.69761513414530452"/>
        </c:manualLayout>
      </c:layout>
      <c:lineChart>
        <c:grouping val="standard"/>
        <c:varyColors val="0"/>
        <c:ser>
          <c:idx val="0"/>
          <c:order val="0"/>
          <c:tx>
            <c:strRef>
              <c:f>sicil!$C$7</c:f>
              <c:strCache>
                <c:ptCount val="1"/>
                <c:pt idx="0">
                  <c:v>Tescil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1662382176520995E-2"/>
                  <c:y val="5.6126043820789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C5-456B-8D79-7C4D1B4876E9}"/>
                </c:ext>
              </c:extLst>
            </c:dLbl>
            <c:dLbl>
              <c:idx val="2"/>
              <c:layout>
                <c:manualLayout>
                  <c:x val="-2.7849185946872322E-2"/>
                  <c:y val="5.4540504126039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C5-456B-8D79-7C4D1B4876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sicil!$B$8:$B$11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sicil!$C$8:$C$11</c:f>
              <c:numCache>
                <c:formatCode>#,##0</c:formatCode>
                <c:ptCount val="4"/>
                <c:pt idx="0">
                  <c:v>238416</c:v>
                </c:pt>
                <c:pt idx="1">
                  <c:v>365533</c:v>
                </c:pt>
                <c:pt idx="2">
                  <c:v>287550</c:v>
                </c:pt>
                <c:pt idx="3">
                  <c:v>333235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C5-456B-8D79-7C4D1B4876E9}"/>
            </c:ext>
          </c:extLst>
        </c:ser>
        <c:ser>
          <c:idx val="1"/>
          <c:order val="1"/>
          <c:tx>
            <c:strRef>
              <c:f>sicil!$D$7</c:f>
              <c:strCache>
                <c:ptCount val="1"/>
                <c:pt idx="0">
                  <c:v>Terkin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0339805825242757E-2"/>
                  <c:y val="7.4734617213784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C5-456B-8D79-7C4D1B4876E9}"/>
                </c:ext>
              </c:extLst>
            </c:dLbl>
            <c:dLbl>
              <c:idx val="1"/>
              <c:layout>
                <c:manualLayout>
                  <c:x val="-2.6294498381877023E-2"/>
                  <c:y val="6.1146504993096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C5-456B-8D79-7C4D1B4876E9}"/>
                </c:ext>
              </c:extLst>
            </c:dLbl>
            <c:dLbl>
              <c:idx val="2"/>
              <c:layout>
                <c:manualLayout>
                  <c:x val="-3.0339805825242792E-2"/>
                  <c:y val="4.7558392772408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C5-456B-8D79-7C4D1B4876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sicil!$B$8:$B$11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sicil!$D$8:$D$11</c:f>
              <c:numCache>
                <c:formatCode>#,##0</c:formatCode>
                <c:ptCount val="4"/>
                <c:pt idx="0">
                  <c:v>173062</c:v>
                </c:pt>
                <c:pt idx="1">
                  <c:v>99588</c:v>
                </c:pt>
                <c:pt idx="2">
                  <c:v>101750</c:v>
                </c:pt>
                <c:pt idx="3">
                  <c:v>125598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FC5-456B-8D79-7C4D1B487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7090608"/>
        <c:axId val="643793487"/>
      </c:lineChart>
      <c:catAx>
        <c:axId val="767090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43793487"/>
        <c:crosses val="autoZero"/>
        <c:auto val="1"/>
        <c:lblAlgn val="ctr"/>
        <c:lblOffset val="100"/>
        <c:noMultiLvlLbl val="0"/>
      </c:catAx>
      <c:valAx>
        <c:axId val="64379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6709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2000" b="1" dirty="0"/>
              <a:t>Mesleki</a:t>
            </a:r>
            <a:r>
              <a:rPr lang="tr-TR" sz="2000" b="1" baseline="0" dirty="0"/>
              <a:t> Eğitim Merkezi Öğrenci Sayısı ile Esnaf-Sanatkar İşletmeleri Oranı</a:t>
            </a:r>
            <a:endParaRPr lang="en-GB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4.1846780022062456E-2"/>
          <c:y val="0.11211976637990428"/>
          <c:w val="0.9178100155958766"/>
          <c:h val="0.73589663685055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Sayfa5!$B$17</c:f>
              <c:strCache>
                <c:ptCount val="1"/>
                <c:pt idx="0">
                  <c:v>Öğrenci Sayısı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Sayfa5!$A$18:$A$24</c:f>
              <c:strCache>
                <c:ptCount val="7"/>
                <c:pt idx="0">
                  <c:v>Akdeniz MEM</c:v>
                </c:pt>
                <c:pt idx="1">
                  <c:v>Anamur MEM</c:v>
                </c:pt>
                <c:pt idx="2">
                  <c:v>Tarsus MEM</c:v>
                </c:pt>
                <c:pt idx="3">
                  <c:v>Erdemli MEM</c:v>
                </c:pt>
                <c:pt idx="4">
                  <c:v>Silifke Mem</c:v>
                </c:pt>
                <c:pt idx="5">
                  <c:v>Mut Mem</c:v>
                </c:pt>
                <c:pt idx="6">
                  <c:v>Ortalama</c:v>
                </c:pt>
              </c:strCache>
            </c:strRef>
          </c:cat>
          <c:val>
            <c:numRef>
              <c:f>Sayfa5!$B$18:$B$24</c:f>
              <c:numCache>
                <c:formatCode>General</c:formatCode>
                <c:ptCount val="7"/>
                <c:pt idx="0">
                  <c:v>5025</c:v>
                </c:pt>
                <c:pt idx="1">
                  <c:v>729</c:v>
                </c:pt>
                <c:pt idx="2">
                  <c:v>1515</c:v>
                </c:pt>
                <c:pt idx="3">
                  <c:v>1517</c:v>
                </c:pt>
                <c:pt idx="4">
                  <c:v>802</c:v>
                </c:pt>
                <c:pt idx="5">
                  <c:v>595</c:v>
                </c:pt>
                <c:pt idx="6">
                  <c:v>10183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AC-40D4-848E-AFD22B6E4526}"/>
            </c:ext>
          </c:extLst>
        </c:ser>
        <c:ser>
          <c:idx val="1"/>
          <c:order val="1"/>
          <c:tx>
            <c:strRef>
              <c:f>Sayfa5!$C$17</c:f>
              <c:strCache>
                <c:ptCount val="1"/>
                <c:pt idx="0">
                  <c:v>İşletme Sayısı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Sayfa5!$A$18:$A$24</c:f>
              <c:strCache>
                <c:ptCount val="7"/>
                <c:pt idx="0">
                  <c:v>Akdeniz MEM</c:v>
                </c:pt>
                <c:pt idx="1">
                  <c:v>Anamur MEM</c:v>
                </c:pt>
                <c:pt idx="2">
                  <c:v>Tarsus MEM</c:v>
                </c:pt>
                <c:pt idx="3">
                  <c:v>Erdemli MEM</c:v>
                </c:pt>
                <c:pt idx="4">
                  <c:v>Silifke Mem</c:v>
                </c:pt>
                <c:pt idx="5">
                  <c:v>Mut Mem</c:v>
                </c:pt>
                <c:pt idx="6">
                  <c:v>Ortalama</c:v>
                </c:pt>
              </c:strCache>
            </c:strRef>
          </c:cat>
          <c:val>
            <c:numRef>
              <c:f>Sayfa5!$C$18:$C$24</c:f>
              <c:numCache>
                <c:formatCode>General</c:formatCode>
                <c:ptCount val="7"/>
                <c:pt idx="0">
                  <c:v>29845</c:v>
                </c:pt>
                <c:pt idx="1">
                  <c:v>5706</c:v>
                </c:pt>
                <c:pt idx="2">
                  <c:v>11070</c:v>
                </c:pt>
                <c:pt idx="3">
                  <c:v>7277</c:v>
                </c:pt>
                <c:pt idx="4">
                  <c:v>5384</c:v>
                </c:pt>
                <c:pt idx="5">
                  <c:v>2283</c:v>
                </c:pt>
                <c:pt idx="6">
                  <c:v>61565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AC-40D4-848E-AFD22B6E4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3087216"/>
        <c:axId val="2089120784"/>
      </c:barChart>
      <c:lineChart>
        <c:grouping val="standard"/>
        <c:varyColors val="0"/>
        <c:ser>
          <c:idx val="2"/>
          <c:order val="2"/>
          <c:tx>
            <c:strRef>
              <c:f>Sayfa5!$D$17</c:f>
              <c:strCache>
                <c:ptCount val="1"/>
                <c:pt idx="0">
                  <c:v>Oran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Sayfa5!$A$18:$A$24</c:f>
              <c:strCache>
                <c:ptCount val="7"/>
                <c:pt idx="0">
                  <c:v>Akdeniz MEM</c:v>
                </c:pt>
                <c:pt idx="1">
                  <c:v>Anamur MEM</c:v>
                </c:pt>
                <c:pt idx="2">
                  <c:v>Tarsus MEM</c:v>
                </c:pt>
                <c:pt idx="3">
                  <c:v>Erdemli MEM</c:v>
                </c:pt>
                <c:pt idx="4">
                  <c:v>Silifke Mem</c:v>
                </c:pt>
                <c:pt idx="5">
                  <c:v>Mut Mem</c:v>
                </c:pt>
                <c:pt idx="6">
                  <c:v>Ortalama</c:v>
                </c:pt>
              </c:strCache>
            </c:strRef>
          </c:cat>
          <c:val>
            <c:numRef>
              <c:f>Sayfa5!$D$18:$D$24</c:f>
              <c:numCache>
                <c:formatCode>0%</c:formatCode>
                <c:ptCount val="7"/>
                <c:pt idx="0">
                  <c:v>0.16836991120790756</c:v>
                </c:pt>
                <c:pt idx="1">
                  <c:v>0.12776025236593058</c:v>
                </c:pt>
                <c:pt idx="2">
                  <c:v>0.13685636856368566</c:v>
                </c:pt>
                <c:pt idx="3">
                  <c:v>0.20846502679675694</c:v>
                </c:pt>
                <c:pt idx="4">
                  <c:v>0.14895988112927194</c:v>
                </c:pt>
                <c:pt idx="5">
                  <c:v>0.26062198861147612</c:v>
                </c:pt>
                <c:pt idx="6">
                  <c:v>0.16540242020628604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AC-40D4-848E-AFD22B6E4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3075696"/>
        <c:axId val="2089110864"/>
      </c:lineChart>
      <c:catAx>
        <c:axId val="182308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89120784"/>
        <c:crosses val="autoZero"/>
        <c:auto val="1"/>
        <c:lblAlgn val="ctr"/>
        <c:lblOffset val="100"/>
        <c:noMultiLvlLbl val="0"/>
      </c:catAx>
      <c:valAx>
        <c:axId val="208912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823087216"/>
        <c:crosses val="autoZero"/>
        <c:crossBetween val="between"/>
      </c:valAx>
      <c:valAx>
        <c:axId val="2089110864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823075696"/>
        <c:crosses val="max"/>
        <c:crossBetween val="between"/>
      </c:valAx>
      <c:catAx>
        <c:axId val="18230756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89110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Pandemi</a:t>
            </a:r>
            <a:r>
              <a:rPr lang="tr-TR" baseline="0" dirty="0"/>
              <a:t> Destekleri, 2021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destek!$I$7</c:f>
              <c:strCache>
                <c:ptCount val="1"/>
                <c:pt idx="0">
                  <c:v>Onaylanan Başvuru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1" u="sng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destek!$H$8:$H$10</c:f>
              <c:strCache>
                <c:ptCount val="3"/>
                <c:pt idx="0">
                  <c:v>Gelir Kaybı Desteği</c:v>
                </c:pt>
                <c:pt idx="1">
                  <c:v>Kira Desteği</c:v>
                </c:pt>
                <c:pt idx="2">
                  <c:v>3.000 TL - 5.000 TL</c:v>
                </c:pt>
              </c:strCache>
            </c:strRef>
          </c:cat>
          <c:val>
            <c:numRef>
              <c:f>destek!$I$8:$I$10</c:f>
              <c:numCache>
                <c:formatCode>#,##0</c:formatCode>
                <c:ptCount val="3"/>
                <c:pt idx="0">
                  <c:v>1076216</c:v>
                </c:pt>
                <c:pt idx="1">
                  <c:v>170894</c:v>
                </c:pt>
                <c:pt idx="2">
                  <c:v>1288568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3B-4575-A774-954703A0D7AC}"/>
            </c:ext>
          </c:extLst>
        </c:ser>
        <c:ser>
          <c:idx val="1"/>
          <c:order val="1"/>
          <c:tx>
            <c:strRef>
              <c:f>destek!$J$7</c:f>
              <c:strCache>
                <c:ptCount val="1"/>
                <c:pt idx="0">
                  <c:v>Ödenen Toplam Tutar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dLbl>
              <c:idx val="1"/>
              <c:layout>
                <c:manualLayout>
                  <c:x val="-4.7220296933982607E-3"/>
                  <c:y val="4.63606861381548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3B-4575-A774-954703A0D7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destek!$H$8:$H$10</c:f>
              <c:strCache>
                <c:ptCount val="3"/>
                <c:pt idx="0">
                  <c:v>Gelir Kaybı Desteği</c:v>
                </c:pt>
                <c:pt idx="1">
                  <c:v>Kira Desteği</c:v>
                </c:pt>
                <c:pt idx="2">
                  <c:v>3.000 TL - 5.000 TL</c:v>
                </c:pt>
              </c:strCache>
            </c:strRef>
          </c:cat>
          <c:val>
            <c:numRef>
              <c:f>destek!$J$8:$J$10</c:f>
              <c:numCache>
                <c:formatCode>"₺"#,##0</c:formatCode>
                <c:ptCount val="3"/>
                <c:pt idx="0">
                  <c:v>4279583000</c:v>
                </c:pt>
                <c:pt idx="1">
                  <c:v>359647000</c:v>
                </c:pt>
                <c:pt idx="2">
                  <c:v>4304482632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3B-4575-A774-954703A0D7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836757280"/>
        <c:axId val="431400543"/>
      </c:barChart>
      <c:valAx>
        <c:axId val="431400543"/>
        <c:scaling>
          <c:orientation val="minMax"/>
        </c:scaling>
        <c:delete val="0"/>
        <c:axPos val="b"/>
        <c:majorGridlines>
          <c:spPr>
            <a:ln w="9525"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836757280"/>
        <c:crosses val="autoZero"/>
        <c:crossBetween val="between"/>
      </c:valAx>
      <c:catAx>
        <c:axId val="1836757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3140054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Esnaf</a:t>
            </a:r>
            <a:r>
              <a:rPr lang="tr-TR" baseline="0"/>
              <a:t> ve Sanatkar Kredi Kefalet Kooperatifleri Kredi Tutaru: 185 Milyar TL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destek!$I$19</c:f>
              <c:strCache>
                <c:ptCount val="1"/>
                <c:pt idx="0">
                  <c:v>Esnaf Sayısı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multiLvlStrRef>
              <c:f>destek!$H$20:$I$23</c:f>
              <c:multiLvlStrCache>
                <c:ptCount val="4"/>
                <c:lvl>
                  <c:pt idx="0">
                    <c:v>354.360</c:v>
                  </c:pt>
                  <c:pt idx="1">
                    <c:v>245.108</c:v>
                  </c:pt>
                  <c:pt idx="2">
                    <c:v>756.245</c:v>
                  </c:pt>
                  <c:pt idx="3">
                    <c:v>984.937</c:v>
                  </c:pt>
                </c:lvl>
                <c:lvl>
                  <c:pt idx="0">
                    <c:v>2022</c:v>
                  </c:pt>
                  <c:pt idx="1">
                    <c:v>2021</c:v>
                  </c:pt>
                  <c:pt idx="2">
                    <c:v>2020*(Covid19)</c:v>
                  </c:pt>
                  <c:pt idx="3">
                    <c:v>2020*</c:v>
                  </c:pt>
                </c:lvl>
              </c:multiLvlStrCache>
            </c:multiLvlStrRef>
          </c:cat>
          <c:val>
            <c:numRef>
              <c:f>destek!$I$20:$I$23</c:f>
              <c:numCache>
                <c:formatCode>#,##0</c:formatCode>
                <c:ptCount val="4"/>
                <c:pt idx="0">
                  <c:v>354360</c:v>
                </c:pt>
                <c:pt idx="1">
                  <c:v>245108</c:v>
                </c:pt>
                <c:pt idx="2">
                  <c:v>756245</c:v>
                </c:pt>
                <c:pt idx="3">
                  <c:v>984937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20-4C20-927C-8664AEA303B0}"/>
            </c:ext>
          </c:extLst>
        </c:ser>
        <c:ser>
          <c:idx val="1"/>
          <c:order val="1"/>
          <c:tx>
            <c:strRef>
              <c:f>destek!$J$19</c:f>
              <c:strCache>
                <c:ptCount val="1"/>
                <c:pt idx="0">
                  <c:v>Kredi Tutarı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layout>
                <c:manualLayout>
                  <c:x val="2.4064817984708432E-2"/>
                  <c:y val="-0.372295270284162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20-4C20-927C-8664AEA303B0}"/>
                </c:ext>
              </c:extLst>
            </c:dLbl>
            <c:dLbl>
              <c:idx val="1"/>
              <c:layout>
                <c:manualLayout>
                  <c:x val="2.8895768833849367E-2"/>
                  <c:y val="-0.20632606568593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20-4C20-927C-8664AEA303B0}"/>
                </c:ext>
              </c:extLst>
            </c:dLbl>
            <c:dLbl>
              <c:idx val="2"/>
              <c:layout>
                <c:manualLayout>
                  <c:x val="2.0639834881321707E-3"/>
                  <c:y val="-0.128467172974258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20-4C20-927C-8664AEA303B0}"/>
                </c:ext>
              </c:extLst>
            </c:dLbl>
            <c:dLbl>
              <c:idx val="3"/>
              <c:layout>
                <c:manualLayout>
                  <c:x val="2.0639834881320948E-3"/>
                  <c:y val="-0.182968397872429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20-4C20-927C-8664AEA303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destek!$H$20:$I$23</c:f>
              <c:multiLvlStrCache>
                <c:ptCount val="4"/>
                <c:lvl>
                  <c:pt idx="0">
                    <c:v>354.360</c:v>
                  </c:pt>
                  <c:pt idx="1">
                    <c:v>245.108</c:v>
                  </c:pt>
                  <c:pt idx="2">
                    <c:v>756.245</c:v>
                  </c:pt>
                  <c:pt idx="3">
                    <c:v>984.937</c:v>
                  </c:pt>
                </c:lvl>
                <c:lvl>
                  <c:pt idx="0">
                    <c:v>2022</c:v>
                  </c:pt>
                  <c:pt idx="1">
                    <c:v>2021</c:v>
                  </c:pt>
                  <c:pt idx="2">
                    <c:v>2020*(Covid19)</c:v>
                  </c:pt>
                  <c:pt idx="3">
                    <c:v>2020*</c:v>
                  </c:pt>
                </c:lvl>
              </c:multiLvlStrCache>
            </c:multiLvlStrRef>
          </c:cat>
          <c:val>
            <c:numRef>
              <c:f>destek!$J$20:$J$23</c:f>
              <c:numCache>
                <c:formatCode>"₺"#,##0</c:formatCode>
                <c:ptCount val="4"/>
                <c:pt idx="0">
                  <c:v>90530000000</c:v>
                </c:pt>
                <c:pt idx="1">
                  <c:v>33149000000</c:v>
                </c:pt>
                <c:pt idx="2">
                  <c:v>18735000000</c:v>
                </c:pt>
                <c:pt idx="3">
                  <c:v>42653000000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120-4C20-927C-8664AEA30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8223039"/>
        <c:axId val="765709776"/>
      </c:areaChart>
      <c:catAx>
        <c:axId val="4282230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65709776"/>
        <c:crosses val="autoZero"/>
        <c:auto val="1"/>
        <c:lblAlgn val="ctr"/>
        <c:lblOffset val="100"/>
        <c:noMultiLvlLbl val="0"/>
      </c:catAx>
      <c:valAx>
        <c:axId val="765709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42822303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Sayfa1!$D$2:$D$82</cx:f>
        <cx:lvl ptCount="81">
          <cx:pt idx="0">Adana</cx:pt>
          <cx:pt idx="1">Adiyaman</cx:pt>
          <cx:pt idx="2">Afyonkarahisar</cx:pt>
          <cx:pt idx="3">Ağri</cx:pt>
          <cx:pt idx="4">Aksaray</cx:pt>
          <cx:pt idx="5">Amasya</cx:pt>
          <cx:pt idx="6">Ankara</cx:pt>
          <cx:pt idx="7">Antalya</cx:pt>
          <cx:pt idx="8">Ardahan</cx:pt>
          <cx:pt idx="9">Artvin</cx:pt>
          <cx:pt idx="10">Aydin</cx:pt>
          <cx:pt idx="11">Balikesir</cx:pt>
          <cx:pt idx="12">Bartin</cx:pt>
          <cx:pt idx="13">Batman</cx:pt>
          <cx:pt idx="14">Bayburt</cx:pt>
          <cx:pt idx="15">Bilecik</cx:pt>
          <cx:pt idx="16">Bingöl</cx:pt>
          <cx:pt idx="17">Bitlis</cx:pt>
          <cx:pt idx="18">Bolu</cx:pt>
          <cx:pt idx="19">Burdur</cx:pt>
          <cx:pt idx="20">Bursa</cx:pt>
          <cx:pt idx="21">Çanakkale</cx:pt>
          <cx:pt idx="22">Çankiri</cx:pt>
          <cx:pt idx="23">Çorum</cx:pt>
          <cx:pt idx="24">Denizli</cx:pt>
          <cx:pt idx="25">Diyarbakir</cx:pt>
          <cx:pt idx="26">Düzce</cx:pt>
          <cx:pt idx="27">Edirne</cx:pt>
          <cx:pt idx="28">Elaziğ</cx:pt>
          <cx:pt idx="29">Erzincan</cx:pt>
          <cx:pt idx="30">Erzurum</cx:pt>
          <cx:pt idx="31">Eskişehir</cx:pt>
          <cx:pt idx="32">Gaziantep</cx:pt>
          <cx:pt idx="33">Giresun</cx:pt>
          <cx:pt idx="34">Gümüşhane</cx:pt>
          <cx:pt idx="35">Hakkari</cx:pt>
          <cx:pt idx="36">Hatay</cx:pt>
          <cx:pt idx="37">Iğdir</cx:pt>
          <cx:pt idx="38">Isparta</cx:pt>
          <cx:pt idx="39">İstanbul</cx:pt>
          <cx:pt idx="40">İzmir</cx:pt>
          <cx:pt idx="41">Kahramanmaraş</cx:pt>
          <cx:pt idx="42">Karabük</cx:pt>
          <cx:pt idx="43">Karaman</cx:pt>
          <cx:pt idx="44">Kars</cx:pt>
          <cx:pt idx="45">Kastamonu</cx:pt>
          <cx:pt idx="46">Kayseri</cx:pt>
          <cx:pt idx="47">Kirikkale</cx:pt>
          <cx:pt idx="48">Kirklareli</cx:pt>
          <cx:pt idx="49">Kirşehir</cx:pt>
          <cx:pt idx="50">Kilis</cx:pt>
          <cx:pt idx="51">Kocaeli</cx:pt>
          <cx:pt idx="52">Konya</cx:pt>
          <cx:pt idx="53">Kütahya</cx:pt>
          <cx:pt idx="54">Malatya</cx:pt>
          <cx:pt idx="55">Manisa</cx:pt>
          <cx:pt idx="56">Mardin</cx:pt>
          <cx:pt idx="57">Mersin</cx:pt>
          <cx:pt idx="58">Muğla</cx:pt>
          <cx:pt idx="59">Muş</cx:pt>
          <cx:pt idx="60">Nevşehir</cx:pt>
          <cx:pt idx="61">Niğde</cx:pt>
          <cx:pt idx="62">Ordu</cx:pt>
          <cx:pt idx="63">Osmaniye</cx:pt>
          <cx:pt idx="64">Rize</cx:pt>
          <cx:pt idx="65">Sakarya</cx:pt>
          <cx:pt idx="66">Samsun</cx:pt>
          <cx:pt idx="67">Siirt</cx:pt>
          <cx:pt idx="68">Sinop</cx:pt>
          <cx:pt idx="69">Sivas</cx:pt>
          <cx:pt idx="70">Şanliurfa</cx:pt>
          <cx:pt idx="71">Şirnak</cx:pt>
          <cx:pt idx="72">Tekirdağ</cx:pt>
          <cx:pt idx="73">Tokat</cx:pt>
          <cx:pt idx="74">Trabzon</cx:pt>
          <cx:pt idx="75">Tunceli</cx:pt>
          <cx:pt idx="76">Uşak</cx:pt>
          <cx:pt idx="77">Van</cx:pt>
          <cx:pt idx="78">Yalova</cx:pt>
          <cx:pt idx="79">Yozgat</cx:pt>
          <cx:pt idx="80">Zonguldak</cx:pt>
        </cx:lvl>
      </cx:strDim>
      <cx:numDim type="colorVal">
        <cx:f>Sayfa1!$E$2:$E$82</cx:f>
        <cx:lvl ptCount="81" formatCode="Genel">
          <cx:pt idx="0">60587</cx:pt>
          <cx:pt idx="1">17598</cx:pt>
          <cx:pt idx="2">24908</cx:pt>
          <cx:pt idx="3">7747</cx:pt>
          <cx:pt idx="4">14698</cx:pt>
          <cx:pt idx="5">11655</cx:pt>
          <cx:pt idx="6">120213</cx:pt>
          <cx:pt idx="7">103346</cx:pt>
          <cx:pt idx="8">2642</cx:pt>
          <cx:pt idx="9">7547</cx:pt>
          <cx:pt idx="10">47490</cx:pt>
          <cx:pt idx="11">49651</cx:pt>
          <cx:pt idx="12">6694</cx:pt>
          <cx:pt idx="13">7561</cx:pt>
          <cx:pt idx="14">2162</cx:pt>
          <cx:pt idx="15">6519</cx:pt>
          <cx:pt idx="16">4652</cx:pt>
          <cx:pt idx="17">7583</cx:pt>
          <cx:pt idx="18">9323</cx:pt>
          <cx:pt idx="19">13103</cx:pt>
          <cx:pt idx="20">86369</cx:pt>
          <cx:pt idx="21">24918</cx:pt>
          <cx:pt idx="22">5083</cx:pt>
          <cx:pt idx="23">18644</cx:pt>
          <cx:pt idx="24">41379</cx:pt>
          <cx:pt idx="25">28543</cx:pt>
          <cx:pt idx="26">13644</cx:pt>
          <cx:pt idx="27">17378</cx:pt>
          <cx:pt idx="28">17937</cx:pt>
          <cx:pt idx="29">6335</cx:pt>
          <cx:pt idx="30">17084</cx:pt>
          <cx:pt idx="31">20342</cx:pt>
          <cx:pt idx="32">43959</cx:pt>
          <cx:pt idx="33">15707</cx:pt>
          <cx:pt idx="34">3807</cx:pt>
          <cx:pt idx="35">4951</cx:pt>
          <cx:pt idx="36">47508</cx:pt>
          <cx:pt idx="37">3967</cx:pt>
          <cx:pt idx="38">14567</cx:pt>
          <cx:pt idx="39">275193</cx:pt>
          <cx:pt idx="40">137486</cx:pt>
          <cx:pt idx="41">27894</cx:pt>
          <cx:pt idx="42">8608</cx:pt>
          <cx:pt idx="43">7761</cx:pt>
          <cx:pt idx="44">5885</cx:pt>
          <cx:pt idx="45">14428</cx:pt>
          <cx:pt idx="46">32808</cx:pt>
          <cx:pt idx="47">7916</cx:pt>
          <cx:pt idx="48">14266</cx:pt>
          <cx:pt idx="49">8245</cx:pt>
          <cx:pt idx="50">4800</cx:pt>
          <cx:pt idx="51">42741</cx:pt>
          <cx:pt idx="52">60692</cx:pt>
          <cx:pt idx="53">17393</cx:pt>
          <cx:pt idx="54">22440</cx:pt>
          <cx:pt idx="55">55960</cx:pt>
          <cx:pt idx="56">15158</cx:pt>
          <cx:pt idx="57">55472</cx:pt>
          <cx:pt idx="58">46524</cx:pt>
          <cx:pt idx="59">8572</cx:pt>
          <cx:pt idx="60">13270</cx:pt>
          <cx:pt idx="61">12525</cx:pt>
          <cx:pt idx="62">26000</cx:pt>
          <cx:pt idx="63">16515</cx:pt>
          <cx:pt idx="64">11850</cx:pt>
          <cx:pt idx="65">34633</cx:pt>
          <cx:pt idx="66">42933</cx:pt>
          <cx:pt idx="67">4992</cx:pt>
          <cx:pt idx="68">7750</cx:pt>
          <cx:pt idx="69">16177</cx:pt>
          <cx:pt idx="70">45725</cx:pt>
          <cx:pt idx="71">6445</cx:pt>
          <cx:pt idx="72">34881</cx:pt>
          <cx:pt idx="73">18529</cx:pt>
          <cx:pt idx="74">28616</cx:pt>
          <cx:pt idx="75">2576</cx:pt>
          <cx:pt idx="76">14837</cx:pt>
          <cx:pt idx="77">19316</cx:pt>
          <cx:pt idx="78">8936</cx:pt>
          <cx:pt idx="79">15833</cx:pt>
          <cx:pt idx="80">16937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tr-TR" sz="1800" b="0" i="0" baseline="0" dirty="0">
                <a:effectLst/>
              </a:rPr>
              <a:t>2023 İllere Göre Esnaf Sayısı: </a:t>
            </a:r>
            <a:r>
              <a:rPr lang="en-GB" sz="1800" b="1" i="0" dirty="0">
                <a:effectLst/>
              </a:rPr>
              <a:t>2.</a:t>
            </a:r>
            <a:r>
              <a:rPr lang="tr-TR" sz="1800" b="1" i="0" dirty="0">
                <a:effectLst/>
              </a:rPr>
              <a:t>227.319</a:t>
            </a:r>
            <a:r>
              <a:rPr lang="en-GB" sz="2000" dirty="0">
                <a:effectLst/>
              </a:rPr>
              <a:t> </a:t>
            </a:r>
          </a:p>
        </cx:rich>
      </cx:tx>
    </cx:title>
    <cx:plotArea>
      <cx:plotAreaRegion>
        <cx:series layoutId="regionMap" uniqueId="{592AF648-8C86-4B68-AB32-5E4FEE22CA9D}">
          <cx:dataLabels>
            <cx:visibility seriesName="0" categoryName="0" value="1"/>
          </cx:dataLabels>
          <cx:dataId val="0"/>
          <cx:layoutPr>
            <cx:geography cultureLanguage="tr-TR" cultureRegion="SE" attribution="Bing ile güçlendirilmiştir">
              <cx:geoCache provider="{E9337A44-BEBE-4D9F-B70C-5C5E7DAFC167}">
                <cx:binary>1J3ZctvIkrBfxeHrH2rUhuXE6RPRALiLkrXYbfsGQUsy9rUK6wvMW0y/wvTNXPVdu99rEtxEwpSp
PsOJ+MnoUJtVSjGJD1W5VFbhnw/1Px7Cp0X+po7CmP/jof75rStE+o+ffuIP7lO04BeR95AnPPkq
Lh6S6Kfk61fv4emnx3xRebHzE5YR/enBXeTiqX77r3/CX3OeksvkYSG8JL4pnvLm9okXoeA/6DvY
9WbxGHmx5XGRew8C/fz2l8dFvHj75ikWnmjum/Tp57d7v/L2zU/9P/Tdh74JQS9RPIIsUS50jahI
0xR9+VLfvgmT2Nl0swuCdQ1pKtl85tUiArmjaiyVWDw+5k+cw5dY/n8rtqfxtvUhKWLRXSkHLtrP
b+///CMPvObp7RuPJ+aqz0w6pe9vl9/yp/3L/K9/9hrge/dadkj0L9Kxru9BxMEiPyUJ/ULTFQaX
GsnLF94ngS80Bekq1uQtqNVNsAZyVJ0XiKzl+kjWzefFxPrzj/YBbphTjQ4qX2gELrdCup/da58J
ukCMyQpS0aoXuneZHFfnMJONXI/Jpvm8mPzy6DWLaBFvLs0J5iz1QlUoI6qG9nFoF7jrQGg9gujm
Mzdz1rffj6pymMgvj1vRHpSdnjPjEnCYv5rNJToBFu2CUE3TdY2uJrAeHXohM10Da6NtPnON5bgi
L0DZCPaRbNrPDMjXJlnOuq4HZDbX6CRcVKYyyuhhEy9fMALWX9vMYb1J7JdXq/UCpZ58H1av+8yY
xWIRNqf0ApQLcMWILiswkJav/SlOvgD3gII7tmbZh3VcnxcobQT7eDbtZ8bl22+5d8IhpMNl16im
qHC9d9xjSmBOkzXw2tStz7brAPwCanz7/Ud6vEBjLdeHsW4+LxbGQpza/OsykbHCtO1F32UCThlm
nROwZtKLXI6rc5jJRq7HZNN8bkxy4Z3QJaPoQsFMo0RmewOE4C5+JESTD89XBkTM337/oSIv0VgL
fodj3X5ePH6BDMMpzQgELgojCGmIrMYIDIKdMUIYxDUEjAjFW1dtb946qs5hKpuv0YOyaT4vJuOF
OKl7rFxgGVOqq2vD3su0KBBLqjrTNv3QvYvkqDaHiazFekDWrefFY5C3RV5Em8tyAsdYv9Ahb6cr
XdDSvfaJwJyGIZqkOla2Y2iXyCv0OcxkK9ijsm0/Ly6/5I8L95TxPVx4sN5YIZDrWr72Jy+KL1QZ
ERhKay6QKNvl8gp9DnPZCva4bNvPi8vg0cvjUybDwMaruqwreB0pQhy/Y1OwcgFelyKrG5MD4f8u
luPqHKayketB2TSfF5NfclGe2O8CG48IwQdjexhJGpYhVlTXdv67oXJMncNMNl+jx2TTfF5MZkl8
SteLqBeQwofghKxdr+/y+BSyYExj+kHX66g2h4msxXpA1q3nxWO8CGBl5ZTRu3rBVLULCunKzu9P
XBDEq0RVmE7ZikhvkLxCn8NMtoI9Ktv28+IyCBet9+23zax+Av9LA4NCZKps8vW9hLF+gRFiBOLK
FbaeR9zp8+33Hyt0GMyzZI/Mc8d5ofmleTylVemmMEaYTNHBDAuGbko0RLX1gOlZetDm34rpN3I9
KJvm80JiLEIveOJefsLxokNQL6vgGK8dsP14pcOi6iosSB4O6kGjb78fVenwiNmV7eHZ7To3RM2X
IhenAwRZF8x0pFIYO8vXvunvusEIYU3tWRhjcVSRl7CsBb9jsm4/LyCzRcOfTmr5tQsVYxVyKuyQ
5Yc0GNV0mXYe8vLVW5l8hT6HuWwFe1y27efFZeRBFU/xwyzt36s6gpGgIwWDT7YuZtn3yAisJOsw
x8nglB3i8gp9DnPZCva4bNvPi4vhhU8PXnDSCQxBWkWHOWobnOyG+JAwg3gSFpMPj5dX6HOYy1aw
x2Xbfm5cYufP/w5PxwUGhKZBOl+W1xFMbxlSvoAspgq1SM8Bzm7qxYASxSP6vMRlLfgdl3X7uXER
ocdPioXKmgZZr56hxxdIViH+J2tPrL8E6R3T4yUcK7nvaKyazwxGEhanQwEWBUJJpEHCfmUy9kcI
gdylLGMEv7Ht3hshR5R5gcdSqk9j2XheLEYQ2S9i8ZSeDgjEkGC+NYqUZ1uxY0qgG3IuMix4rZP4
vRjyVRodprIj2kOz03NefIwifyxOGUlCBSUUGkPm5Tm1sgsHAhUNw0olXRdS9uAcV+cwmY1cD8um
+eyY8MXpxgtMYEhjKmSNDyLBOlQaKYoCCyyHJ7Ai/7E2LxLpxL4H0rWeF48//wM2RkDmODzlkhdA
YZ1bhZ6v+s44gSUvClSgGg8fhPI6lQ6T2ZXt4dntOi9G8wXsPDnpYktXc8zUZdnxEsF+Sgz8ZgzB
P6xJPsczu2b/FfocprMV7KHZtp8Xl+6OCrxTZl5gOgNHTKGwtehQKoyQC5jKwL6gdTVML/OyVOjb
7/9W8eSubA/Pbte5EUpOWvvS8QEDj+mmiHK/xoLQC/DMcJdO3pi4VbH+n/9xTI/DA2Yj9x2Q1Z87
Lxjv//ptccKsC8xSsA4GKcrDsQuYfgol3xDfrz1pCG12J7Gj2hwmshbrAVm3nhePWfKweApPuGLc
RZMKpjLajI79+B6I6GDyKcO90fEKRQ7D2Ar2cGzbzwuI9RR77SmBQLioqpoClfbPa1u7jhh4x2BP
IC3ZA/IKRQ4D2Qr2gGzbzwwI7MHLvyzAxm/mjhMs36vLJD7VNlkuiBJ3mMAY6la7wP1aJyV7y/fW
WiWw8j/S6QU8u8J9RLt954VpBjvyTr1XotsGwRjsKDqwIgluGMawBrObpNk1La/Q5zCfrWCPzbb9
vLhAZa4XP5yyxpXAjiKoA4OV4nXk2FsBA5sP2QDG9MMZ5NcodJjMs2QPzXPHmbHhgffXb0/uSac2
oANRI8SVh7eygvMMgYsms17YMniVLi+A2ZHto9npOi84oz//iP7846/foD78tGkZqP1WMKy97Jkc
GFRADHw2KLBcvnp4XqvNYUD70j1E+53nBWny7TcoFf+REf57q/uAQQfneZneX3HYo0RhIzjpVjM3
n7iKLDst/i1fYCvYQ7JtPy8aM++0a5QKpPqhKAmWxtaWZg8GONZQGNvVwBxOxBzV5vBYWYv1iKxb
z4vHt//iYhF/KU64nA9l+TKClLGi7KcrsXYB3jIYlhe24r9KlcNAdkR7UHZ6zgvMhKeLXMA6xcpj
PUlAA8eHEAoVx6uhsk+HgNWHnBhCdL2xuD+BHdfnMJvtF+mR2bafF5dv/9VGJzUn2gUUIkOqUn7e
77UTZ0LZK4wl6GKQpNkNXo7rcRjHRq5HY9N8XjBmC3cZUkYQWf51ytr9bk+FriAMVRfL137w3x0r
RhVNhpzNPpTX63MYTl++B6nffW6w8sWXP/84YWq520qpd4e/rG2/3nOYMWzbh9Or0A7F3SHUhevH
FHqJ00byO0KbjrNjc8LKMUiOKQhmLLLZS7lvarpzRXQdFp2h3n/56hWQAZcfKvMiE5D6ngc0nhsL
cMmiJC42c8v/3vbDQIEVGBXGwnM90o6RgUQZ5J9hGQb3zhSbLV6hyks4tqLfMdn2nBkYWEM+cQkG
BJNaV54PhWQHnTJyAUMEUpja4VKl2XIR+ahOLxDaFe4z2u07O0pBuMhPu2KGoP6S6JBofo4jd8YP
OGkYIlAChmYbhe4ZGriar9DpZUxb4QOYtn3nhenqqTx5XhNWmrGiwubj53qYHUqw6g8bxRUMhbQr
Sr382as0OsxoR7RHaKfnvPjMvPzkfPQLGCEK7MHY+Gv7yRoC2/nBK4AjLlduQS/i6Sa74yodBrQr
2yO023VeiO68cvFDR+lvJzZVJuuwV3ydIOh501DyjKAmAOpqVnh6CYKj2hwmsxbrQVm3nheP+VPO
T7pRGZKbkEbTVdj4unztu9Ewn8EhMt0xMuv6zF4welydw0Q2cj0km+bzYjL78w+xcE9alAnLMAiW
YBA56Et31TOwZwa6D28ff41Ch7k8S/bIPHecF5v5IoazYE8X5XSVZojAav/GWyZ79gW8NAojpdtC
ftD+H1fnMJeNXI/KpvncmOSnPmwBzrJSIVm2DnD2jUpXioYx0boa9OWrZ1Tmi2PqvMRkJfcdk1Xz
mTEpvv0WnnKcdOEKQ1Ab8+wI7/jJsE5DoDgWjmE4XPc/P6rOC0zWcn0m6+ZzY3LSfDPs5Id6TDh8
7OCpSpC+oTqc1AdnY6w9582kuVpcnhc/VuYlHp3UdzS6xvNiceXB4voJCzBg1RjKw4EH7AZfviAr
tjM+ln4Xgu6dFZvdaP+4Ood5bOR6RDbN58XkGrb0bW7SE+Qv4UQFiOoVZZPq73nCq7NhdDg+ZvOZ
q4FxTIvDIFZSPQyrxjODwCNwsbpnzKzuz/89CBgasO+VYQTrlcsXxOi7QwNOgYV94QSBh7x6bT56
zeMVCr3AZCvZ57LtOC82t157Qi5dzQUc5KptH6+z7/qCmwWP3oGq/p0nvexOWceUOcxkJdXjsWo8
LxZ3i2CRnzJG7NxaqDrSwZpvx8HuMIETLaBqGTYhH/awXqHPYSJbwR6Ubfu5cYlOezAPnHmsQX5x
G218N3vB+IBtYZvFmF6C+G5xTJ2XqKzkvoOyaj4zJp53ykPFOl8LZiYotlgblN7EhbpiSw3Ot1wn
HXs54btj2rxAZCXWB7JqPTcecXLCgy3g+GkwJAqUJD3va9mduVi3ZZxqcCbMdmLbNSR33hFtXuKx
FPuOx7L1vHj89Z+LOPSK/OtpA3ZYuIdwfZ0kkSFLsgsFokcYRAjmttWrlwheqvTt92M6HUazJ9wD
tNd3bpjg+PCTbnOFkjFMKJy4d9AzhnEFh+1jDR6zs3WcdwfOX/8Jq1tHFHoJ0EbyOzqbjvNCc/8E
G/keFz8++vbvLW2BPwarKDrEJev8yr6VgcwwnIOBCewY349XXqXKYSw7oj0uOz1nBiYJFqc9T5TA
gw6gqOJ5vXd3VoMT97usF1tb/m7S2x0x98e0eYHLSqzPZNV6Zjyg1rBNTnlwJUSRUG0Ezzg4vODY
PSdMh9TxznbLPSLH9XmByUawT2XTfmZcivjhpOVHUCXW1RorcLbu1njsjhQdnnEIJ4nTTbDZy4Ld
H9fnBS4bwT6XTft5cflwfIvr/+ETlT8twqQ8oVMINq17DEOXRDh0U8A6dFe93j1vaX/ePK7H4Zth
I9e7FzbN53UrfEpa55S2rKvjxHDeDzrs/cGSAaxJE3AxnvcT7M6cx9V5gcn6a/SZrJvPi8lneDB7
ET6e0invFs6YDE9L3Cxl7q8+w7mZnVcIXA7XarxKo8NkdkR7cHZ6/v/m86J2qzt3tZiw90vL59bv
P7YenlK/3/AGzkjzRNE96B7qNaCORtaJetjdgPPL4dE/ZPv4UXDadwfN/Z9/5MF3qxv7Ch2G8yy5
99s/v33u8HhiJkUs8sZMOl3vb5dfrmcf/vXPXgN83V7LTfGUN7dwwHgoftS3vU4WPJdvEMMlanYk
f9y7ucQ90R8t+qyu4+Tx57fw/DcVjo7dQdf9mb0LffgZyXvCT7BRAIDCeIJjBeAUbTg8CDKp3QEC
1VPXA9YIPoXA47FlGVJ58Jzst2/iJBcuCIGh0rrxKcNT0brnpYC94kmx7IJzcfTu+U6k27ugqoS+
3XzXd0nYOEm8vTDr92/iInqXeLHgP7+FHVxv36Sr3+uUhT12kGiEM1vh78GhhrBjGKK99GFxC+dH
w6+j/0eJlKWlrLUmi0M8T9FVhLxBk0f4Y4XkxiJV4c9DTON54jiXLM9vldYWUzWNi6ne/ciLUhhc
cpsPqPAHfsUqi7MQXUeNN6As8u+ispxFSDDTTjH/VHlKY3BUVINWbTKDp4RfEYcHs7BiVwUtItNp
nGaOvDY28iTkQ+4JMSKuUlzasbBSpagsN3OK97HmG0niP8Seqi3aohIGEqVtha7mjKusJYYWtfjR
1UdhyZWHPPUtEct0kGNUmConyjtXCiRLqlvNRDapJzRgM0lxq5uq1NKhZNuehTNR3eCiTIc4zJtB
nBPTxhn/KpfurdoSy2UknzkRU9+J7q8WPLUHsmvP9VKKf5ULT5qKKJly4uWWQlpl1Oak+FVKUWhA
wVZ+lVe1MnFQ8eQmlTb0q6Qa0Fbg96HuSUOMomL1VklcdySykA+yIsgGipPI4win1Ghq17/2hZtd
11RFhlJKUznXmpnWePzK0UV+FWhJMWGNc0dk10xamhuSr9aDpnbkecqRaAzhq7/yMMos2njpVYuS
1kwbD31xG9tU6qz+VERcMrjdDOTQDi4rOzNoIT1VgGZWBkVr1iFPxpqTziOi12ZOvGKiNgkxIHcX
GkLUfOonE1rxzGwi/k7TK9dyNPezIHZq2ayeMC9CZgI3rGmTdEgimpitqwuzrpEVZYUYZCy68xh7
0NpboSe+lataOfAi9zOSA9PzCDNKpYVmv5QtKlVGLmXvBKfI1KNEM2scWbUmR4NcK4gRUZsbru5l
wzb6FDQOtxpfPATUufEb7A3cpCSGrzc3Pmx6sWAbnWTpziAlkmpUuc8v4+Q6JWX2q1Kk7SWLbNes
G2LVPrrMC1lMndY2m0zmkyxQmkmbloEhWkcaitorB36SGY3f2lPqktjglfsxFDqfkVBC48xvuKGx
wrfKNmXvI44GUiDEXZ7Ko1wRzhw7gTNvtPQpjWw8VcMUGyQK6rFbqcyI68g3fETzmR0Uphym0U2i
R61R+LYwI85y0/ax8y6z31GP6Jc0R/K0ouGs8TIJbgwBeJmLJ3GTeGMFi3DE+dDGTWJqfpkbiS6F
d5EnjTCXjUyR1JkapNpMjvwqN2LfLIjc3lWxuE6yhaK06WVG9GCgCGGbUSGGaVO1w6ZM7Ku0atNh
G+viOvW5M7Qdd+67XnIZp5p+5WThiJWRVSV6/aFxZTR2cAwDnTb2kGq5NCigEGJoN4Fu8cJO72Ua
skuq1o9ZyIbMxs6DFM4DiaVDt/TVIW4r7abVxbs6t4M5UYv2loeeYmBckkml+9KdmgjPKFrsXK7e
4kQMucq+yoV+n8MsMJIovi+IiIaOHgqLO3Yyg5EwKIVXXbUw2QSUtqYc0GgaRe5Yi7zEyjK3HOHJ
pWYrX4RfuqMGHm46sBv80c8b3QrlIDSzIG5GkpC9uYv0Uazei7aO516lxnMFx/E8aMqhLzz9yocZ
2Iycy6LM1SlTiBkrbjxyvJBZTGrCD06KmqFr185QamC4uHarD9Ug5EYgfItrun3nFZpkci0RgzJR
JwWX3SsGcy2Bz1u+cbPGs+xCJSaWJD7LSd2mRqlqU8en2pUXSfK4SNpJXXJ3lqMovYzUSLLgbPyx
H9valJG5lIXZHXepY3KEw49NWkYw/Gg4kfWYDzM1iQy/jptLuYmj9y3SPFNvk3TKQjsaKDDrmFFo
F5YNMf5AVYRmKK5WXjmNV74LAxobSaapcDOicCDjmL+zpUlTwvRAcq8daG1ZGbFLlUEiSfTStj8z
L1CmacDCGx6FlooSGPhSnX9W/Etsz225yWYZqtiMl4mFZE9+l7aCv1MjNGozjG59pxyUAZGsOKyi
9ywgH6qSkFmluraV47wc1K1aTFLFsY1WzpRZ7bEnEUjxXOi+FcPJTp95Lb62mu18kLMqGfgwe86d
1NWmcUWGKqqV6xjFVsExv64ypt8EJOaGGjQeXHM3uNWraBCU1X2FUvXWB5M1oIXtGzDWyMDjCru1
E1eYQZ5q10Wg1EZcBgPRqPVHXLnBsM5ZYglm2K0cD/2wxKPQdS7Bw9CsINSjiVNU+E6u8YLzgk+K
BiaQWtXzmaTH2kTRMmFyKqhZksa/8R3X1PHUlxT1oeAsMSoOFiTmpRjrkuyM40iW79QW+UYRZtpD
RvwhaydIFvYHSY3DWUvjwnCIm93mmYNvYt0dOFUkzxRX/dBGTJ4KjD9qtqzOmZp20FXZbBVdHknI
JcM4sakhKbwwbIySy0BDo8bJ6MSxaTmEy/shaYl9F3JqpJKQbmTXD+4SlRg8U0dhTJPUjGtHMmiV
pxMHR3B/wrlCszb1XMOumXINT9Z0DInrjlGXWIFeT72Dm2BQSbI9hBRgMfbcxjUcVTSfikbLLVyF
dKon1SiRHGbCzM9CI/V88H5I8eizUp6UThNeQmGcbtSUXedJVjlGpo9wnRSuoTrlhKs1/aIKHBtM
ld57uZ7cuEQSFvJiNPZiPf8geYprZmoVzpZv/TB9isHHyuE+y+JxCKb3ukzJhCQFH/tqKI1o4/5q
x032LidqZtSKhD+LOjWz0rvNUBt/kVtpUWleaAlHlsey7ZYDHBMylLD0ScnqapAKuRpE3OUjuIs9
y1NmcuY6li9L9qiomsiSBFEHOUcPgSDMchQPRkCVTPK0vFJa+VEldmtotPo1d4ohj5Fq1inNpn5m
qsh1pr6WGg1hoRmVxTinrmMGwpWNEEXawPGLapyQaNIoThQbZaGx6eqfhGQMzGjLpl73IwsFHu6G
IHsO8EOSNrnnuGLlD2/f/us+ieC/ZUzy3NhFZM/v5t5DnvDkq/jhb42ekq6Ei/d/qYt2tn8LPn0d
/XQxxN6b70KajSPfC1o2kdIqaOx1vjaigZNmNfD9f9r9jL2IZrOXZTcMWgutIxlY514+VRbmeKjh
URVYUl1FMgTDOSmw0Ar5HFh0hR1R0LOJZGCDgQJVP1p3RBfscmMQsG4iGQU2T0EKFx46CMevwBYr
5e9EMrDDpxfJwNML5e4oMAQPKoRnTBBQYjeSKewqobDlFJs2BX+KM/APWx/CCJVXk6x1a1P1ZUPX
/cbKQaNRqfmOEQX5xyInzUCi4Ag1dn2tcZJPYux/tANhlYE8SL04sFpelSaRHUMTZWxkQWEPXV2f
emoqGWqCGyNS2iu/rt5HGrvJXc/0M5KbVARgxiT1KvZ82ax0cCG1elii6JMbgocWVSmDaay0PJY6
ZlkgNNQrmZlS25QmCqLAwKE/dCUnMzLsjB0dDVlFb6K8MsOgzQzXqT5lTLwvdGayospGQZLpJkLg
D4ra9wxVD0aZXmWDvEimZc1tc/k1SruFCbdmJkwnssVyD42bEg3BhtuWnyu1KRwrE046YHWbGzVS
vkAcIVu5rpuF5sVGjXlkNWFgVhouzdZL2gHO0sSMAjW2MsKnSu67A0mDSI1pI9piq8SpMO2gsk27
sGHqYXNHaj+JzJ27XlkapM5uskh88PV5mISPMpNyIy+ywOSVdp/ZlRFKMbjYVDV8mbgW5zDVtqqY
uRCQEc7uAyf1je7qRnXpGzVrrZiF3ApzKTU0P/2VNFVtRU36GGY0nPptcp/GNB62ej711SIyEowG
NcFfElxeBy550grlrsXU8OPga6j8yiPXipvI1IV6HZTJCB6kwUya+szkaoUMLkp3wD3/gVblzC+k
3NTSUJhSGTmm6y1oGOIB0ctBRdLWYjwHj12XsOGEkmxpoWOEWZiYdm5bnaqNoqrwtYe4kr7ERcaN
2gsaIxniJH+yvcqw5RyuF8trI8f8MY1zxbRL+05p6tbAdjKRMvlTk6m+Wcdha5BAfZdK8Weayzc8
lFyD1s2131J1YAs0hoCTj6WYTTI/Y0OfoAcI9qsp0+o7Nw5mpRMWVlRG9SBGbWTA7i53hN3isSjQ
uA0IGqa2Hk/KXDP9oLmqsfisS1Ji5lIlzKa1mUH4INS/qrEWGlVFJmGWDXVlJBTtfZVWNwpxwyEp
sW34YPvqIKaWyyeq00qmrsYuOPKQV8AOQ1MWe5cSlbJ51WRTW5lGrkLG8ETGdljGIQRVVLZcW53h
BsJYldzTjBCjyVtkyIzWBtxHuqGQQjJroWmmFCdDbVSnpTOkTpqbEOxGw3ACplIZ1q4LwbEmbolX
XTc2OKhtnOiGV5SWDs84SKKsu+/YJ26nMKxxPOZ1wI2cpO6AlVVlZJJSmHqiU8MNw8IQ3HIcRx1R
SAQQpRjWhRMZaipLpgYO/zC/TxT1q5d4MNrSpDaSbooqytZoczceuLI+jLPynaxBUqFJtCETkm36
EkTVep7eeVkVm8TnJqpJPmziVjHLIZzAJ6xIkUZV3rqQCamSIarZlceHgQZ+mVBkC2llDpMhtvS6
eqwJ+ayGGrGInqkWKuNfQ0UxlBp4ENrUQLmQjCy6I6zClhJowViV8tbgJLY0PWGzKEmRgZrcNmnl
usNaDYwioXdy+hCHTn2VuDg1HKdtjKxS5nHEpEkQshsXnJFJzIurpFUIfGv4Q61wB3JSRgM9gLk2
1CalpyEjdct0UngoGDaIX9lMH1dM0q/9qhhzP/GGAURAYFkKy9O8R1/RzKyWuJE4cjqmbglhf6iN
2qHGuDBkHgdGFMnCKJ0qtHz2NU4DPIwLU/CEjzwN8g+yEgojqjEbtrY9dnH5nssZMnFcpoYNFyAh
4MRFcm5Q3RMDu2zGiNaFETsU5h6HWiyVLBXOeTPSzAmGih4k47IeJlKBhppTfErjxpm1jTsrJduH
IUcDi4p2RhrimNSu9GlbBZ7hp5I0hhUu2xw3LhbDAItmDGVpo8oNiVmyig14Eodmm3if8lIUBsTv
jsE9WR3oNJkqOFAvpaKeu5DAMvW8RjPHV8fCU6Kpy0Q1q2VJN7onOBgBk1NDtyt1YjN8j6SIWFXm
hSNJDaekcb3rEji0nlJYMda9IXEx+M2R3ExzyRkTJVGu4Bkp3KCC+dOWuR/auq7HvpDvmasHMyqy
Qc2FMk9DX9yECTJKQieQX7sMwJ8cpRwn7xIHxSNw/IgpwNe8I6gxfJ8o7yU9fJ/Wrj4lYakNiBRR
g+RNNnRqbRSnGHxqJtGPWk7GLk8/iUpis1xP01ulruJrx2Fg7rrgo2tyo/ZDlUuzgMfZJVLDhaR5
2MrlsPmkknBceXL5qPmWan/xnNYqbVJeofrOz2h1LQLBL+skqC3PS8WkiGoPHrpXydMs48yC3FE1
hFTOlyxxyJWtRK0lSB5ZTunBJBylg6LI4llTQxqkVIrcyoPE4nJbz1rIQ1kJChQjBXyWnyBpkrpJ
ZkJiWB/IBLGhGvN8jmsITksnH+gpACahjW5FSR+zREmvePcjtsv0KlLieKj79sJr6VymTnKLux/M
yfkwsaPcyuraCc0YeYnRekU0lUWtGLQty0EYYHXq1EoyKDIkBmoLNhTi9C8RqdRpU2sfWaLxeeLz
rwpytS9OW1/aSKqNQGsb05Eh65hBTlXJtcAIYoLuJClDdwOCAtaFNI1hpxmZu7FD5uBI6DLcQZAJ
mUBWsJloauNblIiZFNbKJZwvUsyFU424nqXXWoH5iAgwesu3TCoiZuhy7hm1Xc5dCNpuOYLIutKu
UDMKIuK9hx0wZh5U1Y3vT8AHuYnDULld/Wggr+0wyHxh0pqRqjhXcBGcK0eS9Sk4spMik0PwjPLQ
wCzTblgoqTcwbYKJCBu4HDSaZ0QOLvn2R5zmwWXbpUKX/1p2LP9VyLprVhQcLoGigWDcA0Pk8XmY
uh9xCF86IiG2aB070Mnaa50lX8JY12f1VK3k9B0cDFW882shmRhVJQz3OrxpBZ34rYPe09ZJx6Gd
eiZNUD3XbVYNQvBhrboBI6oQP4bIT74OcS2m3EnFtHJyHBqIegNbcvRZ7Cc62EQ/8Wek9GaemktX
UXzNslaG6ajIL3kVETNVfXeS6IHRIoc+xAxSzEJC6q2sM31YC5bMZMmtZ9RG3gipzleeczphbs3m
IU1BbTk2i8BvprLqo5uAt+OYqeQ95KJ8k9RKMFcLlZuZUvuWz1NsZbAmYrpVDlnjKCmMQinbuybM
JnBVyivNJ/FUgty2EYblVCZy9LVifBLCXFsgeqcELZ2WsXbTQN26mRRVOFVKP/rVF8p9IVr+DlU6
3CCEXgd5O4b0df41dtNpHvH2M/gLkIAlsalrUTwSaasbsEbiGrCshm8wb5hZBjWZQXpXeV9VdECi
qPpEOWohIxOVFiuxOqtCsfuj1xYo7SSgDR35kVJNlz9olqsjqdLHKNXDHEx4zGbESyFl7UWFWXuN
dgVKQFawtA1H0uIpq8L3JWy4uwsSHk/zBGZsUThGpUGSsBJSesVIml2lPkqvpFI4hsgzabR8Kzxy
a2PZMVHixMOS+qrhUuYiw29ZcqW5NBtztcmNrIBVBqhtuvkf9s6kyVVk29K/iDLwhmZSAxr1UoSi
j5hgp8UdBxwccJpfX0txMl+evHXrWaW9SVVZDa6uFCcVIQnke++1vuUMq/WelzbYRo3xroUNvWdn
8HeRGocrs8UR3TU9hKgjCU4oqIUl5CLHdO5TPeyMWdCQSNY8+jXHfNCUU0qMy+BE4IYZq5LO1MN2
bddvReMvd3bw5ufcJ/FN8dAYC8ax1Il1RJDWvZoTsj5gWKqgJujjZ/fVOeZNNaNKl0B46dw4aCly
uqWOIvEaNj/G8InR0ktqf759Fbonn/D70tI+MVODwalgT6sToEkYu9cpok96+VqgjMaToCQeg3qv
KBlT15/rOOorHv96KDsomTBqeqZoIuswit3162/T9b+x3jwQSH9z3hCnZLADEVFCqNKnLuy/3+fV
btFjsTQOS5hTvjgaU5vPNopWFXqY/GuD7rGd3rDaFrHXrA9l50KWQu9T+5BV+npAg7QYHBJRxFGp
X/6/TvJpIP/buN/vksct7eL+diRvcsvfdJI/s6f/5kn/oZPAvIWv690wCjj5/D90EoarxOL6seAJ
EWwG4wkJ40+dBFue3oJov0sof+okuHAmIDdYvaj+SEfBDP5TxPmb4FX8QM/06QD/7viSAO/m7+cd
7AKA8dBykFi4AXR/P++gW5a20DJPNGpFBrU0OEyrZzOlPT9uPFIfVr/ScSdaUSWF6k0aLXOPkbTX
D+7tpuv9s6DF17odm425NSPuorrLcrvhdfC9GuYvTSPMAa6ZPQiCcl27dDM3huxVY9ar8jCnd9Hb
IoLgokwOa853ZixAVdPEvx7bKog2Yxe1cTmo6Gh4YbdQsq9edJuACinuW8g6i6/lgSyuPnky1ydB
lwS6A+qE5xRHwYbiWPKvtXDn58BX22YJ+UuoW9gLHiRa7jTfSrykMJxq9MS2PJTROl7Z3C2ZT9XG
aes+VdPSv85sXNI6YE3C+tAcdLBg+HD8B7ua4GEoAjctqTGbKgzGw9LRVxMsywFT9XKwftDshzpP
usbqB8PsknZMZ5HGOo+Br6/i0fE7FCasZm6oHuB7T0m55OGZhDlLqzYokiJaWTq4Q3f6vJkwT8Lg
UF5SNlF/IaHYSOV5T4H1w41u7E8OietKPZtOVHjnUUkUtKF8MhTdm7+wMWk7h20wwa0PVggoEc7a
74k/nl1PsXuu3TyW0uVPa4sGdSwNu0yLG0uyOEft2W3T0/BYheWykf2E2ilFcBiNNjAc5zJBrywz
f4KhvrbfysqpD6MHna1z1/b6eRMNOTuIdfyC4MB8chqU+bAUYzzBr5bh9EJhU2wdYuhDUVqo/KsX
pUxMeWyN6N/1Almtd7r5ZPpQPFcT2y52+DLVzE98jQ6L40U9DULxxFTul24yw3nFnJ3AUGDF2B0q
j3SHoSddhVN9gTnj00uQr/JEKzeA0FR7x1LXeAtFfpBzYH4ih7U1bm6+LHqtk6qz0VXTqt2GHK2O
Q65UcR9/dVjQD8s/bnzjy7iOoEGRDsu6de34SPDhXjDQHAuRdn0IF0KPHEbwEKUjEcux8gqaSjLN
GzN3aocSXz24dHEy1RH3XCoMJhHPwnatPlTzNqD9+yJaRwGjcNwNccoia0Z+9mAa3bOxVb9u4JE0
iem4zCQvTv0YRc8K9nESru7y7A6TQN8QnV1TTxcUmxrUAMQbVufyQzvvhvlPTuWEOMV0/wz0A4Pm
QLuz8bz+2fHU0xyUz/U86A3D9BgbNUTbzFZoxKX0PBxyl527EFJhG6yoYa7eupUKHgcXoAWt32A1
ew++Wz/Jsgjve1pFqHPqVZVs2Gn34pRV8+E28ovQeX7FHt4btM3BgZIlIchiHQOsWcfPe10xxWXd
wxOXg7dHEd+OeeEfHR7ZIytLmPgBN1+TqFXl9p9Xyf89q+C/4jn8H2kn+BDPUNf+13bCv1yB/g8y
6tezftVJgIiUeKh5PiLaIOxdWAN/+AkgR7EpURRRkE/YCedWov6sk+C6b9cpDn1cTPqPEvpnnUQJ
DV2Ac4CZCNwEXKrtH9RJ6uPP/71OwuEgODfwSz0fFxn5FzIqLwKt9Y1nApUBfMWdiou4TY/VbY4c
5qqNnWBfASDaWy+QzxGt3jujM81Hfmjsoddc3NnR8u08kC5zQ7rNbR9+F3n4MYo2eM5hw8fKjapt
TYIZANQyHwO+tEdYg2tfT0/uwi5eGdCPKOi6VDV2PLYgUnr3sJQwIA3PqmV2NlJ2eRZQbVJ8muEh
Yvl24vZnPtfO1oJFicED1VhfV3P1ZJtWU+jtnQJQRcmFSuounGIyzN2dN67yHnBXC3P5fSowTUfR
+pDTgcEt9l5GVBmsl0UDOzEiJyoivu2wVB36iG/cSRYH6cAW6XUNlMLhQ9w2UXPvjE69yydqfz2c
S76kw9DwtG6K9q42WqTj5Kns8yGUgBaDFyYWVbrs2M+CHSu/++Nec7s3YqPE3SLXo+5mc/m8UUUN
3qmXMSrBtCc2+DnpMbz40Sr2cPnC3Wr78q4j7ZL2i1gTKJbBrtCDc+qNv4XNg3FxDrB21mQzkXbc
C2q91J1WurEmx2hNQUA0U+Ml8+ioXVRELGnKYt6XRS5eRl6UCc5IUBpehc+UBUWm24Kn5UrADS11
nfZOkV81gd7m+srF+DE/uSstniUwNcxA9CsvGn0Qsw537TpiHv5sH1onTMZgnrbdGnoXK1SeFiqY
nlHUnzrW7kj7HMzr/GUJJpORnveHJi/cx4p3r58/t1rlcaS9JOCrOfrSYa8PXWV3ZAnDDHPdYzn3
YHhWq1DOP+/Ot7vdXFq8R35U7jydwtYvx1gu8BsgaUBIaPAwIjZ2i7E/LpXjQzvAGaOHftfKYNxK
u/bPNpd+1vvOTk60eWCkyUGVqWoXzB5kHKiwQd/218+bku6gy0f4zFGXy9uNauCIgGqSj93EzdZp
MPjH2DCLbaGw5IXu45LmNFnKgNzVjMF/n/EhiZ7LbQ5EZbP6+sIKo89V7fxQkTNd9Gi+LlHDvhAh
3mvG+3shTA+/qjp4LtCoQfnj08QrcTuO4V55w/jUVpDQoh5/SLIu/QSfZD6qPbAniB8ePrjPn/26
O4gIKIeHlcINYVJpu0DsZ3D0a9SvygsORJPrHDXLjtvq6I4KdIOY2btXnKll/oeHTmsz5+qn4y8d
PLDo3pmC8hSNOKlFOIx3pWovZFnsLvdXDdXHObAu5ykkCufBkcM1qpynSsq4aTmNnVGQnQsH5sj4
hAPn9CbzOq5PbveVQe05+jUD9Garp8+bm3nmLpXMaKvCrK19+iRC80NMBYC5ro0SFxbD2bGiP3/e
q4qw3g8yuE64gmniD1D+I0+N93wch3vM7tOOrb6KJ1uonTvSKVUjXVJbPJVOKC5a9w9k3PYkIM85
51U6yQcWdeapEHUbtxNSkIoTSArtUfo93xcF3MMJawsoK3N7MSV1XkI1todpjlgKGDF8r9rlmbH6
h5jRlwToAbzFIxvWtdVmZHO97V3oq2i5IJpKcekVNY/TWviXZvCelYShGKDTYdxv79ks30Zaea8B
VeuuwwqaGKIuU8Hbndut/XlprAfxvXy/fR3wnCmZqk7uRZnXh9yrodtghMvUCtmY5tWx4nPxDvDx
y8ntlftuXCxJkoC8KKQfXYOyfaBL0JxqW20ab5Cv7i7HVgwv8HCwEgsNoMZHU5YvWD1r12Ztq8lR
anRr8K6h78MI/FoEHw2KxN0/72z+Kz3L7wTEf/+/i5MIAUH/Z43N36/79bsKwH499Y/uBhfDDJBt
xp4mt41/sK3cf3Q3iKZzl4C6Dgiu0UgjgOZ/dDfIL2FL+lvTgevQ+hG2DPqLlkBPFMDOwqb02GkT
ASfyT7obXHXwX7sbNDTosZA1gCCBiDb28/pdfSp5OKFhxzxa0WrF8lvKizaGxlOwVgAknL0Qk4x5
pdVOBTm9WF+D3Fu741RjWiJluOmNHVkMdEHBNR/b1IwE8K5P7g2+OI/O2DaP/UzWGJCZszdwm8Er
4kby3MZeEYb3munYb8d4Lga2rUs/2vu5KNO2DpxN3dLHoWuLV2UwX7IaSqnoaCLmqIwjUX13iA/Z
NB5k3uzHHA7rCN4vp/5P3dZvU1dNb7LnBNBzCX+6K+fd4sC91dLWiZ7d5dKT6C6v8L2zfT4lNKoC
LNwgcCvz1FSeegsr7Was5MORmlDsl3IME7jnz37hT7D1we4pO9/hTRb7jtXteYLEeuSiSbGFYLHn
OT3MrSruAt9Cm4Ujlkkq3gC6y1MBVSSxlgjYMq6NRzbAHGjUM8C2Ms1DaOQ8D7p0gYwa101UJVAP
RWrnepw3rmtgNJKxTJZglDcuX57zqQC+xeUhBK9wzM2DA1v83Fci7gbYygVq6n4qgIr3MJa3QH23
FaE27VkOAqRSMLSK/GLmMDwGQZ5yYfVL27nnqDpbBwZzscxYZturG3TVVcHUMgvMSu02z6XPvynF
qm1B568RX+TjcCya/MLG8jlcemCBi/nOuZNUBit63cs87kMCYSlAw+A59otLVH2Bj+8++4DhhtHP
CjPUwGK8InHUyNJwzfUhMMWJ5eQHt0W4tQ6qea82RRCQTSRgXq3ByR18eZiH2dzXRPVbmF1+Ik19
wUWL8BYVKDy/hpSlIv9gWyjcq1rjyDFjKlogL3SRPI160C2BwZk5+6tIirVtkzYabFabQCVDUPrJ
OKML6Qxc947vJ4UvxxLCVlVeuV4HyP1XxZsrncfxOJmP1s5uUtXom+ayvDaAojMyLQKlY9UQfmpz
5pPay6qrj6g36Qr8PlWFv6N5rY4h6ITd4Our50Fgo7zcDiQA+KqpBo0UhEfbN3BOe1CZDXQE0TiX
FZ/lcazsPbH4LItm7rPSK53dUA8pLVr4qSi6pl3nlI9Nl4x5c+939bJ1uUipLfqjb9uMVeBFw3mE
WVtzC+m8xYnq6CDRcFKyPFLzoeKAQEJHn7QeXqnf7cqbhKXzLV+dYeM30D1KD7TC4pKvgfHfeCnH
NCikSfSzngFhYl7aEADO2RLN35a1eFBj/z2PPJnkU/7Yj121CfP5WHdsPSlgKVHOQGoA6diKLny2
lbMmeTTdrWwIH3O47vWiymwGUhljRx27N6LNZDDD8unIZbFruHEaByZ+DvZl6Iq9VmMWTPh2Dvp1
sfV6nw8aLWlaKmiaS1n0EN8cAJ6hwTPxouoV6qasfe/+80aACnLHIbjMfUV+/QiS2It2h+Hs55Wz
4SO12yXyu3h06T0rLU4yArirXB2MkPBlDwaq3Es3o7lauRv3tlh3wDBHJAsWTGtBuWmcKT+sLES6
ofZtUks/eCpgq9Rok18BpjmHMu9k4nombr1QfMVOQVs7nHCu+N+1HS9DU7wukBZjYskPjZRLsnjF
i7YvKDvOBf6J9H2zd+v8Si2fH9jQDElrQVnXXXNYZdDd/XWD7MkBg9B6RL9xBGSARURG01lN6h1U
3Lehl+Ej4I0uJrDH8twUL7W9AEUbk9qFgREQ054/b5y5Y6BwyLytVF3vG9svMVfToxin/mnp5CF3
Dh1Wwve2jESqWZgNEp9A67V2W0c/ZDVMieIdioNlWGUc/t60tAJ1x4CAeWrOvLmG0hXCOaokKS8o
ADGuJgO0pg7KdHWF2brgUeIwFOXVo2OTWLIRUyROsjVA7gt2nyuz66e8vOjmCXw4zM+ww3DdR0cx
+tGhb7h81XMOt9sb3/GH5E6JErWxhGMHbfxOr1h77FpWcUCHHq+RyE244MTMvUldHPEi0A2zOAqn
MnF51+7WoY+2BvN5xKZT44Vfrev+XEgAsATy/NE2gbuPOp6oMrRXG82xqD16x5dmun7+SA1xY5r6
Kj//XVfdfdhCPsN/7FX08Z/3g/8vK13ffuUaH34U8q/NI26aFaKW/1kz+Fc48q9G8PMpfzSBt4wz
yFZc4vGmb6F9+7MJJPy/+QENAMX6EUUneINp/2wCCVwi7AASMA/bsmGTg9+aQI7fh4t74VqSn4IZ
DKR/IHHdsNy/KVwMQDuuLRFCieUk9OhNAfst+9eawY64OMWIL040bseOxsEyBIcq97UbB9IdMtmq
9kvPbVnGVdQGKRgUB4mFvIpZ7habtXTtI0OBucPr3Vfhs5YXwVaDb1U5H0Leyio23kwOLgQdSMDq
K5kZ29T1CH4eOFLniO8mrGoTez2ANl1bVJw5bx9dpN/6cIFrvRoSB3CU7k2AXKAYJZa+2hNAB6N5
KwZ+/fzHvAcpUK8ma3X3c4pA2MMkAbw21DtPy/K4KGJ3S8RDCNRApQqDBkc2ZOOUOd0Akf/aTOr8
24nw74w2NNL/0+cb+rDtIR96DNcr9P/FaUNpI0PTcSzicH9iILc5gOMe3RYh+YWGbZd5xsjMGaev
0Oeri2d98izs9HXwhmTo/OqRDJ6Xmulmd4V9s4WdEB4xbKKTAtMj4l5V9Wklp88nNuPKnjqkxUxD
n2fyErb1cJRz3mRtJOkrE/N9s5ruioDfEM9wuRJ8WGT/+dzPhzViO3uNyCUL5+u6AlWp9Hy75+Iw
5JDtKyUPvhd1T6p9mfx6SmQ1lsDgCvnIWoWYSR+hS+H9Hd+Mfp30c9O+InOnzqIAxevmdZP2SHXs
o9W6u2iAtErmZn654WabJazohi2j/6zrbFZKnATH/E5pcPF5H14E75HOa5hfxdIqf+NakoSFKd+G
Euia5rdfO0TyTXbhgYwhwpm+3OeqFCArcXC3GtpsvZlYDgeu7uO1newrh7+STJTIw+dDDfzbjNN8
pQKsMUNSKrXANc8dX8skAkv2YaN+w8NO4VzrxU6wSO1XqvW2aLafb3ZVNbmUvto3IarUGAgcV8BF
vO8FJGGG87yEgZQgeZVNxSjeS2a6HVLSfsZVId4dd9w1opRLyhdHVRtiXYrJYjPxpT/Kut3UuPDv
lPoz0NOVTxdmwDYht5G0I2PneozeWzrbE/VqmnkrJ1syrLzf3KD9RBLEUJsgcA+fh3Jl6BMDV6eR
LpDnXNRz6Xb7ALzYTgZDcKYODc4zYDjsv0K2PqSa4+fN6toWrIVeUi+YLwzxmz3QE32ORMFP07hB
YWOXuh6m09BXKW3nPpmGash03jtIYRmkRjQc0N3YF19mZzk1goZ7IaPgPDiCbyWEaARbS/aAkXUz
T+hGPh85lRX7GRuJxUL0/ZblQweFtkSTyjmApWhu3z/bjqCrxdlUFIhX9L6G2lwgw/R38xg8WjR2
F4uNfmIweqjB8zcwjSjb1ZqYlrbnHqYi1L3uPHp9vYvqqE6EWX0wF5EfB2xkp0Lw79Y19Kj96nVF
pulMx3FH8hKpR2Yfa6+IHpVq97Yy3wmmh630wGdXZuV3yDA9hKH60s1+cO9g0MecsdiPIggfuQpj
y3V3bjs9PEBHAHbpi7hZfgRr/8a7SDwiFuwmZRj4J2ujZ4vk1kvZB3LDNZVHMxGB6Tl6nDoqHtFx
PXvt9JCbEAie1WcME/pcrHQ5MlkmAan1pY2Ago+LVfs+tNWehpOOTauDex8ht3ukpJxNPxYR4Jd5
R0SwHnymgzNxyJRN6IeTZpiR5yyNdxFQ+W8PZOduKuLas/Hz4H70FpJ6c9tkn7+wNEqlJTCDjcEC
klRCLHu38YqnluODRlvlYyxyR8CW80foFtG9rcYgXhvgno7xwnsUmuh+0MRkSzuv6V8/Kyob7Xoi
e2Dx+E9oI5Hqmnx2tHlXp4Q2dBtNTfPk2K7b5ytpEqWC+iny8FaZUghb4B+rZRFb3TvY80COJY62
qj5AYv9x79fPZgcRtZW6F4543QiL+edAMX2rIHh39OAlBgPe7teKHPXYRMExZM7miYzvdaWzyQ+n
bWTIsulkSZEtrL19KdcgdSrlICFp2gelOMj5day3Ay+gWhSeSsFvNknhh6/Cb9fMCQp3xyuLJWRm
JXDsPHLuP2/GqXkP84EfZunTbHTIlvYOqITwsgRVNkUMNFfUpCTsnm1/jPwAo1C7vvU6vJaQD+o8
SvxQxoBAD0sljj0lmWALxq2XzmsePOtsI1YmSOtDY0eGXfQbOOFx1bg7a3R869ID4mw7RyGv9THY
9Ty71auOwF41UbgRZQMk3ezGGfN60SS48l+2KAPnXMMh/0JKsxlyD0aLxgxxS1JiYZmCzLoFmPo5
K9Exw4PIlOslLmSQZexS4tz8q2Drc4JgPkXF4slaYYXXy2FCGXCnem9kfc39PrM3I17mqW6aFjRj
dMXVDAE8R9Cj42Hid1hONxRo3ujiuzHme/iXZ/Q5D1XBNlU+gcfTu5ZtVmgs9dxtMH2jXi5nNHox
KRH4QxxUabg+IrE9g+SLyNwtra+LHdy9TIV9Rm2TqUIlo5hOtsIwgQ/x9kHAt7+nSoN/q3fwq49j
4GcS4n4PfSDIyPA+Rnh78xtf18SXLy519o3jIMKcI/VeZ0Gnt8JrU+WQhIk8GbFwVXW4AdqyMci3
w7gYvOnEHLGls5cNJdtKxJem1aYVSPKBzkc6hXHLO1iHxb5d6GZ0kJKJ2Hmd2V3utPseIoLbqRe/
8NK10ud+nXEc5tMAD22C7Fbk5cZYlnrddMpHF3VjPt6iyUaHF4sgoLNCGlggxfR2U3RNVi5jGlG9
6TsTB/cEKGExIyc0xyv8JMRBjuGsoeV9r3QOT4dsYJ6cIp0nVYtQQmR2jGLWoSYDy4w1DyxtjWT5
mPROGFfTutWEbDyvy4Zq3XZFcHWLPkP6EZRcAWQ8Cj8E/pqLc8sNGtQNVm2Qt8SQ7Ccdhl8wQkkd
7vkgL32Ec7JZU+rgl6MHKIIonV2TzGI60sLekbDJqrbIQlrGoQ0fOrMXZNpUeGNfBGTJsgrPfliD
sFmSKGq/1gUaa1Hr5PY3ESSJRxrs1NJBr+x3tGVbbDWBE+znUPUfMsz3Sy9OLdxc1PMMnp8vdm7g
fOsmmoaNjkNiUsvNwW3brcOdTOJdCRJuase5lwV/gYZxvv0W+WTWcmvzMePtg1eg48GZUwW3Va+4
ItcbIzV2AX27G0CJ9iVLtbNsR4X0jbWpKgkS+s6jbb+DVdkJazZdN6V5zVJc7mt7O59lv5ybYXjp
XXrM5XpfkfKAV552yHyqPiuG+iBzGRuU0XzCYKz97e3nkQnOiJOdupLsax/4p3bP4hbEGmsAHmQz
tlPM3DqlYEVZFcY3pPn2/70bnuTMcPBug8q5Rm6ZMnHOzXzIucgarRLLusTc0uI4xj2/uG0dt4it
VuFy8PrT7SDnstrbukUB7BPkpsH8DDvl07tO8s8XNxGWznY+tOsUT239clsL62hBUsVk/ZsAcE3R
qYZhfwNHr6oedyNB3gohMGRJCo3jsFymAH2ply3LiNjKt9t6Vh1R3a5s8jOzRntL6hNH5oDg7MJx
jR3Fn9C0JQOb8A1R956yoFHXzYztMCZC7zmHYq2iN8rXA51LRJnRar4ZbEzRrep8OwqDw69egd/o
c2TZdZp7yzmKJKTs5s0irXz7H5/wNM3uHeGpeG6dbyi026mZ37GzwaVpm6Sv/Oe801kNez0kE4T1
8Q6LRFLXZGuQPHdWfHGK/jCHdAMDHeSwveNYMIvmC4Xj3Wj/YeahTBuaX0Ru0snm57F0sGHlNm8R
Y5enhiJDjaqHhPG+KlliluLQcnxS43JGcvKhDcK0mGmaa5K1RqOUs/WFuxZ+rHekZNqRle6Khr9z
659rMiRkSEk/pWGNZAraGhHTxn0tFeISsOQ+VujHy3rbhGQKs2lZwGc890pd89weq6jCqIsPcwqG
bTBXZUxZuIM8dQllkPAB/qT230qY/+msxpMs5vcB56/vtm/wcBcJ3L1tnUPQh1As5WlqAsSAPmh/
zYvodRA8hcx05zdApbBTQOXB2/e7DRzoY05GOLp18V47zbPrOKns+yZ2jd1yp8Wz2RftFW/MsjP2
Vqlj0ALQ3iM3ZuzJIQIrokUMQO2KYLdwiNj+QlxA0MEzSM2sAXAu1IItGCCOp6QIcZKSq9Uy7YRb
w7CPfqDXP+XV9D3y7QcfZWYXZJs42roeiJlw1g9ZbnApi11BHR8fv7r+IF106lz/q3+LOWHPlm+Y
jBDGo9jYY9j29XoFES5ip1mPDUL6YeOiulwhwiMUQgF3T4H/dZqh686XGR5CIZ0nNmIrB+M9IAOO
fQ2esBnMcyRgmbZq0xjW3WC5N98A0Z+79gHRMq+em7gM1hNY6R9tQz70+ras3ovbDgxMoPkAFn8y
wv0itd36DABhEHZxmeuzo4InpA03qyg3SrY7jNlb06+Zx0GQaPpFB8UXisPXzHpLCzglst+uDeTV
NQtwUiW1Q4826N5cnISxCjp8HS+iM4+zjN59vxyQ92sOEpEc7I/R8k3TzpjDUoSu7htNX1SD7zuL
HshUXhwNvymE11thuwiwm6L8btUKajL/6SIhHDkorrq85xVSLlN7kFgPNdozgDWnMhrRpHiHGcEq
t7+W3vIVG77cdUX0wLH+wa3bI2V3+3ZK+CjocVPmemnkDd+pxChVey/g3pbYGcIxoRfkLl77KOYD
mocqXmcPx1rzdw3OF5wqKedXWbZvXWgfcM68DLp99xz04+AEOwRz17m9MKewyQjaw8cXv0GFtw2m
aabmO4wRO9kmrlMeSf7hLf7HCMPFrPr71COIi9TxRXlIV3ThEptO7tZJXPwmli27g8+D3G7nfB/Q
P8Ts+4CsDLIknpMsoZMC5PymzVjF+QDmClvEIDTRbyu6PoHrj5dW/A/C3mu3cahL2r4iAszhlEHZ
ypZsnxCSA3POvPr/Uc/JzPt/mEEbRtvttkRy7xVqVdXetT7BDDJFFyhLCsdR2iTTiDygzg8RomK1
y0M7sqCjTLg4DCI8GuUZoXOLcDxR9ZrF2huLoG0GqjGcqGRhg/xXhaCJ4U+mEmlpwJalUTInHNy2
VUW0MgwfO1MSvLltbYGSwBaFhI5pVYYR29+6z7G1EgkxUaatyjbvAaHHZybqi7ak9EQz3Sbm56Qo
jPMUkmvBIMl4WELDVBSLl5cEm3ILs6M1bkCWiPcF7K+CqN9LkwdfZBnHo2v17XugSrt+xJQo6E8C
U6FUOUpZS+79MgLLaf2UWvotq/p8pWdwZ7pCFgg4b9FovlWBKbudVDH0wfeiE6x+OY4lwDOhcxYR
H5diOnpVhp+FEeXOqPIto5oIBDHYBLFzoQfVhcwOR6pBQDSM+ndimThtxHlmJxQmgwyXV1CWsHkc
PytFWnu8S4KwZ3gWMCThTS/REr/JpXGq82Uxxce5Hk+I1ijbk+5rzC8qBDpY84dCNFcKQ0S0mAFi
tu6bKd62CIs1EMepNfLT+KLm5HHkGMhZeql5mhkbAf6WEBd4iRndNjEjssxZnspNEDAz04Bj3vqy
6G2Dh1WpvicJ8V+jvTD7JP/yE1IK3b5aDY6KExkRc9cyTokRieEssmIlbrU8OHdRf5AygM6m3oaB
vAi6aFEJERWBuM7kyCm6W99p7oxozBqMJePtexXkHk34IlQYU8jvRWltWvhdWqJ5UvoUSELiVL5F
qZw4qoahGB2PP1CVUhbbMnxfeDJrVXmvg8zDSgqq9TMdaldJIs+CPJcnhpfhRTRR0Es1YhF9vKRM
rEeZ8AN6+tFF8ORb2iqx2UqNny+NUh5XSdG9Zk7M02ffa7FtKYntXj6ohx4wxu5n6ZMm9mKigtq1
Fo+wygEEhGAxTca596H4avDlhXiHHxdONAyFxmY57JKxgwkVau8m7K8GS6mkz/bWjD5NLGVSzRlk
jTQrY5QQHCQ/W1SmfgmE4gC4u4ijdhlm1pvRp8tRqUhBfyp5P5t+zJYOo5o3bN0Wdn2+FyXVgwm2
sPJhVYoRjmb6CTLeoihrZqHNbvYFVL/+AinmG3WnWD8KwbyNkrhoMn9TFc3vIMWe2CuOztDdygLy
mL7Ja0PGNc1fRHEd2/mr+xKFXWwWSxU22KjqbiHHVyMcFl2q4ZvzhueQo4TKriyjb0Ev1oEgeZme
2SmmEHqGFj2KgoNFbSoq7abswqWfikstihaRn97KUxM9hzJ1x1+jRjoBc77VlJVmlavWwCuAQPOp
Bs1qEGUssTT4ZvPbpPrrwXyZW5WelLm1ADjf19YytvQzXKNNrsPBiDSgvsEInkzCM7vtFK9o2r9a
8s8TA0ZbMe8YCvF1CXUBJpgmHYVkJGgX5RK6BF1ShlSe+jJpzKU5NqtRtJZWZf4l5Zv+yka+Yxrl
0m/EWwLXwno5hPnslAGJlR8e1Lb0EuVcdvpSxrwykrS9MvfbehbBg6GPhwgoJFRburD1U3nRF+1R
M2BETMUORPJomhBiBzacGO5mkcgoQ7/Pi4+2/446yFejv5gxLRL/mWjEgDmmU8fJs29kiCyZ18/V
qjYNb1aDTVpCjZBqTzd8IAyitlRGXlbId0HOHCwAl7NV7sLU7FfSXDz7VzvZm+6o1ovGTxc+Y1hM
H6ddqOuiHQdpgcq+WaRa2yOJxd4pwVoD+vyn70PjZ3IYR6ZgD115gObnpGyZVPnq5PR7NImduqGC
edw0WDBDIC4DYtmk/TQ1thHBdOgqfzsXPbPQkdiv//EUuckZ6OWcrpn7PQftYYyfpYg/laH+mEK7
beBVVPhigQovMnX66If40kCaNCpYgXKqLibEJRHuSADqtm/69lRpcJjbe9FYbtDRJo8WgMWk2BYu
IEIwQ5/RUaRlV0E1NlXb4DMlAWIpvssi86R+1UrdxQojJtGK9oYbpGPViWsJ2gLy4HHgtxqAy+xU
VJyg3hmdzKTZGpxj+dhZtAPp1dcfubzho8KCYAzUVYD61IG/fNPibFkoKOihmyjDKocEV2QwcUQV
Y4JoOcWCZAvq6KoSHoPafNLF1q1DaxUJ8yZq/W2bDm8odT3wwq+qN9WX5vPPF5EmU/ZuVWSfCF9u
88jIOARqJEVv0jEsnSC3zcLadP2rlEbRoqU0thWMG+zUpgqvM3mXII8SqHF9HfYF4Omgl2viw6Vt
GyfCzchkDxWFRAgKNw2WWZE125Jf4yolLY3e34i4lKHkHeBEJ4se2o8C/JRP2kLKfQ+1ZbFOGler
zRzfD2sfhbmdYvJQx57Vphk5VD4moAEGrghwlgFDcmJvY0/yc6wML7ECeZ+P1+xVthnW9Ki68cXB
PM9muAXGvg7zb0WrrMbh51BApPV9D8CVJr9Zw/d08vSlpuzjlawWEMCWQ9UsO3k31eMSj6tr0EZL
avlHPvg7LRT2DEeW/fRU19Ct8KXRBRRNM0onf4EAH2EYnqDJbzcMTuAHnhHTjwuyBzcKzjXGkL35
rnUqanFllfXYTvTDAjvIOAkY0Ii/caPsol42yc/4nGCaUpus9ll1JIwBjF54qD29n1rnrh5mu7q3
vqLMNsd0LWFvkqfCXhgiRzEYXvYqKLtoVW9NDQ/KXA81L1HFOZHvkgAHRkyKPEvJ7CbLiHq1E4rT
MheDNXQQG/NBJ4qLpW5uoRuHReBY8EtDEAENQLNE+IX7ZiTjWRltaSycgACkDCUeENpqLgvP6JDO
mOm4wPLxKLC1pHikBo+cPICcr8PkBy9Um8zpBuEYyxSpOcMzrXx7sX6MAsWrUHiCOLtmeZmGxtXV
1oXP4xrdWay9JNo1cfNt+YXXdIIbRtjEhc3OaL/SaRMPmdMydivmt0zSPOM7KX70jtbjJb0+0cA7
MyoBS4SgLSGEW2e4p4r5pyBdxfhdTB49l278+LJ1nOFlWKSC3hftIRK8F2UnlrIl/nH1tCEUzyI+
raNhmzUzqZR62HgMs3GJsRHTK8yTiHblVNhTWNq6Otv5soSCHuK8NsYeTaAebRv/lsWTnefGW0+9
JUs92N/MjHaV7ciLWRMDJXUbc9gIYeXSJdltNjtKnnih8cG4citLVAht4OkhQGkrH4P8qxXuarW2
/G2sqvu6n12j/R0ynHS0vF1Jk7EXjbUlSczf/tAhYe7RfBimhxfsaPow55W1KuoAWl8a3rJzKexB
c2VD38ht+5FijYODpVOLcNoirXuNqjemsZKiZq0TRdK5cELhXqvKjl6MCiCLnEEUnmY5H815B/TW
1fd8AqzyBUdUtH0yxwzcxWXKRBGPRTuaJSfR9cWQN0tThGWZCqcwjdecRGUbGehf5mj4LrVye44z
mjzsWtxJmpwByG6SqF0mW0xD9FJNT5tlviA/dakH0w4jK/SMI+BS0W7kYNHjdgthG4eVqZkl0oJY
LoIBn5oyUY6F4iVSJe3CIJR2SmOtGES3TtzJ/il8fYKRyIEm3UmPexO+VGm5eWnVu5qagcK0DlKW
4mQcoC+2ZyGtN10ZrbpsFihTgTMLBi67sU7CrWziE/DSNlvSoGPmWbTrPixaLCxq7SJKYeJhxoFj
sCrsrdwSdwaTEsYiE2Wgkq/xtPN/m0HZAXXeLSGYVkKE4E5UQwlLk5dnbzltBWma6NWDafvvy1oR
oXFmTUnVx7/++1RZ2lfUaXe9luoTbsbZ0RBuQV89meJp23zEtwCzs8O/T9EQGvALTeyhpFrbdipK
7DSQ7vBHS3wCkhmrxh372wRNi6SdpaJhMH0Y5zQ/mMfGjS+epSoC9ysx9jX7STxj+XfOp6laRRHm
qnklT1/NDIlinlkbWpnjF+bPwVs6kTQw6FAXaqljJFbW6R5hpXbpoIAGgx98Gv37OIHPCUbZ2xo9
bg1VnzAlMVgf/ZZevmkOgiSWjjBG9dNKflRNGMATxxRg0dQ908iCzb+/5cC6y0DOqKYMZgH28Jpx
C+XOjOXsWraW7iST2jjt0A9eJZrye1luO7nTrtjegGHVeb2NcCfNRcj1QjC6/xfN4v9BsrB0RTJF
jTNYzP+UaVW5ERppb3SO4KOd6ZSInKtZ6c2IW2GhqiFRohn/gtIXn4BC/8w6FHw8d/PSqItl4WsM
GOX0mCFcoe3DmjRuGwnsNsQVh0Z+8X+83f9U/asK0nDUaRYHxjKv/k+XukSYWyUQBxFZUYCx2IBB
yVDOe6HFWQjra08UpvyoDZG/T7rXaFuvy0OiMBpP/dnf6nNLtz6VCXF+McXJfMqnNCgdXa1+akTF
W91MfZxq+cWqkfnw3QiOeWwd/n2a4/Y3k97/9yuS/v8sIg54kEUs01HswQb4DyZ5kMtmVKSh6NC1
m7sGOsChbnibRSHsR4lpglII1P9GAdaql9FG0Aw8ifXhHSYgWISha2cerFNgOXVU2tL6L5Hmf5kh
/j94ONJ/6vi44/gsGMaL767q0r/3/99YTn1gaT2CYtFJeNhgv2Pv5Qp3W4kHuEzJDP4RSeDmhiqY
u7C/oo2tlil3D6Ufn4Le9/73OyZD4PqfvKt/bDBV1SRFM6H6v9bIf3tHUohI3Xrho1ojDV4HF9rt
cjxQNLmfMZZZMdjrrnHCyhDlTYG55zoIxcTNgjShaBnKda5uaiXdB3oyvmkMd+sOEEOzKvGmVYin
6ngwzv/7e/7Ph4y/o8ZZuRolHkdKI2f7n29ZLpsmExMtcDHLZqyu2cbsmP+HIwaguvKiRP13O3qN
zklnW+FKz8HvsOD+5+sYc1j6IZJfp9Yf8fQrasey9AwZfLjEPupRt+wSzdZnrzfX4/esfuN4aspL
rV+GGKoV+5pBrfyou9WoP8vx0gle2F+E4BOXuSXUXEVbSe1a69INv7/TF1WbOioWAsOqSn407OWk
htJtwXigU/VzkOk8EyYq8nKSF0k1ISWWUIOfxRSfuHhZpzsmGo46lsdMWbbBUVIfrTC7pXBIRTbx
h9jG9szgyZQqGgyDkQxEHNwNm6JmStvbfnUOAVvK6tLVx0jE+W+N9S9JcbXIm5M6LzHzFTyzxm0c
x8GtK3VLH+fwFNdqD7d9gWFEvcKWvG5W0fjQsfqaZtMVrAYLXYXJAV6D4ujq8ykW3pXGBVIAlY7S
Wy+4Sf/dVpqbt/l7IuA5Wdaf2uhjtmt60kLMgncY7h78DDM5pvM2tk5h5L2gJxO4VJpyZEjg/ukB
Xgl26kJhlymjVpor7TD2miuFHqW8FhqAQ5kNwkK13Z/jhsESWTIoI7tpvmtxnz0ITddxoS+7v86T
N3j6ueVOX2rf1qHcjR/henBK13R8L1jg+LbIFvWSlOX+Ba7v+U5iY2t0CsiP0g620zLf+W/miVH3
I7zKdKU75RsR1UXlH/Tl5Lx+N0DsovPmhbpM1+NHcqv+9JN2iNfiBoN9r3TJfJ52VI76Xt8rR2WN
ks1pFxRdp2ivbopHeEyv4RHgy0v2+XrwxL9k393Sa3DO1+UOn6rXD6br4AwweAuPwCXLwZuczht5
2fGbksdPbFPcYO2+EFYsg4W0zrbGbvwMnoxW+LrwxGW/qDy8aGwXbNqOHdMJl6Yj76VjtTrhlcQ3
EJhyZ4RFx03onNfPdk7s6F7M58S+0WbzrdbtF+G6X4Aw8c/MvHbJU1ond1cGyATMzI5alUhuLqaR
Y9aOFmsx1jJ1vgqgcsUVtaTed79f4gO/eyQ5W0C77hacrW99cOOrTsce2YyWmbIVut08mkd6rW7N
DaDD+rY+pJ7O2Iawp0SULTY8nWCmUnb4e0Pzo8KTccOfInKkyMaZ6C/8bH/GtbEavsR3+V1/qLdo
lf9Usx3GduZ1XyJOx4kzmnb2NVR2Cb6Ec6pLEzffcdevKrv4zX4T3TE/+3v/lO4YcVymN22X0DNb
kLzs5kTTjiHIaCvMzZ5ZxUpcrAPofIc6x+7Lzi/pgS+B9I3A1tc6VibwPOxIWDUIZ+nXGyd5jajs
KEEjYPOfYtlhTKEnnhpuFF6RDglCUInd2XwWCrebNrzP7lfZtodqY/5Ghj1hza8sNZWqaaX+qvPG
pE3ALoGW8M5lFV/ZV3KSnkxE5tY2177bb7GNW0VfzW9+wdv/NIZ2fRE1vJBs8Z3cL/H1gYHIIjlV
Ix5k9lh5TUIBYANfpaJr3YuvbomMa1sZjj+u0m9joS2mW/iT7ct1u0O8gQkIVWRjQ1J7yO/88IYj
Ebg4bkeBceLp3ztr3gEioDHM+Dgfso3sLerduBg24VpYCVt53w52cpfP4xHH9eX4YR2aG1RMT3Gx
r/huHNUZ9vUxJLLOdvwxsa/euvdgEx7me3RStuWhe8sv452uw52X4sH6Kgrb+lJOwbq1a26BtM0X
ZLq1ycYdNsVkm2/TJkntYC99ROfs3B6tbSk79OJMEZUtDxITFCz0na6yhWI1qiuYWbz3GNWM3by3
F7wDr/om2RMojANdymVExdvZ/EqArOiGge7IXGxf3OJrsg+PLO99v6420nZ+8vgNubVD+DeaK08b
pkbJqbxY92w1nJv9uGuIE8kZ7eZKvMWfk7cY2DbCwTi4w2Y6yV/SWlsbn+EvVpZ3ePzjp5XbLfey
mpCMewEu2ofmD2lKsDcOfK//aLx6x2wsOZfXflexzzr0JIIno+XZz1eGKu2BqT8LUEPtMqxgTIxP
lLGNswg2drPUHcVdKAs2YrtTN9Fe3NSusEL5izMA8HAFbGI5vWTjJBg60Z//blUuUXEH0+oKyKWf
mdKWNrg+vmk4vxdc+7uc2fOnsq628GAS2N2flWEXW8ZPn/yLVtrRXX1Dr2BxtAUDL7v7Q5i0Dx7W
hT8EfQZ61nfxUAe3uOU7dzpl2wq/DiTetvU53WsoFUXgWoPdPJlSHPNvDELgLNeBp3Q2FCLzjV+/
xh0rHzCdpSuh7LFhNsNyAk0wbKeROHLGq9+zg7+FB+ooGwUslAklDJVdsRNBmiBGOeJ9ePrn19Vp
WMS6WKj2BTOIxdAeDXFrcnBDsBL8VdpztstCQsN/no+W+JuJpzAM3mY9P/2zpKfPcwzGYfMHfadj
Re+CwhzT0fNtF8NcXVPJhb5NfoBAGUNpj3eGvIvQJeN6Ke86EmdMY0bfe5ew4ksXkvk+DS507jJG
Q9RD9d5YwaPsliMoK8JDexjcfNeX15kKwFgZB//0WmEiWFrmFTfpQ1FwuFuC/6+FA3/HiXlD0zlz
Tg2zlvBofYdHSqfBVT7EZNWgtGo+6pFWtvUCQ1/joIqnv82ZNIV+fIVWYm/DKM0JQwRnOGB7YMvv
2t141gcGnAtr8YX36nl4CB/hD/F8xi3z/MoGPOa2dlMEmslK+cgexYMjBUgFEqYSfOyQea2yVbWp
NtqqONEUfLU1pxfQ59vSvXor3oNTvzU/6ycafvhWO50//krzxEPxYb2n22ywkdp1n5jP5ngQQbrl
lXccGyKD1q6U1JvP6rpdtatsCb1wsagPBq8XbUEXdi1VQb5Ld/Eu3EmX8TAe5DftKp6Nq3aN7v67
fBIu0ke+zvayoy3GdbloiKSqI3raBxwyrXqTYDHqduqTFsOfcWdENowhD0fZxI4gtrGzt9wzHSkj
kqFXXoEMY+K7eu7v8WFexQtackd2LB5IfH3dHgMa2U35CK/Kt3mCD8DmzyZb/wpu0c26sHDGD3GC
XYQmwinNNeMN5bu6ad9YkCNy51ATIMVcZkm9PjLDtXCo5Wkw8z9Et2gANLYbRnCMiD6kb+Hin0Cu
V9Cq3vpLfxHf2gsgx4FE8p69m586G+q3vmuB3Y24LyxiTKqPr0g8LO1s5QZbf5Ocm4fwnVP+ZA9e
HcSwsFN0Vqfowfjt9EJ4/ni1Ab+EP4lirLpRMhgfwnf4g3cyA+lm3+2rjbEtTovspNxJfXeCdKHa
wZf0bH5LVsKy5N5zyM51eFR74cP6aB75FR0lZQbqwwQA6JLj5WHPL2sKx4TMJ+EW6KChYD4KnvUy
d/zjXhLRcwV63qKEbEp5RGFyabTt4GSUlzDEsiU3KO0cfogDjzDKZYEaCAt7G+Pm7oySFQ1oztRB
5OgRni8H67yqDyE6DPE27BdKsfGjLT2Lk8VupznR4OTZuhgX+eSKnAQTYXrisGbZ6xNsyTX0N+ER
PrnLQvZaLhQlBmQC6D7v0dbobfVRgpU+2h+U18+EsvsZ/9sX5DQx8QCAqT8oAjC5Hq/N3vgIzuOH
CRMfAilB0Va/kj/GLRaITc26Y6BDZCO9YO+CRO3fJSoAdk4p23hVqKd4R7dCfMemXc+xYII0Zjum
uYCkFv9i2FZ/h9dsa33gXE/fPF7nK2g7f+PrV6WH07nN1pYZN4PLOl3kyI/+lWvZC1wf3jZn5Tx9
joFNRzcNDh9shukzh/OKjQIeTsSXbgEFVjKI4wcUmC3sMGYKOC5IQHSeRoiHcN44JlI/Ji1Qgwd7
bhzWiPEczvKt2ufHlPt2Cv7yb6hNzL57y0ZpzWJhqE+Bg+0aehgoS6hlT4YJscpuZQ/XVa19vc8k
cNizaFUY5Phcdm7nVHlMDoh+xL1vjm6KB4bQNj7Zs/9aHEPGiB3bcfwlXrGVUEeQVQo7/jH/om34
0TK8kJwqYHar0HDCd8SrluG7Pb11Z8aGMFrkW33FBZ86WmZuELoU2dOt29eH4otXZyckv/onp9ZA
MOby00PzpT7w0xFfEUfm7buQ6RgYaAr+NK8PJtjRY/gj2wgcG8QF13Z65eyvlgTV2c1rGI+22Ra/
eNzaj0QVgqZe+HSYJ6dfFRbZRNTBDp7lN50K6ZbxPR+qZpOtmIyb+HY+5gU+9LMMemLX1+7RX4cv
blD3Ro1o2jyY0BUx0aUgpE6mT7zXVEPad/NXUVrQsfxVGH+wImVOC3kFJyJWEDmdbkuZI96YuLe4
/YVYzbl4qM3dJjNdVlf+0+yTVfdGQUdlx1ZBpAnkRyEejA6DJ1WwW0LHb/DVYVxXOBRBuQDn341L
l7QF2RoxMj+HzUmLW3rvGYWbR+R0D7avxeEEgh0mTl66LAlqRf7C4mrRqgS/wpkYzj9yPaxo6KOQ
8uAoQZ0TO5eSi4Q1RovA3FmRBimYvLDCsCTjLIXSHUZn+lWx9elQwLlFtVAozsLXmmopREfH8l18
FPBOoAvoKIvP0yP++ddITXbAKBvT+cDtUjdhF482dsg5fPccvNXRJ9fsUDg7zCqseMkgZKAwG21Y
gfio+/0CDJ+jAoRwIwvwFuCXeKOK/bNbF86E1Bnr3AYSqh209nwpPzSJI/eYfnFIxitG0NLBINLx
omeNPgSk8T+MXeRxLXItHABlImZycYCfMDBP3OqLgzHE0e4P076/EhCknQSW9ar2i+zYvXOaRcPQ
Ll+H0y6lIzV26sjZcPAZXfY4s1tYNlXstYaN2szErc+y2z/h1JHxHiXlgg6j0J6/8tFrjvFK3JXQ
nyY7+hnpPWETkeC+lDflrH8mv+zfhKdSuPAGRE71IHQRv3GX0egkHemLEKQexydVjcI+RKr927J2
EypHpzlVm2FfHtmvkJ1mfFfYP6aTX0n0r/PeileoJHcQUWd8tYmiOrSbhWqw+W0skbHIy1CjeK18
CSQvxVqcA26+4QH3Nlu0BpCtnPEaf8jYOqKjojpJnFB2dHlBLCcG8YaaDhqsHXTQw1+hT8ogxKWG
Lc1YDNnT98gqwJGpWxrSqUNSQsBhT6YOvHIofcpX94kBB10O86fQLi8IIbc0798d2Xf8oIMQPtLP
YNvSq2AO0TDKfHZfPo2RQNh9Q5ePwp3vEvNY/uQ3RVn5sZeCaXFGRr5S9V3sbzHCVBj0cZu/wu/5
quzyn7a3EWpy3GJn4KdDX76AjjOrXtk5OPbRSBFxZIPCFgoApyi9eo0Wz8DcQZCuo66BQvZkMfpn
g3OlJKdNvBwz4MaZ6ayfkDxZPZeMW4zjPRgNifJTOo4HHkByeyU1Us/Hq7m5dvthH3+bKgMvCPu2
/iuCn3xnG2nVbsVP3BJIItQz5Nzs99XeSk8a7+KUbfrLHL6gxf7A/+hO09d8la4+E7tz/F3RdRcc
TUovzKKpfsMD6p+n/NN9plv0kSfEazUdj5Mh8ryYl+FbKImmNp8r3AVqO7wZX+IhoTL64xmpF+Gd
6vXbeAcjPOtH8xOL6rfyMCwzT31PtjUW+l7aLy17ahZRyoFbjkuXxLE0UebGobvAc030veTvZb1O
NE/dJt5kEDCxeIYZB69hb274ZZv0QMme1ktKC4pQpvMSgISKwgQZJFoVh9nlq4JBZs9E6i3aDnQN
SOrMk2k4rq6TiFzg0bBeN5BMQc/wfs486kvm9TQKTHLkP/6KBEN5/ZSrQJTkCjgJKnDnHzolDuFU
FGp9R+tPNLkK5yi8K4eMGlA4JOd2PZAu/pnbvwGZKDAsBvslKKNvDS/dG7ZxSOk/VPA1khdTrGYv
vnVv5YXai86E2AqOYz3BdM7avwqNtDFQi/eO+scf6ubZYdu1jK1ZiYgmYJhFDkhl/EnRAr98OAt3
X3coATisQ05s/UbUkm/TTfimTSvYKqj0vkl9lJAqs6GH3rzKKrpMECJi0SWmcaBx4929Xueq7UCX
SElEOoysY4I8y7Q7FstxBQuIpGjQZQ90Nca9Oc1rrk68CR/FA/yB11NP9B5us8ru9NcqczN++AxF
JHu+FjqCvWkTnFvfVm8DDmgf7Y9g+5tA9KpzeayBPqqv/BKd2vvEmlS+TIpAbL14BgEGujbhtcf/
20XzSewF2ALTnN2ic6l2Xk7Z1D//VdOyzV5MC85Pc9RP8Rg+px8rsWFmwNHTqapVb1LQGrkmxnWa
h8gIbQ5s/wbHLs2u/6STeFF/8qfNYuNDwFMnfIWi+Q4KlsEzJy9TA+kOGZR9x62vRVf+JYlQWfEV
wWcIV622Jio3hCeyYWIH20V8lD6IuvW3yr1Vl624FbIddujsgLCwwQMocilvBMxyyF7f9GNI1KjR
Xjj+iRIZf1leLryYn/BBKS9fZ3Jw1CfRX3NCjOVm278Gv/09oXIhrZkodh0J3mlgR++cinKHvyFy
oMvkTMSvzgnShRCt8z/tywAzQ9mcg8XYIkUTD9ngHaJStcERKUMUOHMlBr1egIELUZwTM7E+Rsg8
udD8uLugp7S1GkCrRxWjEI1JmuSe/McHGfC5mvzKxfBNpXd63ePpk1L/1X/kJsq7EoaHRknrUkDS
eAdbWKkUSQQ8EC5YLqx08b28AHbW9+5T5MgVeIyTA3OE45oaoi32j7lDhPc/i9/mvTipHofaHNur
T7RpXPDa9Cp9jN9MobF1k/cwbgzeYemNn/VgG1R3FMV0VhHGcza9hEjTSe6WbU5koclnw1F3s+Oa
2e5/4o/xUn8OX8Me/PHozh/FXxY65kg1CpIDPc2EJ8FNHGy3hh7c2uoz4DBYKrfQ1j6tq3KgrS0y
N5k58hICqhf/gC8z3M4YqOZ4Wdn9ZfoF+gwv5V08yj/qJwUf2y8IHMo0AeYa6Cy6N5BRCz7fLdHu
obqKoHwAkUnezCFa6JfV/VgtQWC1e30gLcTf0lWF7vIJFg2jiIK6ePW5FEv0t/WHXDoFGCJyh1P/
uieQxYh1GScSE9B4K1SpjRNy7+5V/rom/a7f+VK4Ul/TltLMczk8anMCQ6fmiHhos61xywDVdW6r
E7aeThVPgpVtCfjqD1iAdk4Hn8dDGIcrlG2slqtFLKbt54yexiYoWvwHxU3OxSO7iafxs3g6kPw4
jI8aEaVXXC46urzYNvJXFQi6l23BGR5J5vbdMuMY2NDh4N74Z3rMVwLk9Jadpl+KVlD4mgDDd2Cf
cMjo6PT0SL/DSHlj01zln+qNx8IV0MvQ77vDX3Fj/1Lsc698xjAfYWRTbgaQM6QX6MrJzqqXTR7K
GqyDO2roEXKcA/NcPkufvuVyxhBIn9O0r/qWw3zmL5+KAx0q5SW7PeMgJ3snI2ykZmaFQGvrKIBe
n4fOZsxMJJNslINwYjAJFzkEh6gLCa5z0hGxEkdsxV54Eo7WZ0NoegrkLQlqnDPCU5EWmbLmsKRN
3U27vq04RSc7PVkXw1dPWxGuJTx2qJlEV3wfL/pNfIQ/1iuHVH/RHxkjeaK/4dexEFDl9L8Ta/lR
HFUeGvtjE2/Ht/QkrKt7cDffebLBg0QPrDH8gcq36+xMXhqvMrwMqrfyJ/+cr4w0UhYlkvsz483n
lLg5OPr8ZLFjllg32zr9qIpFLf5/HJ3XcuNWFkW/CFXI4ZVEYM6k1HpBKSLnjK/3gqvGM2N3uyWR
4L3n7MgniBmrWcNZcNGzFKFgJFldJU4Lc4CXXyhIJjY7FsGfmtP0ZF8FpUq/zMd4Y94MQQv4hiZX
xn/53b5CWrKonRCpp1tpOPVB69kj4LBBoYsDTQ5hYre/68qtttpOP3NW1vVqvHX/OPVIV+uUOwOl
zCIbPwjkYB2DTyC6g22qbddu/o9LsW43HGxDeCw+mSXTFGP5ioWa6Y7DbAIFwdjEz4BYFvMsC42x
M76EN/0zpcfK3JBTxDqMydeSiLpaDXSi/nJjS/8AeAl10FjqCwLQV7UKhskh6OnSmoUo4+fh0IHw
Iz9zHx+WVKtXemnq9WLC5EoMiQ5jZf20kkfan0gVWqcdcGPA5n0tykOcHXt2RUzK7VljNMbw6dvG
zKwXf9YA3Qtet0JkFcUrObKDyGuomw6wJ3E0bPUJ8bi7Fr+tY/w3neUf/4dRIbxXT2mfMckVbGEv
ppX4H58tF69gz3GQe1XF97+qa7LCXaqugdg5dzVYQH+VnUSI7/nOwqHx6kG9fLBxsIhaxg6OqG7e
6hr9NrUcDhgL08GEvcMgzmW32DjctnbJeqFauZBX/neeO+34xOpCVGcsOOL3dE7fcpF7y2aB7iM3
VTdFsmcgg/qWhVdBlBQgzw9F72X7nlU0G7Lm277qBsGxqvHFXv6H6bwgvgdfas4nHbf9X/vdvvPz
8GOE6trfsW+Kz+KD0TTiccalwBFiHjlUM8s/KgWHc5mrv75k3SMhl3Y4sG6GUn4IFCyWZpWzkjGK
CJq8kSiTS/8hHqUSwCSvsF/OqzY/msE2b++xRbWd8VF8aIf0J3/45SVSrqbJMaSGq2N0ypnpGb5b
c0N0gfBd/sQAebs59LrcXjCAcIVKeW2sAJITbdsQfIDy2m4ngjUamuvOcQgoN6AfvaU/ZDqdy/P0
y0wEvaiyxS/NaQCYK5AKQkUoNwZj7M2dn/zkijPnKwgbW/yEXgVFz0OE6r+UZS8cdP0Tf3PcVoSY
ap/6IO1kqvAyaJCCL3HPnBzbpPnogn+mcu76jufDhd7gYpL8TRe6xk8fUwi74T/EUVzia4+6xBV8
ZQ9YNpAzMXFw1LJ41nme9LUh2BpQmHbIire6fUS0vQx8lrKnbl6EHBiOYbsCUIRdXDUGd85JzXdW
9pmarEX5Wr5FL+45PORAscx5zJpojjtzDThtmm8Jo1TxyHv+hPxlhm+dbuvGqRb3McXbPce4CKT9
zVXAi1pOQIaoNYWV9RO89TTY+A7lUGtzAmzpVqwgfevJ2j60zrVPb/Zm4HVllBbwN1Nh+av7y+31
aod/IjDEsM1qjzQ/witneZ/L+4bTquBeG+mNqlQ9tgVzmXchVFWD1QkEpXoA0pmffPCtTljPpR0B
TWfX/DycOKQ6zLTaj4rKO4TZZtvGFsQiAVbP9fo/cRW94eMcy/bTjK9lv6m6397/Q/Fio6Yv473P
5J/Hlw6DXjn7r1S4UZarHOvpnR5g7g/xAXnjB8NnimL0rGW3YL4F+k7IPvv8szKuQLyNwHEnIPnU
6m1XXJARh4i7AR+Y0RfokvVW4tgrD+JAfY9nfC2rEJAtHtRmcYNyYaD72GlkfK7yPc0TaA5r9CR2
bDDx2Bp1XuYVr70vkfxCm+ReC76CiGTcu46zTdZd9NmA11z7LK8cePilVkV5j6v3qSbcex9FZ6E5
S8qbMb1r4Xcy8GVGAiGtW+xvqN5YqghZ2IhWV9aSAh9HluMqexU388XQARIcT9/y/N6Dbv12N/Qs
2a17LY6dAAskEg/wSZZYUDMGMh/kKd4p/V5SnEykLsyjOw/Bvz3F3Ps7iEutcKfSsXpeVz5l/rpR
tsxuecyHex+PnuZjOd4KgsfbI7XncMDjSgIEgmUXipGUIkafs7Ev75wpZnEr0HaLC9rNtcbW3fwa
XwA84EomfCGWAnuv/pqvkmf4M7+Uj+qz+owfTJImEhTzuOg0Jk+Ba2JAeKTv/icJprSEQmeAmFi+
O1zBT3Rob/9onIOTWJOrsNavXESyhwhmobFqF9xhrz+Vh/EQDoYd2JiMzz2oszfOu/5Y8RKyot7l
N0DCTHZyfTE8WBfjsmHm4ZOi/Yuf4MEAiaRNBNRg2tal45QwHsUexvgdTfk2OJUHyB44JwnSQaQj
A3TChknfHVGfFS//qJ2HXbcbL9FbS/jHkaFUb1zzT57px1yZfwy5mlvdJBaYHxN2CMkTUgTpvUS3
CDa8Qr/DczgtqELLncZECPH7zR7OwgfMgWq1lWzudoUmsJXyWGSmTmDqnKJyzUKeN+wj4iqo2MmY
eVxgH5YzTltEk3ROmhBw9doglHp5Cg7wNTEyj3/ysOr38LYncxuBzb6RofDMvHEVu7zI69meHJGP
cW9PqG2Armx2yzUR2ftiw/27WSQ6zc5YGPO9sCdIyu3WlUO07P8iHLKWVjwATgxRVm5rOPgBDRIV
LQ4MqbNIhDrHWlFBtapWX1/MtOtsDU2wRjtvR55uw06sGctWgBsrjMc21ud1urpEayrhHoFXbgwn
35gHw0Hjz7/CfL4JjtEx8foNon5vQeRZ1G4Uc7uxDYyvbqh/2yOPAT4/L+AW8mWv85bxHRxynzmp
DZzbwbwZG/6JIdo+ihsXTMkNzygLhgVR8sFarRt/fnzhPuMqOPVvUnoE0uH1C6EK2Z9B1kEcWH5l
48DfJr/8alN2q/6L7yn5DV0G00UEMm54t/gPn29Cy375W2fZzjD9hOhj5IaXhygAa0h+5uRMLY5L
xSlvKsr74Lfd6KQuqsUf5mv+EHVBBDTK0oGMmKb1hYAQXHE80z1464NXbm2DTGV//JwLABL9iQWQ
875JA6cmgcen1TLRN636jjV5RbfWtQ/rTQLAiZP1MVjUElvgn9VdZ4ev85c1C4+8uYkyMbBSu4kY
mSf9bgxoJGj0PMnspCL7cQ8S40+6HRT1O3kQEBeMkOawNnxrJ4uqzULdwWNndoQxZDQ2KQMJpX2K
9vIhY6k1wqSZeG1/USL5iqWsXCgz/Egt2KlQO37mK9i3fEKr4vDZwQoxWajxPkj2aOgJICLxTm8e
M+99ULNlu2Zx7iipL7alfonpEEP/vEnEP2E4d+GzAjZX6Wwvb1Mc/aiB9mvGikMG/La/j8iOwZ+B
owdWadKD2rCzkwQEsviKwMUUCdZKOAtfGW+t0sb7sizuoTbchVixhZuonkzhL9Uwudzq/rf9KqD8
gVTvOaud6R/VpNyN9dtIxVS354vadZ09W24E8vw2aQbIyiCARS1F3tEq2Fk1OF5mkNzgeKfIAGuF
F6K0yw03NNgZla5z1TZ2C6kYVrwz5pcikZ+U+5ityAuZD4oCzDxpp6XCgAJglxCVBw45o2Q5vI3s
sD7xS5V8VNL6JA43qRAXuF4F0rEm9H6YklB0NOGtIS4viF2xIfGjHdEHobhfwlfFiDMvdYpYPJik
sqoCyyyznw/EnUQcRrhZgy3wRUFkfOB1XHa58a3LnnTouE8Wphmwoiw2ARzLc2Xt5Zf8l82FJ+g4
3CeLmJgDHseNjjIlYt5qgh38hyZQ+fNRM5VAJYqcJ7eE2kH8aVDA7Cmzm8U/uOUdtPN2mh0bHZac
816jS6oG+ThUiRtjRGn+Ak/fZsdkF9PtNRzBFAhBAe1kM2ura8BmYoknUB7m0yB5iy3TUSQmH7nS
nCFjlVJ5U2GE073/qupTXf9rk1u4zrx+LZ8pN7fHnX5JrgrkLoa1k3aPrMtU3Mdax/mLNgJlRDck
RNJITFK7Tt6VgUe0l65J5wblqQXfZPniQx9k0B8vNr/kBsnWTPpMDSsnMTy8C/HTeJ9efU5FZU6I
Md3X9cJxlTEoUCzemM0HgDAj/hwDUSPJoGbAbBQaW6V/Bb2GHa9bY5S/pXBM8dQdUrPatgqaBXSt
wqgdTHNySeT3RBw+VQwjbFIlIszzM6k/VW1yiHqJQmU7WN3d1wRnkhF2DMC5rRRuTfo2sije5sN8
psD4GVkSohEJQUIIcSCNXk7XQektUHz+GylngkhYjyeyyIhPAhMHWXXN5jDsRkiGmRs3KFchQyXm
cuPYTFd/3LYgqSG1pxyY9XFstqN+nrTH0N4Y1TnGQqFYi9UrrK8WcOMAvO87hXoWIg9NhCL/SRwY
uXygaD2pXdtEmspmFD/75YPFCJp7nHjW3G7jZjNPF58wGjK6pUOc36oN33mu3OR0E3IS053VKo5C
nbbF7ciUGRvPOnmmMvGWHS2Hm+YmcTVb/Xuo37KYWMVDpXhm6VbBpme/VMhNWI3dTgQqJYAyly51
+pFhIM6SqxwceylcJ0QsngTx/3cmUR4C/jnEjf1NTbZVyYZSv3LhOag5VxmgQ31Kra1r++K/Jt7S
P53Qko3oI3DAFTuyTJurZH2Bnkm641qWJ6l/CJhL/6sV33TxHCBZat0U3BR95fydIwskYIojMnPV
dY9qz8ejS1+DjTh6kI9F4YA/Y3UeJ3tM7TD32PnnwfYqAS24qxaHkYZvA5TF4XcA1LsTsyGn8ti8
Sdg42+m79P/xN0usmqQfC6pwBSTYn0axm3qH4XP84VMYUgasLvu/jBGNBDwuMlq8wS2sg9Xue9C7
kdIuzqPK41vzgw3JYHwxa7bhdpcRLshs3tMmdwZCZgRKeez6n/LWPIlT8oWNUr1hIOsrD60YvsFF
W5BGt7Zx7OWDu04MyDxKKw/YtuV4T/1LIe2t0lNjm1gnlzBBrTon5V7lUyAeg/YgmM+A5SNX/4zk
Q53Po8rTfvHlf42xJzKSp4BU2qE7JOVlRGPR7QqkjzjL0Y9GNkIHQb2lHXZvGOONKHtUMa8mNB0k
KQ+aizgoI7IfBcO/pUmwdGeA/SUVYDX5xEPtRJz74zmUD8ZZq1mt1gBQZvgrbfSElEg7BnZBGjl5
E5cbNZvNBhkfy3GjuqPxqfjf9AQJhtc370O8pf4FEyOSR5a1VbTH3A0imE0PIGbeGutL/uSlAtcU
SULVLsT+SIY3IrAEi++rDcpqyyH9qVYcxPqwVnHjDPFGsZ6h5oz+SnkjRA2pCO8GR9s0nWdya0wv
tLahdJL7g05WIPMpmXaVh4oBWQKvtc1rAubRW14UHi1Ex2vQ4XqDYIShu/qVkeg/1IyQkTOBmXD8
aWS71Bp2mgtmJM5rst8Egkymm1wQ7I3jGVvjitldvGbGP7kA5MPlwFm3nLa9tWDQyQlNDTrUdg3x
YkqejmfePGnmuc9dBiiaA4rURg3alMubi3QIC34UuFNmL+qO0Q4b0pDcQtyaRMnlDjRx3cIW7diX
pdyFWUSVm+UXnhsW27k8S70HptWZDgstiLef3Bk+wmEh4kHUmbqsryKxeSMEBM4hwYWOLHrxuO98
nldgm+TIgjGgmfuBs0PDjUt4QCksL7D1NGG19uCrJetIw1YskN5k81MTakEupg7usx4HeGwPnfWC
gZG8MNn0KUgRukOXxgBkPegzqYIJchvVtbafnrw2fDxQj0A/Q8FkqE0NklKg+bdg5dAaJopS4wvA
nac+MamUJDF4PYT3TDxL1kr4ToGEShtkcGbFfOsv2pfFNzUgV+KIXnBdzbf5DC6cPinKrDYTEeZ4
WN2E+FVQtS8J9gNcqiS9zua7AT62CDFAK77pWpfkghwYzrhkUO/s3MQ2MlgAnfq45rV3CIGKA0Hf
U15PNMiQ7VTZwwDLc4ugI2Pf8k8LOcbcgG4LHJDgU9Q96nrMlnUcbWJg2n14GKpDXjmZdtHzw5hc
65KDk1C8U+hq9d3/p2h/RbFetQSR7OVkx81HjsP3qF8GySkDOwCblpl0er6DXbayTSobvXSEbCdP
0ZG6TbEnmG/Y0XqYrqvo3ITcH/hXAx3kywCVIEfEqU39UjdBvG1EKIbYiDPqL1R2NRHzT61eppyo
h0HelJgyou8IVcuEW3U0M/Om1XqCVIxuoGs+5iY2e/5r+L+9mfQiv8H5EfuCrc6GgS2XuIfqGEId
VzK+5+kjnijQnMBKd327m1llC3TTZDR2eD7j3EtalFWAfjJIs47Go+X2/piIwOvXOod0fOFqL4C7
8o0wENT/quYbVBkSZ6kid/Eqqoc0iW3oIRE9RX8PBlD2VeD3Hp33QIWtUm7yPjTvhBlA/Dc3k6dQ
9C9zecyy38E8xdbnkqdQ1LpnK3gdMCks+TEnUWP72VgCWMFKL1aGioxirW90N/2kqUASr35lZ1vN
W6t3zQGeInMB40jPjYtZ9lFe64DkjpshkPgMhnTotGOibuz2KBrlaVCFT5L2BKeUENOL3PeLdk62
xasCodpy3GKSshxgI4CZjiTk2s29yM34lbe52bESmNGWxKlBI+n6kBgwyC5nQIVDY96gAcXwZyj2
iDQOhOkube3KlW8Qx+k76BBqHeNSnPtf6wdoAVTwu/WCM6jLGRBaucu3FGXNBwTV/A3Z/1zgt5vy
w7OAYEX9ILKBxBVUQLOwIfFHv+n7tXHkW9lAL2Dwr+7aD9/QUuFnx0/tZ7j6H/puPpvkrxiUwPMW
/C+JyBb5VUHnSLPWcSJTSBI7eObtfiA7xhZQrL2TXwS0VlyUZ/MDYwd/NFnk2DhF5Sy6dZO2UuZy
ty5dmLHAuHZhS3V1IHwNevYIJe0qmNDlKgtMT2oDxVniKTQEZARtAVoU7cRg/Js7WG+QQ3PcTz4V
KANndj2knBjk6Q71aWhP6zZ9JZmB6SL16Eac14Y9AV77g7WmXsK81VnjdPSiiGpkN2NiJzprhOzO
OVHejgaE3gDAhRdDeflqyQCV3yW0q3EvEUsEnt8VsPKyBbM7qM8C23knAKTG/imbEVwOP4XxYQrp
kSAo0rOJUWuEi1QTTqm2H5rya+OExpxDEgFq9z2NgpH4rXFFQfQk0q0SeBZKnAPNqzKFm9RJu1Qx
16n/p43M1AmYW9SjfGoRcuVo9Yq0IbEBBZeOW6OoyFoYZRAxRd9bY7U2Bf1Jiinwb+hohIQJUeP4
CNLymET7vUqCBbot1BKftnCfLxmMFEKDs9T+yzCkNGtmBXnezC7DU8pco8N6OhM6s3fjL/gmhVqN
yU4q3ubsHIY3rXwwsBSEfglgVx/tlNO5Om2r/kUCmrvXBJZTAMKK1yd515DplCaCHuuvUul76U9K
3nLFZgdyWqPGB3b1H5FYXnWBLJYmvJIJsqty7R4yc4hqbcuEj5l99SsFGphcJf3SXPCbTPMuFpm/
+9H8ofOXKWAEus+U6jGrqMIRgUq0PPaW5ZqS/92Y0rW0cE2SxyWORrWLuNfrsA+OYTOifwktihVN
LaG3Bxtzo0JBWyqyeDzAFhEK62iS1zO3qxmQ37QPURhEbFP6QwzgN6QeIUTyWYpvbUEqMRecnCa2
opdeVJ6ovHFbY7RVprdcqTeEH5yaDJxLIeKIqG5C9v75QfgR+yEhV9bWGEunVASYC07d5jZ2kOy0
eHBUyL+6KTwapb016LqkuH4qHfqIpr4nNa7saabQM9+nU7VPY2GboaeqRm3c5AppQNbsEbKtDSio
YyNBdgJvQa4c7/l2HsV/FsJTOVbR4Qv0ARAx8YGpo+7y/bwkuLUd6/RM5WjGpYk6w6Ux0KkgWVW+
xw7JfDVxvmzNCUSw/SMVYaXTbzSjZW8tlIFNxkMI8Fiidcg/l1+ioA9ZSAqLMrsD3KlFwOoQkUrh
GNbRx1c6V4g0W3MXS/UhnVInYEMK6m85J1aNUagFPG2Z8PBWozpHVgBeOwHRBuDLkd2W+OZA8Me0
L/bLeEtntXxXizdZf4y+CaqgAuoRoGIL+dId1Zo/WZKsh/pmGvcm/asWAT93HoOPEQF5AuFyPa3C
CiW5lsXUj4+XZvg0wRc0AEN/mOFcsQAbUHJS6RG0he7FYlTC9o2akBmIuHwqL2Q+BmJ3i6zxyRUr
k4aPNqGn9sl4mvwQOPx56Bhh2DGzPN76QCZ+9gtJJUs7s6EFDYVsn/eUeraIIHr8sthjeOxYvrWa
IoZ8obz4ZlpbQWDmawMhL/RXBHypUfuqpb9yOUsXaUVbHbOAcilN5dQM8t9K+pfMWwYb6hWAshF7
9d2WEblnFOGibLyp3TBw7IL+fahRYY1AXUw4saDYNH7NBsYlxeB2kgbW1C9FfbO4q7vhpd+4NxBy
yNONm1CVipPOBnvuSC7UU7JcaTVKK+BnnecK+23PCEyJ1VpFWTk217bfJfVBwslj7oyi+VuAGzn5
oSt6NZ3yqtu3+UetHlxRIjWQT/ezapG+fXT6+zIeylervo4T2a7muqAAbPpQJUhUSOiDDj6OqTSd
TmXwqRY/6UDuufHVtURsf47G04CDmRvDJfSAD2s2nSMGABKd1PE8TBs99aSfpHP14dC1l0xqSdKA
yZtto7/Cf4XZrZq2XbYnmZkkNBoqMrRGWouiSXND9RVkOzGSzxYN9oFnJ9k9Uh5NH3HSmTyjXMwm
cZI/lnTgjCAKycl9VqlloTHPBKdZ5HrqB7neQ7Pl7VlFQqu8dSiQlBNPt6J96eI/kXtCnGjLdhZm
EKlgfAgo9Km3VfNtkIDLK5F5E99Xc1DrAztf2NpAppBdnM8N1DuGhzsVaozhobJeelWS/ikFn6n+
3WokYQOOi2dxPovFr4R+vvjJGdKmUwfWJnw2wXtgvqfGd6lzl7O41BuT+ZCxTo3ecuXbp3tck3+G
LERMh8mvj9Yzn2g7Ls4Rr1MANSrg8+5esflqEOGEvYjE633MPuPwRfi2MJ7iequ0/j8jNzcjZ5s2
QsEOd1o+WcWohMnPgfTPmE4zZs/2MGOxHae3YHpq6VOvT9R6ZwZMin9NcYeaeEYQPJX8JlusEz6K
6Eo3ErqOvGZkzhGsaV+m/lCHbyZqiKjmTKCiaO0tOdz6JWj6OjMGRxL/UqR1cfY5IOsq4EsDVn1T
+Qia4chBzkwXvEwUMwZGwAZOGBchmYdwEsJbCTufcHFEu2qgZoRFdzpL86XPx0+x/6wBtdIEG4C4
AEeT5EnNu65x/Anyb+wjTB3eNPGvTz/j9l8eSvti2fblDFUN30Rh5rAG5X5ogk2N1V7RJgJkkTCT
l5yMLSrMJiA3y8IVpKO+nEPFM3Ky6i32Fl8UT01ahScmQmmCzdsPasoZjGZ9PZ0UPiECuEvVz58D
ZOYY/KurhjWSKUmqyBZQd/TfjsqlQtjohwU7oLEmgYT1Rn8Xl9emzR5ZkR/Eug7crpmZbDTp4gst
WctmJzmZavienCBNTCKZe8NAyyZYkTvPg3kFHGhCcEKaYjzSH39bKdVAoAhkkNESTd8qUn2zRy1f
A58gsdXx5YDe9jiAxHDR2Zo+LEPPezdpjp55MNKV/6YKB84GMdvDZ+bWLfc3OQVc0UNJviJ8VKOn
xCct4BDgmQnu3NpJfg2qTSh6RvNKzFvag+sMt4TzNXaGoeu2cqUuwfSnqCyNix9CuaYgNEtflz8e
xlzfVLAPXQW9jx2gGXtbZSWNkQyaFeckCqgMZTXJp9uGY6706bub2lR1ZJ/LrU/ArgMDhYAvbIU2
pcf+nZyK6D2gh5YuPdOmNW5NWCagDrdtljllY3p5UIMEBHZROr1MGQJMOjLAmpgvompdXWTffA7W
nm5MJaeFbyBhlU2QDwj60BHtpaCp0ZJZiPWInkd0FGJlS11zE+SxZLe2PmAfZ/WD/ikLTUz4kWF/
nDVQ3JQs/omwIiNrNknMwCKvKUyD+hBean0L0BoKSv3w0+Q5rJsivcmyhbrE79BS1Hsh7zbTItIj
x1v8GLvCDuHiBpJMSRDQ7dIuHMD4hN+pEwIt/kU9kxBBqfpzuDY9a3Kj7HxD/LBGmQISpBSm3vyL
+NJapp06StPkQF3TSLBWSKwps+GHenF3Uo5KfSYnxKNwTciSrabKZHYZ30rLQcFacaglAg243Wgo
XKfMGOjEA638YscBw5LrP3r0PkOzYl9TpYusmK6eEPPQ/+h88uSQ7ScU/GhLhtk/M0GHH/rsdsDY
Zn3xc5Sr2o8y6/8KugZXZafCW3SPktT/esYiRZXVPu+vivHqjVfQnGLznKfdSR1JX871Y0vItqmJ
VzjJc7+4zdX3AQWiSl54OzZohaeAUZnsTrFHZqwPIxm67Qy06Ikz6QJzJG8jtdsqcPGiZDhqVzgj
irguao56tVgaZPk3aoovs0Gv1FX7qlmEj2J1NZE6Czhmpi7aq7ypidBsDBE1Zjy4fVqcmUdPQY0d
zOi/W3wvtpHYcFJhpvOpzDAbWjt+lNRH7W7wYAp8wDNkz33YIT5uJ2hiZSmdyS51EWJJHMBKeouS
kZZ/14oeTcWHs5iIluO3NSUH7CK5YK4iItQWmuJDrMs3Q9/kLWIOWTgONbetDgcISLrmTAlo+yKU
bi53BhR/PUqHAvFnYGVuxF/0pnkhuCqruihg1iBmCnqrwapUyc8oVe96LDHiNzhju5KHrH3qFUy5
UXmDOFyqpr93obnjmQVloXTGS6v39klK1tmquo12cGkQZ2BmRSKv14LH3IsTS/y2BAthHwkb9MdF
9zmwNY3Glo//WmlGN24NW46wIZkREYQE8wOHSJs5qp+kRY1rgLlvmQuHeikSU8Ppn0CllU2+SOKT
Mw5smP75KXuqSbvpUsHRxO89GfFdxBhA2CUEDkyWDhTMX031lQdEm8USZQ/zjfT1myJc5dBikvK5
k6M6pZ8DVr4ubYltPWGoFdkQJtSaLbNpQ+eQFN7S5AM8CCYklv/ouF2VLDwWeo8wYhHgc8CAiNym
N76kZWaKegyqLZb7iuOpRRxIxliP/12sMLSe24bMWT7QwfQRyJUzQz6V7VZSxEceaV44cSXNZvrl
Z4ObxEyVIYp2wqkWvxlPajdqv6Qd8UXU70b3EdLPBFcM31LJ84T+0BhvQquRw1jsp+z/P3r559y6
clgiMFB5rEnMIGK1mYRnUcVfY0r4BXekzkNkNFe1ZjHUVXYgWWl/SupPLXQAAtS0xVMy8fKQur6e
OJRCPmndnFzDCeGhlV0K1COBUTyFRtMcK7JOpQ+gMjmFjCOmTC+EEe31BMytcn3/IheXcnwbGKcU
5a95ZQPqOw5i5VWlb73xDcTHuSr/dY3LZgKIOk/7GTmNNr+Bl2JpFCTG2I8q3VjNxhWLP6HdjfNJ
LV+K/LLqd7sd3hRcPHWr7GROy6DRbYFTNv2bho+ZXzCJcknctMNgOQhPNQ9vTBqXMW/ffWbeFJ1X
UsRfZZzsBTR1FvYOWBC6SGm4Sd5ofzuSjIt9rPADWzZKwPOMZ722QtMNGv5fN5/LZhMXyruehCQ0
EksLYtVRp5bgFCwhApAMSnP+GPN6p9YuxbxkVaiNm5s+DgzsgU0EzMOsbvT3pbKIrE0OJ0JlQ5hS
gupVJ1fhrQORGIZ5LSPdG0eWjFby7+FwN+hGFTk0pXpaB7zZig4Sa47nvrKeGmtxHDef9bKtB9W3
XtaNYyX09pi6/6KoCaGr7r9ZYvuh19EmHd/y8R6jY4c0NZkzZM5gFOb/H1lz4yyfJcaBrIJIKvhZ
VTJ/K4MGq8Fayb58zCN/3fNXS+nIIFtbmV8PyyXg+uJTrAIGrquBPZmUzMz3qb+1QIgoFRBGQCrw
WoBOhNO+xEpqQI4gUT2qMlk/wVI/2i7BusegL7471rGQz57O+Wn59SOflB2WORR7OdpcKNbOH/6H
KKJkp6Z/jWPe4l0+zwd5nx6r/YzUTOANzg9QIgdrT9PSkdF3GKTlNiXgqRCYr7AUJeKrQYdMiel7
wy9GhvUj18qpWXqNKutL0ceTH1XnICdlWUvxhMmfo4mCRY6Bjluyqoa3zJduYg5yjEU4wabp1zqv
HMWq5DVi0pXnjhqZEszyEksI/WeOe1Ml3parhIBC/wfNgqOh++jryCvYVsBAlnJp5mHwlg57Pw3h
q4SS6CSyuFmGD0P5brJfwgrZtImT518HQvAWPCLwSciuTcwMGCUFp4C3jrD5So1Ai43lREPh9bBL
FtdnEM2OaDysHk98bVGbtylwB02sRClXg8QjH1rhK0r8n6njyzIGXRpOFd50k4yijL7yhujiqIns
EAVbHaOqkn2XWFsvn6pt2EN9hzxUCWa1lpap355TtRPJh8/4KAen1hp3Kkmps/haVphURs2BrL6o
vrvyRcy0k+QoTRnvUoSxZvqXNDcfGGaEz4O9naYt/V+8FOZ0VPo3nUU6Y72s+Zm5bON6wCg7Lxmf
XETf+GgIpBdCCtq32XSrUcqWi7U0vlq84J2rtEc25Tr66IqXgl51Ztdn99dusVStbbK4IuGUWIIn
E5c9ADeLeboZTOMRme/9dE/S3bJbwfMjrAeNJCaB/1kTtybppBWj/r9mDEzocoXtKO2jdm9ZLwk9
ZIwJTce0pATILb1aIGf4aMK9xVcGF+A8f6eSBqvWo+PnvVOhdU7CsF+SCuTkLZJy+Cc2MLAfMf+j
Rx0u5doSlxje1BmcxBkD8liphHY4KFGLzvTQDUsiTDvupNgrk72C1HPmbgpzmV99x0dkYMSe/Ow9
pziT1k7uyShfDTE9j5H6D+c8A3hY/NP8XUH+vAzETVypHYqnsn7Msg2YoEvHUXtNzQ+PBffTNRtu
qrRFqWVgiydllDKKxq2M/USwfnVEDy3bZUF6653eHANoQzj4NYrx/0g6r+XWsWuLfhGqkMOrSAJg
jqJIvqAUDpFzxtd7oF22b7l97dMSCey91ox8kx25jkGl4aSHNiHlVW0QfHbKxpKno0rGlkUpiulo
DP7wLSV6AyyUykOh26R2EKrMCGj2KWWfgsnZxkcoUqiRqCRvH2K8uiKqMHdCOdeh88AkxbjGjrbs
xpOaHbpkUT2gUPrUKbBozsNDxXbf0uoAOs8TbxDV9lvWO50WNmvPJTQ/kVW4y0VHnBuizj2ZEB7q
fax42k0y7vPfPMXupQwGVV44epigw67YE9CJ14GaMgV9Y/Qzhjer36iXIYy5t/QD1W1Yx3IoG9lP
92rerXRZJFq6XXvEHo+dyuo48Tow+Jemsx2APIf00qt7s99N6PwTZ9SfFt3qsqE7URdcwybCC4vX
AoOIMrWMiaHTyZRSrtmTibubBHxBAw83sHRRYPgqvqYpt3PdQOTSg0HjEwTRJjWvooWWgvN1Yr3p
DV52SBiY9M5ipTq5Ip00OdtPYo2Jjrx55nA75mEommRtymvZ2sY830PYHfroPFS+Y0JaobqHyNS4
Z4EzulNUMKEh1nAno9pkSba2TaQEnozToHgpYorcBsREMFnPOZM0RI6DZb00pMmo3NVpP6AkLrmU
RelcqZemcZpyLQ4XrLk7qz6GQBGqtxX0nWot/wR9BROWDXYT26NI9Dqq7+FlFr8J4G4JMMcBBB6n
qw+pfITqI+fbRavC/SKmv3WL8RQ81QjiE0F/Sw8I0qLRPO3srvwwye5GPDQQCVE2h6wyq8so46fP
u+wxGshue/G3HfE4mCyKqtCj4m8PaDGy+ubjjYp+i97WTbwuo/Wje907wWzkSxrt2RgiYrYddVXR
8mIyjRvUX4WddCzN4S54Hi/dj8pFPsTCByEc6H3xbOvsCyoje1jwGlTpSpeMJ1WR2B/8fpun6a2R
pX1SR2T3JiYNPlqcg6oYKKVT2MvQl/NNoZukRoTAb6JXoZnGOqWP3T8JFq1vL6PlPzQNiNzLnaLv
oI6qADFg9eVXJlCznUWX3NgK1rEJ+Dccf1zcyTvF/5KFyzyFyBK5QWpCpNVlVCHAC1+CGHx0ySXu
fz1lHyiX3jqV7DW+QnxISdUHLKjfOxRJrlrGIni1/8b3BGYhxUKnITMeM9SxzcuL4FT0WXPXIXCJ
in+kRH/7w8B6CPwC6IdchWnTEzepjrUNXSxMmgUFwGg4dco2yNsD+bKbdhBAMC5iIDnFrJ7kZ6x0
LHKj9SnkIuedQUwUaV+itLA0NjpLosATimrJ7a4Z5j4P0tMQ+6dc4leuVVZLaaMWTtDxwBtjtxja
VY+3wyBFR5KkP0VgeOkC6CEmuuWYB/pGK3R9ZxXCskhl1ENmskSRENM4ga/Sn7UpAqEWlam0MGMe
MUPSJjCqzFFFyIAEm2NEKDWajWhdiNsSvqZLQyfT2l2e8afRpauGLClQ+ah6KCMzKeYZUR3gj8+z
v2iIHhIhq/qIu8OHdudo6yGC+z4gnZs8x7HGrQhpVPwOYOwBB2gUJRv85T3IlASDpCFJ1VnzZx7A
gpdADAuw1X0VBmccH14CHg83sDQRXves/NyyY68DZzPpxJydIxUlBs7gvAEGCxjCvGnaiCI8PHeA
ybPQ+8U6zpxOefeDQRQkfF1mAIkDbvYsco2KLVcGe6YubOoAsnzx6nvDRTXJ7fQYa1Lq10JGsAK1
WqZNTOn1R+99aXOBoYhZrWAjrYvinvXEsxvSsZUqexo1V6aAY9TC7TIU8nvKb193RDQogtN3Bi5D
cycaOKQaxdaZ8SpYLJ34mNnglb1b6TlzMAgr+2ltBBdfQrdmxjsvrV4B61VR0HsVC4fMA7KXV/yU
hypCthkgyezjFQWlBeQ0Rhx5YxDJAFckkJwG5WCkTJEmT/PGtK5ecZ+YqE3+nmGBmpSeJiaImJHR
o7YOricnvXqDY7Z/i81FM36AhC3SIryc6LTsXxO/ElxYSXnziQER17M6JrnWKbg9ZlJL+017ZEHK
P5+/aZU/e302LUgj7/ZKG+0RiWqwMuVn4x0JpYAkwfGAmxfBzLWqbkoAWvqfwI4FkeMSwpv/Coqf
X/k95xMwEfChyUvTu0aT7RkIu9hNt+29Wjfr8bu6hThe/3xSLOxpV3Q4ePkIPvY0QK2rP39LquOq
WuPqJPJNfGP4wYVNcIL1652F4xxfKtnoukkMJBt2pbjkL2ATj675PriSUfA0T4T5n/AuVl/CatjO
RgEAloW/RTEu3iH6hSuV1c/6oN7rCzvh+C3t/K20ZOwitdPYEjZBhtcHpNYH1euId4clYq0Helvt
YY/vRjzN/GqCvzbfNjvxjY4YeDojThX3xy29wH5gfWZW9PMvli4SX9KN9zYK2ApSkG2rupUHqmKX
9QqdwUJLd1nGNrJtglOxvKMn4x8gScUzCr8zbSWFF8xEs5+i3+eDC8fw/x+L9GRS2d9KeRbFfeId
BzuFWiCswJbBu4CsScj7IOyIg/v/fyJZtrwbeeLm1T1NAUORCkXXPv/i9c1iZne8cGPY7CA28Qrq
Zy9sd/VUkp8aHUOkJ70QH2kpZskrmswJQvVLT9ttLxkXb1ZcxZvcO1WYehs+OJadHHUJexkVqADC
9a5mEFuG4zGVED9fGmtTCAw8Z5lBSwIFDdu3rQG29zVPSu3vhkJ4a2VqN2Y8Jxvtm+IWab8a2pWi
fvjNj0H0VJYKa2qmUboe5422S2yFdiAdVSwoaiydAQ6hqTitzeYk19ssPqh4ZUszXIwZD7P4a1o0
E0jJcLGS5BELs+2V6OSE6BuOOc42WhlDtUmdytNgOP7zoqP3k3p8cDEXlS1o4Y815dsoinm9hz7a
dWjqkOOrgiw7AnAqvKjulDoOwLynocejs3XRaZT3KVWAewcLlz/h8Ckt1G4SGVDjSMIFGaBoH5p2
3ei7QT7UoiMk+Ji6nGt98N5xhhVcX1WYz8A7xYa6RHDotixdXmVEpRWwI7rRftir84HBf8gTa4gH
pVmTN812VJendNarcnTrVOYZgx37NiqXOVFPT1ZhtS3Lq54TTYmU3aO8zLK5dDbLiGJZAQAzy0TO
nWktojLp/IvcRTsVT6GgdHevuZhjuhuRWA1oGvxKodkcEtsj5tVnZWq+Je1HmsRNQdZE22OySfxF
F+N5TRBXc2HvURnpBfBc2v2hcMw1Hku0Byz+LLrIUOcOxOYUQrVP3deAyzdGfR0jGBaa9K7o5j7T
qpWKpietwIzoByLB0jwbxhqteUmRivmDPthNsVkSWy6FBdMRLwOgBWYalrRlOH8Uok7vAPs37DOJ
HDI0CECziEjb47JJMUjETbcMoX0k0sGGZl9r1ABagrny8DibHwhiK1gR3W1Vb6fKJn0j2OuRNGn4
4EfvkBfi9yi2X0LJt1pX8bfPg8LHhiRNIhMu/6V1F+1mM+LBvRX4d3WVElplRInOuUvXEFKOGNVD
rAI6zyKcKEVWF63KrtpnMeADhb0oLAHyw9GFspG+kNMS8MpPkep2SDEqrFy4HqyLYV2ohMV+GpBg
TNQ1YZur+k0Wok8g1GmUHmp/IZuFNqWhcUx865VySSvb++aoGAQXBLIoUMajeP4oJKaRNWgZUy40
FBDh1C0MWqn5Z2ij8+w+IKNgjsv60IWnGDUsS4ny27afcn7wiwOfDVYoizmM8Ch0vUXz1WlrfTjL
QGYfOWZOnmaLziumgRgF3bAys2XQ4jyGOXGi8umTU2SamZtZ8oddSKfG+879vch/D+y3fqFta8qX
r+7hP03vC6Ui88O71G5+SiP1p0CBpQRv0iN1Uga2AMkN5U0aX9HtzLSb8iqjDRpDuOte3kgTjuoX
OeN+7sTxV0w3doVS8lJPhK0g4SbWvJrDp+QMBDd86uStGd5NEJ41uHhG+tG2Js88/zf68lbDt68l
TNLgt/4ZeDMHgsGTWBGLoG27H6X0jnEFP2D3l+LpDd98WEP1gLFcFrSUROU5ITZdciVtTSVXVl+j
alWJtjytcLfE0z7ywlMhkBmoMyvwVuduXy1mbtlpAD0DYW9kCHOnhSgf/fGi4/CF5QsedHACfM2C
vA32fppBbhnufLLzoN61aUfHN/1SVzRmxH1FD5vfuuKyQHVdhaw5OKTnIBdfPssGcX8rgh4Gy46K
TVnUO+mrPde50wbwJgRhVXbsrcrCAcCO59u+UJYpZcPUwp1sYY7tyWsCqDFqNWtDZpljNacbCAcu
fl5OVlRjCFCIqSBBJm9sdpOUv2hpgUXJ5jmkBkycm5hoOP7gWYkrAqgZh5Uvb0qPc+5d5xymjpQ9
dJptCkKS+tXAVIFbXPzLCKyqf0oksB7wIXOKl0rnAbtFve3qLYvMU9f8U5ZKX5ruSnOQGoEX8zI9
Q7VN9JrGR2UGqzasXFlGvVyufKxupvEgdHUk905V0E971lbvIiIcPNss76mCrvZGGjbA/hTZtjqt
omdukujpzGq17GBIV93gV4GU9QDwrRS5gv5ZkRipl3+ltC7GvzpUHEXfmKT9JdRoRawnvvhi9aUs
lTtBP2V1YtuTTqwxop1bp8BH3Ez8DBC0xhHIHchW+tVRhTRwP75Pch8s0FMpoVTqACasaVAjvCWk
TURome3PiNylkQiYKO99Ey6VEV4wChwxtTCuEpg80WI8o5wY8kKsrUEM3o95hsPaQvRRGw/UeCnO
sdTOkN1HNBwwInZJumDsRleWeC4aVKN41SE3d+Y246E0D4AlS2J6CvWd6/AzDYkYpNMqOL3TatuC
MhbKQCdG5ZQa0b18XKwT9JRie+2+lHpjPNPUKSNXz2UmvAKqm7knh+jGrYlZH51a3f1kIalhZR2T
qTq8E49fdqSTwS0FKvz+FRrRXM+BllBkZKyQIsV5EBq/asjqG9M+A3f9CfdxVDHBHOKBs0QGrVFy
asXUsBzOQxwTJd6dJshoSTyZwV6JP1MWupYLWhlIq1X/jJLoalxSvOfWJ0O11W9ZNAcMEc92zk8a
1xrweS8fB5ShEebUrt90yJXTpz+u0M1Qu+AptkHWuLSBYRL5kyUF9dUNqBGERyPNvT7Iw5EbUhWd
UNqEALGS9LZ4BM3IFQYO9m0/Lhkr+RpA0obsKPRXVXukuJs51DuCs2igz0/5tE4ImQmOxXAwlL9E
fRcF7T/FsZiL+ljQFVVfCNrdYvKQVEYEjhfq+jCrk/D9aPirSPtj0ZPjdSgdZYtsqdbtfdso1qZA
gGlK2OC27HBxOB3ZxIUzGicQWe5lEzOfv1D8ywwxKPzOc47npxC80JMAHMnJXlOXxT8EqZxvSb4w
ZRdwIKetMltnEbvwLtJPKHkC6xiGXyFXHNYgrUr+ys43HA69Ujhl0yEq9yTWjSlT941aJIu5CtJM
4H19JOqdllGkTKNyrqYDggdAnL03rOg9ZaGD1ILfmBkTacVgPAhYzY6a/KXlexnSvbuG+jmlA5J9
QP2d18HyhBxVM9biC9gPwA+EpxgcYi9Kb8XPA7OCzgyxHc7+qDvzHd+jbAfsPar7Mrp66FeCYt/B
tEXlS+Gab7iEiPxv15L5LRU8BX+xtqmGhz8cDYlnjdnVdAFP+nhDnKmJPkDZzbNH49+Nas2x3rEn
BqvpipCvxF+4B7AgYCnRVjI+xGqJG81uZTcSEVQ4Ilprxh9pI46XIbsMyY9efPlhtUpbwqpcDDqV
7qrcFuMJewmGVTp2a/rsfdpkHa1n/UUwxU/bXRPTUfpr2n0iL1b6xbnsbE9z2nIVdbRHOT6pm02x
H1CRU2YKy3DVGi7ktZ4f0uxfpP9k1LiCYspuVuwt42gpQBROPLEVrAogEuOMMItFvyydLnBJZar0
Zp8UQbUqRLQyBVZLy6x/6H614zsoNgWhiryI5yR7MgaxHiOffNPUFvhzQLNR4nZZwNarFAN9k2RA
jHRikxnTI/X8GrkyPMbu+AfqQM3YyB+IVbr4UKFpDmyLRgTr6Aesy+dao6aUSiVL4JkPav3QxByi
NeNHXv5E3t7rXgMjqY4VP1wr6ol026x1GLGXDZnvo9ukx9b7QgtdmN9duebFb5W1PF2ovTTrk6i9
lB6j5D15+ShoBYasXZJ/okfBhgS3c0T4jYk7QxguG7VbWHfc4lA2UKxLVa6nZcDKVGkFMRhduM+h
YiLUjEHxMHTMNy3vS6VyxcEI0kTQczH0Ruf2ne7kBKDGIROe1QGthCuzKF1MNNz7zQDhneauxPva
Fic6omi0AvyoerfGtTQnEQoIgkh7hY5LZMimUPa/5Ql+K9P0xm3r+pHRj8ZY7yEUFYBQR9OStr7V
nNsozbd5iLdG19n9Mk+GSagJWdTawUWr4qNJ7q+NSpZL4/PwmE95mDjqLjhvF/K4wv1KfBORmD01
iyUpMSRO0CK1qFhdJtNazCBcQbWGNUZuDe8XYSAFR7ZacaMF+AECDM51GjjzH9dVZECIpI0ZhMy0
mHoaN5L9p2aBkWdTC6PvtcDM6JsTpZuVqWVCCD9X7Dhxg5fmsszDlWEMrtpiv4KWLnbe8K+QDLvU
EYfU5CIbkWHHPaEmGl/ITsQKuhtZSuiMlFEfhwBAMQBQVj8kUHd8gz4BHyVwb8plABDITDl9IDdo
lIsonv3JFVA7GEmGnhfZj0dFPRpu6g0S7Ufh2hm5ZWeuEBomGolXCTmm+2zBepHTPlmSKY1eUYHh
UwBuaRq2qIPj2OSRN5pjHAN5Ewus/4iDvlTr32waMXWf6PRF5ioyUbfPgID1FEdEc8jRA3Z5S04a
SbvmNlMFVIkNmeXtrottQyDDInUa8BHTpD8On0mbriREh1q2a2S7lBBbTg+f+QHaZWj3ofrS279Q
21h1tEpDtsh2wubFGqAY/6gQ12JCaRBQCIRkmMp+1F4Wd6uWGJAZKUsIjQtk7Q016YeYZ7oiupiW
t9M72dhmVqAwI08a8q1HX5g9L70j8uR/epMFrR6eDIpahT1knNbw3H4O/o/Ag2PumUP9YI3Afa+T
QoGpmPvF6LHzGRddQB9HWKXevvxgP7XIF03gHCT1nnVVEIfmGUDFB2bIoXVkfUsDIQHLprqVR5dB
AIJyjNaa70gtmTMLdOkIO0ySy8Nuhn0oiApFhC/7IbmwV+EAgWT0BwC/cT8/e0321Ls5Q+5faqmk
Td9r/UzMoRJh7RtWco2tUfrXT09oeERje4HPPQXdJ5ie2H9k8B+p+GkI/0QVODY3mCt5E+7abURn
OBsRCt5/QcTXSZYRgOw2biQnFTJ3MKXlFFBl2pAMedElh3WlD/cC/nJuHgsQga8pKI/0MhjJDBEc
OROnXl/0UePKU2XPD6MpcO2b7EzHwHzGENl8+cGfKMGZU12Ph92YYKfQm/M/m5VSxLlFrBxGT/5x
2d8oVV/ZzLKD6WLczebcdv+I19MUTnzxIrwjSrRG2JC5BVagp18FqcSS72rB02teLamJfH+IzIik
oxNt0lhAKA7XL1NwMQnRRr7GoC9YG5+xSw3XjayzTC9N8alBLip/afFb8Gka+X4aD3wCtH2lnI7I
XM1yVwk3qTlj6k6zq1h9RgRiTrjM/X8WQTz5t+nz+HPOUkmf6ujnTwM0hGe3CpiguutpXQBz/+Cb
YLlouYSI2pDd+eeoQQpDMO68+BrGhyh9Q4dULVQpCsuUOAz9t0fxoeQ3DTJVGhpydtPDFJzUmt+h
5IFK3nl2H2K7goDyyVxJA3C9+Itqddh8R7qFHMQ7XEME/wjWHjpPbz5niKgLPvmPqmCJtIVk1+Fb
G78slmPlNqUikw7ZNs0eZTbK0o9OOrXtjwbrLT3w0hKhNcWsgN8ygdUfyi/DWsAAU/GvnLRLH0vL
f7EPc92M6LJQAei2h/ZM2QVXbXnX6WcVifkvDvSdSL9Q5rxCk12eyzNlUXcVOHPjH6Ibw4701yJg
xDeWUBK/jhACEav9Tt10g+Wddwnp4RxoiZHlxQK6jDcFcC++gQ04MRmYxW5J2dBRflfE+SoLVXL6
N3n2CH2NWXa3RGxUKhs87uj6MYog4Ma4vSD6U3GLGzC7Spo6bo2zSFYmeWTlkkMU0T7Af6p/AFAe
EQTultUyd6tlsU52BVk/7L9gSrQnkbvKlkv8LlVKyandd8gxF4QZf9eb9Mt/l9gtQSVx9lOvcaFf
bE8yXz7cI+UxUJiX0yhITdqi26dXwNZOsr1xSfUkxbvxqmW3xLc2O/AIriZsimhcIJ3EFajcUneY
WAraeS4Ukr5ieXYEihvDd3ITrOGej8uMbvP+LP9gx4EX1O0xxKR+5KZViv30mMdnw42kkwo9IDkE
KvI1iZwuUnqc1X7QSSBoue3/hizXi3YmcVfWe4EbLO0c/hItyIBksQcKc/ArROUaA5LQPzreLk6u
INymtJ+EJ+ZPrbv19UJW/FsfRD9J1vvu5ClkhknVxx7AiY9S/meh0qkW8dau79KVVQ3KOyQxHATY
i668war4iWqGpXT6Dn/ra/YZwjbX3gmVeJF9aukRopRIZ4vH01uq3ZIjQMK8YKwKMDuy62bXDM6c
csl0F5hrDDBVtYaVgaFB0VE8Jk73wM46F58sqCz/2+m3jN2KfVp8Gx/HdFHS8ZIQiDnCSywnwQH8
6d+IO0DmvE23G1chPzlO/iC7xNm6GRzhD0KfDaXB/h+uCe0ns7IfZ8QNMc+TNtFFeoBk/KPEgHY0
inl25gpQSAW+idasSAqxoT6amLU12uQLYFNFrKWHNwy8BnG8KWT/B8WztoJuTeNJX/H7h/kJD7NQ
Ltkjklv1qBFwz8Omw8RX+OsQFbDkxsCzjRuTRtuuWPRqCmelbdTvI2k7Ejkjb5h1qTU02n3T7RHd
V+3T015qTteQ2ygHVpLxEn8VL/mHBd//Sh7KsT+rF0hNMFRsxCXamA8SwuBdG/OaUzZcNkbBCYE1
ohJIhSpX8ovPo6PVDpK0a5iPsPNR3BR6y4GQwpAFe5H881lMAFz7D4Oh4eAjmlOJfM23y1nY8qP9
jWdwWhl+AdGpU2/zn/pHeHpbUJXm47MUsNSoMQ+vEAhkNGcSnQV6u68MtHBliZpdVxnkxhN3wUj4
a4EchDgwZev/dQfe0NWbJJQpXyxVMChL5zcyMh2fAnfPf/9GKDNyGQL00ROL+zSRxBPq4SfaPYXc
Cf3bhM/YeU36m3OPaeEgkrISoDEB/kZKTN6vyqMfkUzqC0DBfVJeDV7U2C/yXT8HD804yKh6fMui
Gjumck+r6iQzhy7iqH0LaKIQotEuGPBNp4pBzpCCTkgO2rOlzxEkQxM7Qs9kTkXxpbyVqiLZvgIn
LpW0yJY+e4BCtJAP/WKFtXooJeEPGfxabdlZwfUC6d5m95xw8QKaRcCMkNVE/EzEY1NfYFSvJdGB
Uf1TqeG3hhbIpOpEeXclQYh7CVXxVBPeNa2q9JVXp0K7Q6ECMqXWNeNakfo7uFZl/OaFQ3yOMh3q
7F/cxpgtdooHWshgqtroVyXADY/OVZI2y/uYnzrvaFb3xHCrcX4lGpF3qwfUqUFuXTW4gl2MxKcU
GgvYriWuiRCDKrVobFgblY/he6k2F1gJLf4cm8tITIgNqTvxx5MWCznszcQNM3zc/BZAaq2ZLuQE
pC25psyo7PUaaasyX9+ALacHl9eYxiafwBb4jgxpyIDoRy/vFShVsa076HIDa9u+VTYckdivhHn3
Mb+sWYTL9qU12SpjzK+LUzecNJJScgchlGmdhG4bhVv8+VBIu3EgWE3Blm2QfIEhSf8sph2lOKbO
bYCYfaB8CzO7GuKSAm6yblOrM48BLkgwQnBorUaZYExInIAAObjG42cY/yM43OD/N6ahXRNpK3xG
EoFIyVA+JYnYAU/XzsTGQFIr+ROYXOi3vXUIh1duHtAU6fpzTLeAXLX5pRi70O7yi64ezeSsRSdr
eugS2eVCt+gzDlkiZ72/cMREEMYHvFsflRHJINhMrm7QOG1VXX1W8ArtK584s64RvIrYhlUvreuU
sBYZ9QdcVrWAw/OMW23BPDEebnFKtQaZUy56HdLSkkk6eIwQvb4lAChSERNSCUv2ujwRIIopWB+P
seya/riIrWfQHFNEnx3zfsndpzCL48zNjwlfclMjO/iajF+/uZTZAUNShSVQJr1TWdeyi2Xx2IgH
jubC+2QAwCns1QcK8kbRhaSKstfEKKVR0wiurBDVjsBzFL89CWi1vAtEUzKXSEQVDJq01COqdOAj
VZi4HudJqp/D7t5Y//TpUrSMrvzY62qixugMZOskxEcO8Lg3EXWFN4IW+BB7IntF/KIbvGELqs6+
fJPHPVOFCgnZfeqY/wVz3QkbtJLFLJDOj01xxO+cSSg8SSmJX/X4wp+pRteuPhrpLhZ2CEozCb3M
Np5umHoFaaUKoP4ITjdIFddZuWyldU0qs3KesI/W51GxxX4NdNweOolDRFtbhYtepupOsXAf1kLg
NAEO3RUJW91oLwF5Uo6/Bg42cTKUZt5KY5Ous3fSf4nWl6edudK4+PDBbstq15LuIqgxAXlrUC4S
XjrzM4guNWBsuMp+RcOuqRExnTk53BxIBOA4uFotQCPucY4dVs4FQTOoMSP0c9PKkJe4/X2HTCe1
psNhwrtw8NJ9OO34hBZkKTDcWOpPjdc0I1zaHeJDIa8Hcg/Jc9jPUOtGlhxCosLs7RertNig8fFw
Ekwa2STOLFSWKSGo6E8bV7G2ZQdh9xq6jRn+9RjOBjfsnq3/lwlbAlY6/TjpL2QtNHST1YOeHIzZ
DtGNBd9a/KwJcdjMsHbrdPEOkiglmWe48jLiUCTWwCdJwLoSwsn0AMkAiKj438SzBOIJga5luDT7
ZSNqyZU4gQza5XRTu7VEtqJvC8UTZGf4jxEE55OFFYlhBjq3Dwv48btNToK6tpJzXO7whUO72RKP
v7HG1a46xM7H9AVm76k619Le0FaZfA+LLQIqXdosZ+8TPoZS35K5yFinT8eg2puOL+6Rs9Td0qKp
ipmopTklJGGMy9GO9J1QEniIiIynf/6N/PxE5owsP/kVJvpsAoTD33myNpqNjz0gCi4hFi9orJSo
n745qVT+4j7eYABsrSuqibL7BOmtRwYMVvZj0LqKCcZO5S2Ck8Euc7q916Dydfi0RLvPNiQ6yBkG
vw3AVRLtMEdQ+7FTLHDdK1dCGF9bxg/gidR71L5N4E5XELS3MElghjgHk6/Zm10uZ55FL9ogs+Od
8+h5KRch4ZKEH5B/oX+EOPij9TIAn4waOLa/Hp1JYRCidqCGsXkoOO0hgtV3mG/bcbWHySGPd1YW
4UrPid8BkVCQfBNExDGMzJ7MncyZD6AWe0Uo7s3sMK+HRIajMNJWE5GC/iM2tvRrEYo3EAnlOaa0
ps6AHjLrp/9mGWKpJFu+ehIKlso2kUoCLwOOGbzCSJ/92O26rYbaTqS5k78TymAKMMql8scEaKkn
+jKZqZA/WKUrIWQMrItenzR95SUOQ2tiMbHbaOO4sYeQcd1BThHoK2Q4qrhG5iMGhG9BhexbxkRx
KYlHL2GHW3VEMok60fkC4UGvgdzsBlfwigfdRESBGgXGUMMXheCS/tB0TnbyjKsVoJlZYNpb1NPf
ZOLYkIutF6f5vkh8JAYG7GA+fqvNDxWfITA1kfPWJs1Pqf/IhZ5shwYJkKR/+uI59LxlIAzuJggq
ugAQ3rbw6cWvDvsYsmBpDZIhbml+fHDysRAYiGEjADGCiujuJOqIhNAkgrAWIv2xSMH7Obs64J8N
gBLk7YrxNzQvHsV0OByLm1E75NfEcxNjgsLAc+rkyyy2HSW5uCBDx9hZLD5cFiIxXJIAmTMATkqW
sSR9CB6IqmRpV+u3mIVD7RYMFP5YARWgXdgqzTXXDybayILvfgAxbSNlreHPwKhdAIGGDN9TuI5I
2e/JliKn06Z8UNkXEnaCv6n/C5qDIn9H5tOPkm1ivQYI60JBwpzAAP1KIq7ply+lcyQ3LM7RQI+E
hjGSPSwb7VbjRIZDo4lk/hl6Q2FdttyUgOyBDWWISW7PyDBga8ha1sCAoJXxW5AvFkFrwVPiaU+y
F57AjygiFFgBQKKUQi/pYZxT31gxK1gOAZwpYIKokBYFIxgCOZuq5C9FVV0yPC/QS3/4bjhxn2RG
vRSLe8+o2HbfU0FCfhHf55u2mmZFD5AL0Cx8WIksF+6oKQMuxV0W0FxnIBZE+lWW92I6KKG4qGhy
kSji/a77ixJss3FOUFrWNY49Yk+hV7Xp6gmnQjxUzaPmigY8w6WQLebidGIsgNXJC5HfMihDB3kv
iCdGN/6vZLk6cGOpnRl1zfLbqL4myi6i8Z+JLi8f1C1ho9UXd246aERtOnzHnPO1RcKI9JCaazW+
0/RX5iSc9TSyteszwJ9nR/W0orh1wIVL9kCSBksN1rzGuWLqCNoxjHygzZYUNwzvEy+F7BebHk2I
0Pwb2I0p5eh4dLro2BIIm2KxKMBiZO9fn1h7qf0nk8nV/zXItQo2b926a9Expzyk1L9E/5oVRFrh
7iwnUvOqL0+pL6p/DzDzkcHgF3t0qb80BQw2wTKe9xsrB9H8JwAEBJ2HMsSu1GPnbZX0IWJ/DkMw
arp98pc0/PrsMGH94hX9UP33IBPpoH0ldbOw4NRIJxq9CzHQokpjEN7uqbyOwe/MW/G8pJStFaq1
ECJrg5ifkAbUKS0f5/AnQiFcdGgoFQdrxiM/InCP5N9evfZox7r6ppCXLsGsFwgwAsMhVkasmaf7
w0BKbaMf08RNBJKwT3rEWP/bkfmeElGQoNH0zOCDYJXCbrR951vLnCIT0TRdL6auAoU+Y5M4t5ZQ
MiLzgofkC2BzQzeAe468IL4FgwCdCgO4uq5iqtSIpCHXLdpNrCpT9+3Xa2LgZHYjhvzQ+9co5Et7
VBaaPEolwQAUP+fh/zg6j+XGrS2KfhGqkMOUBEESzEGkqAlKlNTIOePrveDBq/Kz2201Cdx7wt5r
r4VqLwMtU3oIjvpRRO4to31Wo9gphQjpgrCEr7zsG7ic+pF1dAaNN0PP4AUXJ0YKDzIz2qfZbiSo
tt5q+WeWaJA3wHLtp3GbtwcjvCTMUkZsQTGtG1/IDHiehsfYMwxMeDTO8zMRzmDSZrCr/o/uBCBM
RnjXh8TpwXMuiO+pHhaz+zZG028ND1N4eBTEymrM31IV2Y38MMZn0mxNOnz9mY0InkllJuI47g9G
DJMGYuBYkKvn/43KrQObBCenyTYdvIbQYwTAbDriBkx4HMRThg8npofrK+VkxP9q/aOUb6pRoUJP
DzrYLdWawVN0GXD/MowSJepCwHCOF4/rvD9MebwVSeohyFORG1vjJanTdysgQcx8B6dRp/5EzIZb
Kl9J4yXG7yaMG0n/V3GUGVZAKERot2A2MwtHWvRv8t4eh1gQf+vQNciKCIxvr9C34mgyOQQuJ/7q
6Q/TYmFedWHHJ7Wt0jM3mKMYRh5csiCCXQmtL2YphsiSSzpEHejbGRM//m6yifSfcVb1dda1CM5t
7sbjVcleqFSh0DLzMzw3AusQu6hF6wHdyytJnZw45ekrwnSHiqTX7YqcDrZl0BfbcxtsSvVOS8Dx
0/W3XncGtAnKpU7x4/2CRs440oLhXBnXMHNl7zZVB0U8+pCjAWZJ/Q0hSoqeR7gAfV3hptEIBTWY
h22HX8/kywcmSk24k0nqMvxdkRIIlD0FZmCeDZTqpDWrqilpCYhmoj1jMejBhmW67MErwjyxN2oY
zgdG1Fmr2VQVGvP92lia1Qd5K7W4EdEfW47I0lk/RCPsZGbeu1zfiAYiiEeOn66kmHw4qXA15VuC
iLnU0E/n/rZSN8yJJkDb0hUaqjKsEpwili2yGEe4p3hrEcpVt64YRmsWHeW51JysANCwMgaQp46l
zNKVUlx7zR+qxwX8DD4gKmOJbMVkJQSPWlv7KtOjg8g0Mdn6lAQj3Gi1/GsJd5Z3pnYMyTnQN5X4
0Yz7KaGqPUJRi1GS65oNxUD3XYn0K3wfiOwwu0rEex7I8frNRxGJzyJVKTjZ+OicfjyVE38g6Z32
YPYsjE+AiX87bT0QghNdfIJ3JkRru54PugocteMDQ1dGZ2hcyv4VUmF7NSEnWrsVpYuMYaUUSSCC
fSt0TIOZTrfoxkxpM5Z/5O6Y/bYihIOL1Eyf805PbvcJP0PBxlEUv7SePr5hCybxC6JzXtK7Nkc5
+NVHnhLty8zeWfopKZiVfOyg8RpvTMnhPwr+IjhZaUmCSe1YBUGKlbbIkUeb4XtiaLBA+5UMj6KH
/wTQMkyMJfnudmmOS8WTgCpyIzQAcjW46y3iu+GvMQ6DpZBcCgRhwo1y6DEoNrpMKB0jluSV82j5
SEjkW5TkbAvI/t4GrNA0s6J1/ymmvz6mMdSQ3E/flsGbO3s1GL+nxSxeRhpg8kWgvqmQOJHlMd1M
i2mAeeauyXCDhBdmbIV36Tm3yvoRDRp4HUpSFCc5BEq9ActLKsOEA98HUsR+2pwyOjYg9IxF8TNm
c4xwda+zMz4YQn/T9RhudXEtBR9GG+ByZa+LBSnQIXJyvU2nEM6hrtxHdloRvtxC/ZXYLrfIiIv6
gHhKYioztPx34I744h5tY05VJpzYWwy4TvHxI7oaHJ81U4yiUaPbw3shCbA7mB6WyIBsfFn0W8i5
TCQT2H/5EbHaB5zzFm1tAGZwyJliBmzniyWQt7WIrhAwACrRK1K4eaGLOp6a39sCu1uPwN778q9q
b8Bz24D5RcmTzegMIJ6ZMC7liysg/mbEm+HfSEo26IAZrYfJiiRla9QKdJ06ugH2ZfE7bRAP4ta5
tvFb817tdGkHEsS+ytBN5Z08XHLhGhf4M1nycLlFMBVFj1qVrrX+DmhLO6DXAqLKlLAZET5RZUwr
K98ahXG3NOIdMoJnRJB36W/8YTDUQ7WPeJkIRDZiXbEesNpR9BV7BoGK9WIZG/u/BsAsvN3Ww6KN
9/dGeh9ERy2c2MDKOTs2/bogNpa5iVDRuyeSuY7w1qbgnRBOaWq+gz4XbrSMJUVtBxaUYHwqLsAg
Uigigy0rYRv7cliLjIkLAEh9TeR5uy6RkYnML6jBqRbxaaqUYil12MDFWuPr0sU/C/c4Rkff2ygk
afNrYxMy5aIv9jp4eQpM5eb7cxv6lICVRCdJ3eYRg4Lpp0AlPFbMIhC8o0a1bRVZRkEDIkceutPf
WgSKGO0NkJa9qSyNSLCVBCEvoD5/ZUQsPwj46kb5YHTGl8Y34PX0+4QcYEPJ8YHrNdDy8lMsYJfW
pSsG81WJo9WjOILpXwi7bp5VVxT92dXqkCedh/pZh79CO1eZ/IFHwAEsHAa4vAblvN1WgLA+1fwD
Axz9Cpc3q5YywPoLnqh5Zt1vSHxdhyjEZOTYo0EQULxUSHD6ix7otmbJ7Caxlpmu1K2jdtNYm5hb
gSJPfGMqcrP6IIy7enopuHwQ5HrK/4dDhdqdv5ysd5xsJQGKLq8TjU/ITvfaAeCkmmkBlUR0OQnd
h8SgWku+9NQtqlda7nRydiRryz6gC3a0dlN/LIqNOSe6Cq9RozF1pR5Z354IrTpkfM1VU33Nx2uX
Hkzi7GBheYTusmSxhp/WV4kTZOIZH8fmROxs1ewCSWVLOp8Mih/eoTosYrzoMWKGuiax7f90KMVm
RMSxXCs/afHRFc9iIqGHSr+ADt1Bnq68EFFwy2wlW7B4z8+RWTzGc84CVum/8vEz9HVb9MedWIkj
WVDNe7JSdID4bHxj43UosvnoVSDI8YU1f+w00N/VcDipAufX9NWWr2WCF09jCCgnSw1Ls2beYmHd
wc3wG4DdvIOyAFd6YI0hLeDZAO83F/4+oWq1MFuXtI99ewCAh3fqEuRob/8FJQbn6KeDmZWP94DM
zB5Aeq+yFNwZ+reR7LFbjujeR4C/DTpPQP0VtoYs/w3A6fm4H+mCiicAFawOaMUYBQ3tX4k/eqSX
asKTGT0WBDhZHSl3KIwS4EbjLUNQJcUfFTzsUNW3Sh26SI4ZEBXsLL30pvWUwJTgSf9oy3bhsEoN
64+0+BYVRiJc7yYOCmotvtP/n/whWXU68oUQ/ZTZfkThtVVfE3RrpgJCgoh2rkzP4nDgmJXKQ8YL
xqJQAAUt4jwmbpC5NSEXFGni+A1GU2h2ZvLbkNrlMMhYMDnuykMBtRH0GQXwlxTxHhgfpEUD35id
zjTOHTvQY6m8TC9aiqTDMWL0L3MFKAY36FD2oNE/I3jhddApDctzXfwNaH9UNgbiSwrZJX/1yc+U
EQPv7zPzimSFOYRPZrPhDp4T1Qe6o5qOVv/Q0IdPaUR24VOZ3nF3yvIvRFU7pXVDi01T57bSKa7f
M+orBuSt/vl4PQQln5VnRCJ15BLPNZkvHwJvAnZKjafsI+gv+hu/lWTwCNkYce1ucAYkR/mvLh76
/ttAtzMPrLY9h7FyyzUQvrxuRJ3K+5ElI/uaGWiRMYH0CgbvR/b7UzfHuIkDVB1t4WTTTsxuyFMz
bHsi4eV2nq990AbTGTMzpVywEKotZ2me3Dru62qc0RJ3v8XicpjtcP1dkZbUfbqwEvsrgoo+/Iee
PShWi8AnKXHt1cS7kbAOPxntZinpuFKZ3UAbNl0nN02IDp9J/iqI8jL7byAZhEZwIHUCYwP/biWn
TN1H8T70jn37HXq9nZK+jUJeZ6LZNp5dZ4+kJRxBxQqOH9QklDqtOWz5xyVA6hooeEv1kCPRUNg3
jd5zhms3OGM1RKHpcsA1ih88ZbKSjc9Ch6uIFolYoCb5qqyP2vw0hPIo1lAGWFvP4kuJ0Wft3/3x
G6JXkW2IZoiLC3wSpXXoAwCqBQFzama1rbCvKSkwhMDCSewcDEm2r1OfyF+8a3NSb3HpSPNhVpl2
3xJKeT56NL4QGDzp0ikPs94bFkmBDiYLXNk6xoTY/8SGQIqOLO5QQGGFcuZOwQKDV+0dCpm63YPW
6W56uJK7Xc9Dg/TISM9i7/Y/eX6qfQKDjGPi8cq4lbb11BvffC5tA5Kj0vcEhr65jNPKkeu9QNpD
gEFZxndhDLeA300t5+h6IOKN+79CAhViz3XNFYiondwpiXBm/G+qdGeozsuirWrjmKuXOZxnvnmL
DddVpv3rRQAx5mdYnVlHzd/QaOwkUNVKczdyit+UyRaxhfxEYvfF87gTvSMlm6/veo8piSuWfFJ7
XSW3BLEgLBSVnMxbwZskChDSBBh/RFZ5T+Nk9PIauO0twshu9ASuy/90MJjejLepqfOzdqF6qu0b
HiEJ4pLQBav/LIKroD4s+dr7PEyRvBRbG84hUQ7CoUXMib3fSfN4pagW7l5vlcony6PPeCeEWWum
dDZN2Skq4JQdyWLg0fpeWRWEbpq/UG/cCYxCeC9ww6CiSMyPlFUyeJdAPU9oOHT520ool1zx0npn
UwbKAPBqsq6yx1fiwj7RGSslwY7legsmMzjPbs8m+JGDp1Uw2grqnSzso/KeePG6ghIqjA4Vc8KY
gKuEPbMB9yqYGvwr3wI9Ob+PKn2SIaD2J8Wkv0oeHbIj2gVdBLY53jhIdWiiYbk25lFqhzzvn6wj
yHk35bOXP4vsS1BPFmJ42b+VKMUyR+vPekNoibQyQwiPie/Io29bwMnVEjGNfnNaX9rKpM4a7NDC
9qci1kbhjE2nC2kkSJFZcEaL7XzHgCmyo/EpY2swqMgk3CxTc0n61JYY9YigAHK3rY75eDFYyWGB
xCw798JHOyRnGnqg9ws5c449BTS0yIPwEBGZ0ZAtAACCfHcohjLma0FbaoTVGjHx7NLRAFo0IQwL
qmrFRGmdWAR7Jpw43PZ4gv8Kw1hIDQDJtHbSgtZY3/bhn8nivYcMmNYPkWlNUd0bvu7i3sdPNWPv
bOwi0VxJnrGAQ+1M0ABojFK23Qp4Lj+jM0U6Njf7ixIVTUXaQEiDp7TkGSN+A1tWcSf3NSlMROPV
CMt6bWQBHG0RgBKHJXgnveVhyoePVHkpFFFFHt1nXeHQaZtZYIHWQfG1ZWF9o5Kc9fCzjKEYgj0C
uLh66OzA3Wncs4VMfJ4ixlV1hk3RLbBNBAzhv31lG6NLCHDoju229fJLtzMk1MkXTH/i8NKjeN7I
kggBJHNR0FNCORY3tHE90Td8cauekbUQXUWEn+ZBnlxceLGORYzqObzIZG1TQCOvS1aZSKrDV1Vs
+NkN/0042zQ55O520k8tHwR04iGIBEzS2crEAu25UrkpRgCr7G3wY5TthykC7qXiAlO+xxJfgn4P
CNDioXAoyXNt6StPKd1ow2mQ1qO1RQ6wLVkGcyQH0pq1GqsOQVUW24KpjWa9msJOAPV2buXD8sEZ
9D18Ft4hjCAvMfoXUfVitKEP7tDQ5Pz85PBYAHd4i9p/pfeQ+7vegjcx67WW/kqa2xTAejaaumt1
E9QfESyMaZCkYUj50BGjIdRIo0enAncob4LwKWFrC44DQ4PefASQlCBHM/XikOyVT5zhcbR2+iBf
6vF7qpDas66fSAMqdJLEnnVg2nKKhaKg51KQsVNoSqDxZ6JzNvyzunM6IUZB8BokjMV2CvH0An3h
OAMS4h5un0IcCqQQBSl4JB1G+nrQQDlvurxuUC1oxAz4YAGNAJEzV0Ou/YRouKMv3zp0JcDL8MMj
4luQX3n+quqrRaBS7blNhYWCmbt5U+J/gnYBtEFu3VbNvFclKescWGGrQ2GbvYcRUwjsi/90iACp
/AjQ1iTlO80+8Ig/Fb6l1P/WimeKLtqiwvZZujJSbmJtwRE+Jso2T1HK9E6ODIYP3yJrU95oGsEk
zI9HklbG+2Bt2vGe+v+66Sp3q0A7aNYukRU0SHLkMD5ktNOqzbJEUTU+23HnTchfTWLNvzUYVZaY
bBpG8H34ATa9fyn1eQCeUTzk/JRSVBVrKSRc9lK1V6kyFiVZkRzd0k0JnsJwikCeUlmp3aoXhgVe
6IpdoolKfgweU3jnH7DL+BAJdYUa0FQ32dhnLGyJNjz6uDiz4c/oWZ20jJtAFHZujv9yEJ/V4K0W
UUYDlfwkRKiUF5UNatChc2J8N3DS9sU1D2fp0wiIimV0iDxPO/OLuo6xFctlfoqzHD2ptqB6oLu3
rDUyY7amR6pQUAU4UqOI0vzOOAohArO7ASvCcBN448rd7ILGUS+QivGhaX+xf091lkQPw7t4xMMC
tfC+O+48XUZE0OE9a4m66J9qfe32Ur0lnxqw7AL6qZ5YbFDd0H82rE6z+Jp1TF3Sn0B689Brykel
s2Y2IFy7bfAM2DmP3cnzb0GwU5gImPETMy3UmMIgBw5GUTMv0evmLSPyt9YtUA5ddjTdrbJ4icRO
lJ9sNp12ZKS9VpmeYX0ctMNQPstsKWVn8O1E/Mj6mcbCNPeD9fKrL1/4JymnONqNIwoTZ9aOybT5
usu2aN5uSEz15Pxq5S+9ZCHPTGyETRcZpGJXKFr2bHVxbYIG6QhGZ+pLkPNYOnl+gxmxGIgWEQ0k
rYCAMxnAiP8o6/DUaLxY6tYQlsHwGzjpsADoc/LiYy5uyktGyzMroQsVZyJN3apGhhpjkCFFtWOV
L7ms8rHB4XagXaoal5sPzBlLQXhRIcyKFTG44RKdA+EV8YNdAVo2IMh8v7iGE3Ks/w0AEc4128kO
ISvPTa0dAYgiH4mnjyw7hNYOE3XGoo8sBB8z+45GNs33Kcv8HHWR8jSzJy2NnEO/PsjA9zlw0k2t
rNmVz0fryYcDGXBJTF9Gne8lDBeRhgpPXVjwpltr77HuLVNeJ4uk50sTf4iMJRL9pEfnPtrx9DvT
zG9dFsBcNT4dnbvvKxGvjOuG6JIPIM+Oue/6wUYhXEXdz+Z4GJz4TBcHodj0/SpJLq25p7yCBE9C
98yv0WFRJbu658P90zhw/SX1uZ+sApTMOH4yvCrENisrH20wU2h5Z6mnzLqkEGwp4DjwleKkjLt+
cvtkJY6EWdhxADrZhlnbdlcFxyD+Enyw6CoCZm3Wp6wygLQ+NdCYeorFyyToBYPBlrAuRD5Imr3u
m6GBgwaTAWGbY3Bct/K2ZrVYl0BFF2m/GS3EZ/JyZMhfazfHKN08eMrwibSCqw4H5k3xMezyNdV2
mj5tRCdAzfA8UI78SsXJUhU7TJ+BfFaQYQVlumwxLmbNqmy/JRTggIh8LJm+LNqmdB+UPzHBE2R7
7QkQm8SgF8on/oXbaO5TlVnffJf6ez52fbBjPm9FvybVoWeMjjKeaFE+nkx8stUZQCF392rcdyz6
zAFdeLxjJFVoJ6O6ldae3hECYoSPjRqfqK7c+EzT+dAbuqNkscKdauCBYCA3OhM/9TSw3qsje+Ig
wP2akN7O5iA/Vz9gXCSq5DDG/rarxxUsIaQpenggH6TJsId8SMldq9fGQMFenaueDNXGmcpXOBZO
W52HANkTMD2kn/yvULd0f3pPXoj14qpg0FPNW0oeXoW7J46RoK0cpBhAPWqeWi2l76eZ9+Z/l+mf
IiAn8zZqc6rbl+9dB3mre3gseNbqBtsX88HgUcUXCZOjUD7b9pCin5dGWHwrpfsdBkhTxkvw8eC6
ZXoKocLIcMijULEV7FAWBz5VzshHZRRkkZHeW36DXVuEyY/evUQNS+mWjr0XT4ZCgcbBO5eGSIoH
bgCBrsr/B4eYPaUCU/3Ln74IVhSnDz94RtLRGVmladhMYnmb1hNSUswsnQoc8JDj2mkuaXVueFkk
dV/V95J2gfifPDrI3EjxT8kyxoDo121H/TyvlWpsIObAI32rm9MQ4tlKLti6+BA1bNNrlERiCZ3p
y6O3GBNXQukmPTPCNHqihgUW4qkG+qc/hF8ZT7qJzg6dqfbRsl8Ro9bRtF89YChlsz1aseBeBOqp
KW+xqMF92VbWUeIGgU3KsC9h8JXzHPFvV5BzGy4e079LFtrrtWVcJ5OFD1PfSoNkgi6YERpo6SDO
7WQwNml7gmwhdte8+J0JiwEUNXxV+VPCAZ+Hk0O3gzpMwqkVcvCnz0l6FN2tQYItbWeP/8Y65UBK
YpQIJH/n6z44AFnzON6L9BWp19YHpvnMgnWJrynv5gZVU1D9OPYU7hR9DyiHdlBNCNeOmLLLr1rB
CMN8zfgVsOLKS6okMzzn2Xeju+noAjDpZf04aN/qACdlQARH2MQvWZfIFwhcSuR/AY8k7fe8qMnx
qg7kx87H7XUIgOUqjKHIyWb1S+Jokh0CtjdsTltxF0sHUx83LBehbuB5RxUKQoozy/IuZnAri3cZ
22b1VTDPjIPNgGCjzwyeCiQPh5y8W5oDvbVpYEeR6Q3B2ZluKxMhyY7eXmJpV3lAp0aX8l8i45Qd
tkogZnjN5fUcfSvjUJDuso4HYVb8WvI5Zt9OX6GhCDZ90Ci0iijgGPxIkKLao1a6VtQioT81BKu1
K1G5JNWFcUZOu9xqL086QAMI2dBhRsIhKDO6Yhle7XNU2qr3mVkHv3gU0kMipkw8ozNKuNfiFoE3
GoA1ehLFdH3Nbqar0TmM9RmszQnl0lvKtkl8iUERa+tGB7uCEkL5iGaVR5TbYrheiMPGQ/Sg8dXs
uIZCkXG005ZOPbmjLm40NIdG/w+2qGHc9VpcFPgaou6X7XOhnirsitO1/mPITPMbIAdW9uLw0aj8
Gia6hvpnZOKq6D5lUpeC55j2SzmEiCjgWWWqNr4bsvpmsxW1U8MOZxasCwahNdlebu8dOHucF2xg
6TXphNTwmDXnMf1G/LXwi5uK9YUnqGusXYFttCtDJ2iCYzKeNHaS1bymlG6ZgY19G5A3AmGo9L/H
eUapAhIbASljO78GDWRAvOLWumNADeLfe/DH4nRyBLx4mrgsMAFxc6AxLJeeDL6I8+mC93Dqz2zk
CGPye7YXTtxCD2x73hzm0u2wzPoAV0rg1NLWMAIX1ozqHxKZQyN7Fv7XqHxWJfJzOoZ2Z1jEKbL8
hTHB4YWSj8ysJxKZIsPPjc8KjVrH0m3AQmFyvAmEWDLCMGPIgdQqKs5OYfYLLFAetEjgaoOpms9C
RAReazLhx7bD5lKqoNTIDpVRB0tP4h2rGaQRKkNQ7yTuIhZHEIaIhvPX7LJIdQwVp1HeaYBbHEFS
mOyE6XdeKwftLb/QHNilxSUto482ql2Ftp7RvVIYixblz8TAAQkhjiMaZ3BmxF8Yjp6/c65vdGAE
fe/FADlx5+qBsVdRbIZMdye4u41KZ0RiWK5CMz6E41aEDJwGLGmwpVQ0SnFUIz5FOWpcJgu9XZBt
EvZYib4qhb++o1gRGIqs/Fo5VFF2qfQ/HuRWOHdokxLmrKys/OKfyuSlm31cOevCrU8wSVo+Er8l
doYtjtyumgq628n0PSeQv+vhbngv9GQxvRyBto0xy0edEBcK2xB+CkHZdiWZAo2tV6f5J43pk5RK
WAoNf03uYvB/isRW4Q8gS9Rv1TGKHKkk2o0eOi9nGFGLlUcan5XxL1UvlfbPYEEt+ydV6xfl1UZy
CxsQZniQnYCLSVD1wlWBeQSCC/MRhykDjY/HIL9qsaBOoPPhhLNJvcQxHxyzfMnGRaqIjhUCliZS
aWAPg+Adhcx4kzwcpIb3reJdiWBkSIm3i+oA3e0sEbW2xH75mB6QS2sMxA1z05iHwt/LxPrV0Pjh
39e33nsQiUYiBgOLaOSslIHJ6MtsrqFU5Gh6QK3JmrcxyX9kIU3s4TCh8W6hVDHAx16zF4s/j949
HjAl4XRkXe6Jy17xnBJLp85DXMsMAkAAcScLIxLw8Udr8czHKIfK+Y1BzkXjPY6vMDn2dPTyfJoR
asYOCWHYKdWewbyUEX/yCnZ9Z3NfdOJeJuyUy8MCEEOwrFA8JD24WERR7Ety1myQpUxloZJqBPMO
I11aMgUh2eGIwkRtXbviwIEc+mT3lSpjBsdJcphPBGjUDvvnlzjxhC6DHlRajwgNp0cGhygTvhVo
VOk5qF5TV8I2/cn0P3Ys/mitMuiNk3jtDOI5KY57DePD3ncHtI4xn3HZbeFsrYyA6U22CdJDKTFf
1z6CEs1ZDEWxFaDhAUWUxq3JAVHw25XdS0kllCevoqOAIiEhPbYDP29xHLVkbwITISZ8vHY8zkCL
umZnaFtz4u9ucWdoLdNolyuyHeB0OIO0qogxtELA3am86aqnGBrovepV1Z5NH+kXugdmJEp8ryo+
feZVW9lsx4NZmmsBbbRHmGmMOzVL2HohD8XgJipnUcTZtukMAoQJK3grHIqzuoYcAkXdCZ0FboB8
G3DgdK7NWZjeZnsoNgUeMFnY9sGsKZgB3EcluaSG7NRU0Boxt/10D+LTnDSo8+GN/jMK3mwKlf7c
WAwp4aWCQPFfBmVzwbvrtx4JtgAgWaRUMCpFnPzxkv8mwoIEjNcs2hyaFa6rks+uPKrEFZPUx3s6
Lysnww0N7onK5qQe+b+nhChyo14knbxKJS4/78kOrSx/21k6vO9bSAXCoVZf1fQYpit+rG2Sb7ti
i919/j5xatKTS18AvDeYl6KWicKKmrpNyAFaYkctGGkkwXlqMcIq9w6RVSfjOVx12onxZzANG10+
zDwKuCkxOaB/TFS9VnRqDmO12+AnfiWBtRS9TWtimG68pSk6I7bxGaAbrceZvLQX47VSPVtr2CTV
GqocMGsTBxI0NUYcpkVii+7iCzG7y6x4QbQGuDyaZqaMpmsvCSeC/93L967lxIedfqdVY5PU0wsV
W0WCVpKcyUYKLNRwBFlXh6T5TKeQHwr5yS2xsOKFtqFvC7ur3aJxM+UB2RwHQNvtPQOwCESNAXsG
XEyLIRLpJDR2rOoYcJjMbYsD2iRJPaSY3doUdMYJKw1oL0LVg37NL8ozMF4Yp6SVmDLc70HMX9D3
Gpg5kadEzb+mZukL5fNZwfqU2NzzRkLWgNbPedMBNzq0uKf9aIe+QGbBEvGulRFPDtTyA1+GR9+g
CAw8VcWJMNENGr9m/EVPSktNMsmAocJMXK6xglgjB9Nw65Kerdc/ff8elD3sSIv6hCgB9NsVgazE
J/UoQ0kD2DfSW50FeMOmljZFSCFG8TnCJCwIGiTWBfNZeKyKFa+1lm8cTaaa+a7aHV1UVIG7uBnC
Th/WseLwacY7nKBez4wg21TDYPc9QWbjZ97SPRO6oQbaKkRJMOTEdDoKsUXts+qQD74TED3+QNn3
Ocq/ReyG2C7DfcE7TGp8X2e2YVwpwlvxJCebCv+tFymOUkCn5atJmWIuMrQYBr1PYaIL/SzHYypB
SmYP3mHOiXH9ROnkAApZzHM6K1Ncvbgm+npWMSfcKAJ1u8G0hVBhNTnPUrByRAJv/khAr/GLpOGh
zY9ARhZKOHO59rYQmItCcKfOXNqe/olyhqenRNjJlAlRT4wtwjcJGCE1wozc7lU2C9W8lMwOOYi9
9l+2T3PPyTP+h04s0NcTJoVBB+DHuIfup0WUfO8H9oQD6+AQuRHbyjy45f1bKlExVSGrUDAKLfMx
ddPKJ7xkVEu2CamrwzImVv1Rp9vTFUpv5mvljJlKYqfVvkrPX2mSuGp9HJ7i8CxQSY3+q4E/ReI7
nIWCxVSPTgAlrcW/x+R7yu8RrqieuJRpihm78J/ldqmQS6XvLqhokyAb5IyqOe64tkk7fqbNzILr
VzrmW4mUACtHGeJ/h3wikvFR8llGWQ8Dlk4lXYsy6M3CD4mtZggBEqZDNvCbVMhLFWOtsiQcZs9Z
0W5w1TBJGTeVdVJq9TQNRyHnsGFFLwW5q0fGAU6V6e1Nr70PhcrPiC2FxKjV1Gb/8mgjKggRpo2d
AJsxyBBUAcXEqk4iOMaW0haNZZ/8zXFGMKFK9ROoWA2NVJx1CcHCxgXJgsrHJ15Ybj2vUPDIQ9Ad
0BeKXNSbEctavbNavC6rPt7MjnpoQZRnrKKskjQX2BP4rzMXS7/asaAMOeQ3Eyxt7kO4+9FN7376
4Jhr2Ak1gxkaYvgmsVv0PlHHM+dvpYLZf76U+k03jUBYj4SHD1hfV2HoNAV7T+BLPKLU88pduMc4
4hcwq958FmwDzdbJWa9htGy5qT40TMFCw6PrkOqNA3bG80dMqY8TtXXPKkr4q7Dpt5AZdwXvCHNO
ruS33bORjX+WTeDGAkGx64LDIiq4JRRpNYwcDuEkQ5r5IH8uLp96hYUF5VsBeN2n5FMMba3rFytC
o8vRV/IgDkSLJP8g/vbfSpI7ccpEomX+4qXLrmXkYBEYOJPw4dAxXI/I7oFdZetjSeeJvE5eZ9Nw
AHcvRKGb72QIPBLI2USqCeQq6DlS9mZkL1EMCmUB41dkZyS5JI5kEl04i8y5hI5bNnKeraP6G5hZ
hxFZUTyns+jDxO9aDxA0RN0txtkxk7OeMG6JxhSJf96RPwRpcBXkIpS7eZRCmPSIVvlmZQfP/PRo
X6Wc7fJOJDQMXmJ+pDI2s7PWUmvZRfkVF7SGETL36KlzTenIs/nTY/CAgjOpDQuJmjmdiELa+1Hb
X5VgghasU9EOTxGMnR/pjkQFIl/C8JNk1OJTXN0T+r5hw28yJgs7Qz/mcMUWpa2ljvBW6iViuWXa
b4sTrE3h3Sa4xu16ox8S9HkL/5uMDcXpv0KLEPoFHyXiTyBli2CvcJa6LM1uJpsEtB3siDFUYUD8
CXBgk/oqXtsrYkgZzNc6YsBKM82Zs2RO0tsyVsTMZV1kgpahekcT6Bi/GPCUncmHeax+qAkEiueV
+GBKyuKecsiWmIEscWqbbv5ofvGQ+Dtz3bwGcqgWGHw9ClquTUzdXLnLWa8OANbVjVX45UCMG7ec
a63O2GtJwO6A32E1flimk65YNuh40m3xO1/J75l3va4ADbEnX+AHX0hO8gMLJr6A9K/59y9pbtdf
jFnVVcytcgZYjeyISc6KqZvy022TUw3Fm2Q3lIraSvWXTrNX8JS6gYT2zMkXBxwR8kqNF6KLTz1y
un/dpqpt7LfkndvCI/wgFJMrPr/iqZ0+/6PpvHZbR7Yt+kUEipl8VaCSJVnJlv1COGwzh2Imv/4M
NnBeNvpc9O1tS2TVCnOOKd6GaldzztI30uRRrjxZMkjcUd9usTUeBE3kIQKCv3LLL3uxT025ZIvn
dguFRpG3ZLUIHqh3NKZFq0whFGrF6lsMG4o19RuwDn+VgXDC2FvZt+GsuRGp3yZ1Db2GpyOyDkl1
AgWWHDTUN+hGuVOpnZJftfOiFmQ9RyxeaI2ElA01fYeHmIkBPpk6Pkr5EmFEqnBnoYtd1f021gGJ
bfxh4/FDxNZRFdfc2t1T9cb7ltqbzoJHRzaI1zOATa09PTHKXRQ8a1MOgDjSZU9wA3gMj9AwDo75
q6U0gXnWYZZw2ZnqiUFYJaS3LuIWwvSFYN0CXWOGa7OCvTMHW5vaq5HBomnXKWndowKKKHmY0ZcS
NkR91bx749mtge4BzZJUqgGH4KtTwUTTBrgtELL4rhyogd+qgXMTu5BB6jAbvBozlcUnZOiHNjt5
HW6XiA8IkxT041NM3rGPUA6d2fyPjPFrVhCGj0b6nBoMBrCwxznd/2y/GpJtHL5U+T1+Nv0pxYYE
4aCark2xh2YzROep+mAjl1YoJ2jLJ7oiLX9luZClNjpgJkQ3KNcMhTivySjFmuckBqkJJ8moWZo3
nME4YNwGfwuncPePjy3NnqO5qpKPqWccRdFUMWKzQ+QyBusTFG9FK7d6qNx6DNRYC/hpCoYVGVLz
oSK6oliNA98iHp1qO0jX6yLtRszmaj64jP5zTPY1tfaI0cKPSNfxO5ZV/m+O0sftzLsllXGVNf2c
SaDF+FXLuSN5ziNUvlt2oFa5mSygRpUqVmSqerHf33VbHtFR45afQW+cbYxLEXN21h9WRzJsRotU
2x1uJd1cjzk8f4SNFP7JgvMYGdmsSHWaH+EceIkbphRoR/0P1f/o6pvQUIugxruxiOmA+2qHLOW1
tr4G0luco8GHG4h7Qp6Is5dUn/G1c45Ff06oGcfsLbPJb2CU1h7c7Jjpmz75F6S/dObMejvC5SF5
yVPQMktwXkXwVynjwytYrAd8PQzRx/qBcxA5NDjxZTaRaMtGL/TAEE5bxBoLIbE2Ik1PLjmsgx46
PY6WWWKTRAIdp6IW6wSchSX0k1u61jmwh50GH06ZTAsKp0P9xo3Wgx7fBYkuGaHkQNZGUKqd3EAg
ZefPnK9LZ4B4zTdI1ZbN0eulUiEJc63DYOK2jErzgBtj1VsHl+ZqOHC2MMJ/ye0Tw9NWOQyoQDTV
2OjmzYn9J2DQbZladz1uObZYFzTMSlaDUjBExX3AcAktgpVSp4TQgJlm8j0iUXJkL/EKp7hDg3VD
mhLDOJSC7h8Mtu6C/HK0zsuJNEuxdAg0XQu0q4eV5XgF9TTCZ5LLfqqnSq9HYNOK6jb6zt4oKfB9
V89AWdIV47f5BOtWr1eD6lmo1nCIYxP5xYLe/FjX8pOkoeFYgn9q1znuXoYscsdyVntjqtdrsKio
zpd8f51/ReSAS7r22dcQKrXBr+gzLPgXvMvvpf6FdCeBr/1jFavBoopbaAdIICb3CLnH1lKCk6fz
HFdEXJceJTVGxOwm/RWCSGT5uDgOEJnKTSA3ePw4ZljOeRNgqjfgJ+m4dz4NWErhr4rhESsh5V28
sTovdADfo71fROYRu7dEX9SeR3oiC1CRK8xjpS9z1dPyX95tmOm0blSwk0XT9a0OSyvzOmwfFntS
Kg0vMs8jzErO6N7+IKiGum/HBBad8RYqBWnHzbjX5Cbu14XPeINboz25KSKuVWwvxw6d4daZIDF4
7bSSyIb8pQUjsiIuCtFPFkj5AU6ujW36ghAbOheP8dopv65NTYxF0nwEOm5z1NMt9IkauWrqUxBU
8k70IfsriF9mtUmb7CBnNVHr5mB3FwrLAqsKXr3Wp74o+apmMkcHrFQh7JrxbOYCMQgQvc77UI6I
HJf5bRLjVlo8U6xcVdRqIwIV2yZTvYQzyiKOAR6/vnKCgBN8Mk9z4Gso/GstR38cv046ei9cPNJl
0qkx7ef6cqz3sh5Ycio82XRV2ds4HFW61xn5V9btQ6u5mcpVHRF076x9tHJWj/rgpHfkPTOOuzgW
zxR7rY5xs7SmrdV2vE60KTzwAPvYBn+WLaIrikTCjAAypNecAiZRPAGROFH0hT7u1AiSCNlGSfEo
ec60eQWMmkyEf0P0rbtg+JgRNwk5Gt0PFp4GjYZZ3wwa0zySBxEX6ww/ku7fgXU4SEZjDHGJjR6k
dPQ1EeEgAt8M1fAqnsOuIZCa9Y3wixc/KcmRHKE5TIwH5o3TPdanNdyncycy4E34wXGJBjoCvuqU
CGwlIvOuucl3OIAO8/FvNoyK6Q8YYHGUso9M9x2s2pHam8ux7pBzUYmV9OO84jHr/iAOYDhR/Mdf
Iwhzl7yxtvquuJx6pAPTkLPtR/kF3r1LnCVLHmqNfwblnTnyad4DMP+OATMWSt5HDmJjXDVmvSxi
JNFNGb5v2inftaEGFBnNGHZoAbsdA7eaWesAaGNk2HtRmbzf47mYjTzU04E/XUJ+papPt8wPV0xD
X0MTt0UF0yjky4uZGZTBUcN14BCWUcJUU02CBJjekYzcG++lcy2dn4iZ3CqvcC2mycEdeS1QsbYB
Houy8hgpI6zWyV3O8YGiLni6WB9K6EMBEqeCpUQ6GCzq8Lv3uKBj6ss42MswWfNWH6woWpuz+VdD
bBwyMycMqDD3w0BRR3aFTc3gKKcJc7PLLL3FkQkfDMVPt1YL3vZU2VhJiUOxUPGIb4yVXv4U+l8t
UO0P6l2viVbi+Av+nIjEBIzFOjOskRMxcv9NkQ1yeG5MoJy0t8juYIV8pJg4LX5QZvCIUdZ96j4D
aB2x/hUyGC0DJrNEncvoSczJQgm+eMr86jfROauyOSeB0urNg0CZOJztMQuLuW0BlcaRh9aW+JFl
eG6xTHdW4Cl4Bxl4LJxaCxjrEc9hdzs5F3dICoTqL7UpXSmyZsV2qDATKqnjueo9gnLb5c+Q/Vfx
LXN7qQx/Br99zWXAARRxlYfTtDSo0cnIoqn7yNt/iok7nrVOTscZNzOA0iGVClWoudNJxLDh0hS4
YhUJJAQRPOKvwgoPBuvNYmKqorD5tGHGZPYqBXQng13QJ0dzeNFxmk8wdlmC7EZ42/W8BJwt+sKr
ihXN7Zmawq7lNYgOXbE3HEhsPltjpI9rBt7bjtV8VfPJDhM9NUmX9s+I66FwzIXNIxyipxpZew8d
Oqeeql7DuT4F4UqP6DPrwqu5ziMKCqdLjoQZEpM5+6S/yOtYA7AruKXSCsmImtjGQYvELpUhbCta
zJ4DzUloKkSHi0T9F1C+k+jihVAD+kZ7sc2LHilzlrkfUQjMWvppGxYss9iS0amVX5hRpWkfGtQZ
mBkigqQqG5OHg5a3gTErCvdqqrG5REeA6dNm2VbGtI8kh/MdsRczPFE/BYMuK3rFLDjwYHS7Nr/G
YhMTPLy0mwieDFJvK7n4hvlRG5BN0sratA12Zbv/V5k6WuN8wJihta/jjFkgNmAVjuJUxK65cJvc
yytTXbTq5KUxCkKSmgHw0h6OpvxVwmzHkoXpXS/rpZ4hZ518NVm5ipKsGpXwkMGg7ZF9i/GIBwl1
bN6PzBI4y5q0vScsTDeWxOBL2tUC/gMf1tm+dh12W9MWX1GrI9oyUqRk56FO7H0mn/VQdkwzBtZj
Sn3QCQRkPQlR16HSSiiPwybO98Xo37Qh/MoD+dBMrDx+qcLkULZq4vIEhWuikFkCdO6/ULE2Y5GP
dIQlIBoW0SKd32hEUI2RrtKJWSWRjx7BzJsm6X4naafrNMS+pjnD7xCULGQSFv/obbQBbDh5BGpF
kV+7vQsrMcDCW9pIWPAHCeGF1cBk90KzhN+Kotoa7wlrCrtplqb6HfcniUlfobREcdI1xGtSY6UY
XJB1EjkKncUVP0I74E6bab94adDJoTKkKrWT48DyHknynaAb2z3PKgpX+w3ck0Sjg7auHmgfbOJ2
XfDN2h6gPXo4FC7dgrUgoik1xL96Vu1dEe3AaDLSBWVJbVZOe+Z6VHZsJBsF4C6sX6TrhDkQXRKu
UZB0tOPT3LyinhI9b/6ZEi3GKwPrcaZk8y6ecsyH5QzCDgnuUf8MsWnYWEtWmo1Lk0ayLsDv1Hkz
CR1tyAEoeAT+c76jEtFxsGukqcpbwDSywWLVtBcU++LigJKLW3Mb+3uZn6rBAzaqJ9/VrE/qS29O
4FyJ+FVRSEbY5uhVXO4xoeLUTYCbucf5JtMecyvJoJ3rIDS/+pytvYM0/mgq+kNScOSo0QhR4ioq
xacoUlRkleVlnYMSplO+GeBhda4JFCKdogLes8VghhgycurfZmueWHqVGhPA5RyF3e8w8xWMlDmZ
CjS80niPk6cS34B3YL+RCw9eiCmBLiMcZ2RlWc+wvJP2PVr3edg3QZ4gJbek4BkICY3cbFeTaDNx
wov6GjMas+NwW0EdWAco3x2ngEwU6EeBp8svCry9NeD/B17HKHzK6J+MXwdr39OLS1wo9pPbahun
4Xb2bSUdap6wWinlrhreY9SPAzL2TnvpGe7qzZOUiQWBO5V1mU2eQbRVMcJ2Sw8EwC0bzvn0mpQ/
jKtrnVkVnnNBFKoGrPlYkWEZ/GOZbJn9uUIMx2LHOjiDiqqw+bQT/W/sqw+3EOirx60V/6YTsBP+
C4Tl3GXHSCLYIhr0uYWdrl1N1A5N/2YU12FuCGZJc4ylN6StK3z3im8YYod1nOqIMNgWbI+qsLMV
w5RcLeVH8K/NxiaWAvzuyX7iM9SmmJuzg6ZPVsk2RHUGMR4bCOGlWBAgA5o4+8lIt8t2VQ9HdMWh
3qwGiCUgNHz04uaFivIUu2eZ3hKoxM08fjQYZobKo2EKLrERwiR0YX4gxlfED367VIUK5ID85xTu
5yGigVkMYVBzxbSfgzUfxr8wuWvJa5vdkinC62auNO1e8aLLPwsTh3KuoA+QKZ/9xOlH5z4C9W5o
1Qp8qG/C6xq3k9ynNiocxtPBhFuoU05y/piUbdr/WtWnYd608lWZ47kcmHj6MvakZHUe/8CE4Tyx
93JT1e9xi9Ne+W7w4E+h4Jw4+IQuab8GuOD2I4dAmiafHeeWQJNroMiraV/1B/njXkrSjV7dWkQH
DoNVAMdWcohQFFhdlwOEU6EdkDFCuBISY/w0Y3vvCw+MzQZvcp0ykN7hxZHC3uNDaJy7H58Uelm2
aCLmW/YZQvCdaqn0cqGgfoT+BmALOThCqoicX3Y9mFsVVB7RV4E5SmDOaKwtg+qp+HTwfMJclKwv
946/y4ieIYy2Yj290oK1gqnIXakI17MjxBQPx7iN/CJjko45NZh2APPIZEjiLf+gYBZBEW6Pwdoq
PCiRUvfmpLPUYxsOQwxJeePvXbmT2Z9K54biM32SrTVkR5t4peTAjnIMPJnsEkqOahuT1jKwCtLt
7wl2Q/MS1Neg+135+ba1opsf7Pv+IxFrS77qFIwmLx8Y5MHDUcXcHF+swmc1XNTpBkknJCZzpRmH
km9q3hOpjPkj7s6Sp3Sqdg4cPwU6pPsw0JXl/I4dRknykAt95w5cl+W7ihVGJ0jBWVJoLFPE+i03
OBBaMQC45zdnNzKWp0Tl7TmEfNxa+WZr/+r6qs1j7nVO0aX9F2+gXHQlOC88wHSsStgvgfMviv3c
4CImozWafLzyWznuAvs+DteReJLYrL/bAwsQPrYwAs4ZoJQjLQrwrAK3PWh/e6e4qJH2InvkWtJ8
NejhsMQ5w66NCTfQVp24BkgaRPwWWiywqWSBLKzRkE7BFz+l7h59qW7FiMF9wD/+wHl0Lx+Vs3ba
Q46FQSe6EGd726568RCAZCwk38TXMJgVe7M5Ku3d1KFa7RqXAGBONkT44T8JMjzl23csrDjQqiiE
+3jAFIABIS2iS8TfpVwLF/V3tCwEDT1yrHJjC8rD3VzN+qOAejDXrfOSaN8wZWLUV2XwVotVU3c8
VERw3FyQMkqCxP+v4vevax/vGLtibPajxoYKqq9E2+dOlB46a0KU14VOdqnjsxxF/ZVbCQ1nNsBB
ZtDZWh6yyb54BfRo3kymyMHkHBr2A2QYdnm+TjnydHGz2DOEhAv4fsSA0VoFYYY80V/OqbaiPLRG
vLebQ6CdsejY2mvdfSnDsKi5xdeN3xy0XvlkY7ZkIhD/IHXEJUguKWvutvvU/Yd0TkmJplVjSYnn
Gdt6pmy03lyk+IaU3F1XsC5QjR/N/mYGbOdYLNvI77NLqF7z9qDUO8dfi/qkCo89i/PF01f5H0gK
KhsCpAEfZG9rl1SDqrRpi23aZVvaZlSUwI8uYcnIlq9oEVvbwFqQPk9scIGqxOTo0496QPgvjxMd
IFBWPE/CYofjNe1rNFx6dw0/Ef19NhNTD5mGAtHzy0MkPkvlgYasLNddeJbMcodd33gWF8i4oaCA
5+Wp9ZrY9gxaaF+8TcpR5VmKuyUCpr1dfrhQnrvoyjZ239CR5P1+UDybithZMGSufmf3Z3Xp5U/O
S+8zp2WnAHQbdeiaBWWnvhgz0JW6UFuGtFtYKoj+1Y9meLWtbdduR/h12Iq1HksJUxxICscCoIGz
FXuX5dEdY053R/UwAD5E5AiaxdlwNyyK47CbQ0DaTcZNF6cveURoJqKtTc7iu9nY8/1neGq5aYzd
pD+49up0LzGzFZGxVMU/xWLyiQKrWdcFI3bUBNTrsbFJzyMqJfXHHH/EI/zN9V+aov7amMco2XAJ
zM99tMvNJ7dbetPeHATLbIjfGX0osGiGJUretZW/Ubiiw0+UaxSfWlLUnUfKTGr4zj/wQh74UZ1w
OzmbStkK4zwTKtDPaKCxurVGJIgB4WYVKk/+q1N2ESXNDgKPgGUE6YTEpJrrrFqah/pzjiMDL16t
5qRlZrWtutYJQyr1kXMgrK8bZDN4rYpLAIaVzhc+R7HUT4a7CP+yHQ4MFJfv4sUiIada5sVWeWcY
Y74zbh9uwaPLVnSeOtB/9ir8aqxtenWDyYgAZ6xcHAC4VF2Vt8PrGEtry/a/XR8jcMtdgxXj0E9X
MzRhi+AWDBe+Hh2cG8qNYYVHHWsBgYHkveT8suGKbSuUXF6EufeB6obQFt3gCjtIGK9SFeXVInjX
vclm0Imb6lC6O+Rq5cOfQyTWeLfoq2p+VmdReSQpin8rpVqTpw2mwt3ww+X8iNyL8wRhlf3Jrxjm
cUmi8BIFb7XzoVOO6xE1MFFjixRX8q+HbCYg0PRhNF7jbLJKO0jAHeCwmV5SicKuW8YvNYsU41V3
Fvq7crKAiFpLAA1sobnCCTEl9EKkBAIttEeredO9vbC2lP8cRASC7xJR0SJm78exvGCl47LEWnU/
5d2U8/MMmAaxwD9+oLnD9xk0zXV+etZj9LxLj5GNyofWLpO9eNU/iVTkX0ezIj56RHEqOKBFCood
DjAu3iXaa3xSHZMubE7dBmwWT5PcV9+qgJ6y4JTjo6KeZw4WYx7MVgqmgnfub5S4oKqXWbJpcdC4
ixGoJ0xL5PoQDnksxnlYyKgIyc6y6TxWKtKYNZAO+K1ga0/XmaDsrEvsGDCWyhX/b+68wV8grZxb
FFYwiD7Zq8PYtd/RN5uTZ70xJzIJR/2Kjgau8V90A41c46yzmXwl3EEsi9nEUt8FMKsuEmF067Eh
kXvrg2qefV72ZXuI4EO2omwg5vDYZAD3TZuEs2Cxqq/2M35y2QCN+Zhfi7v8NNi+wHhgehYDV8Ym
BIiZopp4OWSvNv0IXxm7NXrE3+KTb0Bt/zDNzGGoES7WDXa3FPkPrjQkVB94VcJn8k9/Dx4AYZtb
RmzsokSsSpLq3M7NseLRPrbWzARK8kZd2NBLjHYul5RLIc/8cqZ91Iw7eMUx0PrLxUTkNTgkhmO0
9/EP5RTLu/BJs48lACoe9OVlz1/OQYWNY62iL+Zbg5/G0kHFlM9zhFJrkXB6MP7nGSWi5olsiBV9
w01Hi/I7HJjKsdEtfxE58MJfqYF2rrHBEFyUHrMtW10jdOljAN6Ledi95Dcn0Qfc+/x/B4jI++vy
VjFraVdk2pDI7JAIgS6e4HqNHOm1YmyJu7aSNSo4UXooTyoMKfqXx+gzKNYzf9PahMaOn85zWOlJ
L8gWcaFtdaILyI20l5x7Y4ea6ZUlXt2tYQJsZsfbsASBwHM2TSdfw1fxqmZPUB1IdQ3y4fhiqHw6
fdfo2yB/SWCgNsMP1p8/r0pBr7NjogCd9O8+28fNLaoehTtCHmJ/zs1IQZU1d0Ew9nKCLIn2GaHa
GMT72qxO+n84hlEFlYzSdjTC1VgafMgNDw272tc6SL0O3WtHuWO7UOJY0g/+N8LhFp6eiinOy3Mq
mXCP40eRZ6f5Ngkj1YlkniJ4YLC/qq06J+LWDOpQnbXBTseTbDUfrQpmIrwHHdEWJSp+SqZyFwev
dgloHNs2Yi5Jl9RMN/KpmKLOhLh14r+E/V+EanNodomKUJd5uTkSGNtQppHRZNs0Hbhy0gIN+KCH
7No6ZvdqLF99RAd60KDXqdN60woKZbMhCGL0uq7ljexxg0IT0Wt0UWAgiqZfgfyIkA63zCDSckaS
nfLorBJWQzaGxrg1ct+ItsO/3FF0Mfrj2BfqDfenw+QDj3pZm9/lFlCqgQyIZVJt72pG9834KfQf
DNNsoBSUwWz2nObeVxhYkVr2Ady+5Kq23UoYBdd12v02OWG9/tA+w4H5T6CV26zrPtIaebzWIl8z
o03G4ipRmOgZ07ZySjxfVLwu74MBdpyfa4ZyjEp80Svcr5GrfyUj6i2doMpayV5CCi070lkXhCCh
SDngESkuordOEjW1VeBVqVMxu4G5vfTPbvx1qLizuFrqE3C/KtyW5swM4JopGmx0saWuqqYGBdOT
T1uHL4qeXWw51LQzPV4+yDNV34BJkQzx8njrWDGmPR8aeRbDxA57SvIyPk+9f64KtyUBGHhXPLrv
RVZyzWpwnDI2nUmGxaGeR+k+lIqmJ5COctTWmfGmUtlL12BLbLZw/oIEq7pLbSuTWJwNK8P2pEqN
iQUsRtPJP/QKgAv6yFRwnGc4A7t0xKqBPqQ1kYFgqM52cUx30FdV8OEM9A+obwbLT2AoWyA6BLom
cgFCm4FALgT1ZIDlscp4Gtp7YPH+tQ1qTRxTb1JGAHr15tsPyn/EXBxqaT5bkVKtImOTsZrtJrAX
uTaCoxHOVqP3qHqCBFXr2Br6VnfTr1i+66NPwLIyj4gZTDoSHURAvcUkrKe2JOgj13iwbe1sqcYn
20jLq/QSyy+Agbhy+IhC5h3MroJ1YIFXl5F4lX5IEeSD30mn9IZloTfVrUPaj+tw8bm8utKt5TpR
xJkIaR/wI5D5ks2OYnbYc9kOa3mxzG1+niBVnlzqshY6rFLKDsOPeYGHd2w9n8EIjE68p/O/WMz/
xYLhf+qr8dplXIyBb/z24/zHL/zPeLTqFysj7zACjoOTeax6ug7YAwyTBf6VaTirY/QLoBq2WSuR
RwbuxtXouhxLrXk5cEzApYr75sNU3W9/sF5jQkDmjBOG9C6VF29Z2Ze/LanC+L1koHeI/tN3bZyb
5JoBgM92PTUujmpRzLX9q1tTZ2gFsqUxmC9nqNQOF0fRNExK8KNxR3KSoddkITUHJd6bBiXrvAQt
I4TpDXAFESByqsw5+rAvT1YtBkLP8dc6NntfLE5XXRBQzySMUV2hsokwrJaQWkBAqkbathtwXfkl
PC6fBW+4Eya9VJMqv4Nm0uVbcHoCyJ9Byn+t9fFb6i7Kk7z88WuXCBqdLtBVIJO4zb1TBQP0ihWz
wYhNzyOLbKxwEyMg7ycE3EE1b5cLiKt9+tMM9jIYm2c3Zk+t9t8DzXh7yMz9l6Z9dRKGfVZr9xnZ
OTqIiQqoTzqEL743ls7RZjdLnCV6YkzO27jwf0kk+swlYnmyhI2WUY5GgKWFakjIMkepAE04yp+Z
WZIayY44V9GBWtawD/LpErX7YrA3PTvnilWZ6AO5SuZfN7MIIjIi49AkVP0jMohYIXSjtG+WUe39
bjlYVJBtJgbPLPaBUTFIUil1KqYORer++iD/bafch39+rmnryQBKIqlQs9yErmSyv0K7Y0cvGY70
BVYbfwDoETUQRHIHkYFjFp5ZFtSERF34kfPTulixdiq7YA4/5KOOW/8phR9QUA4TNPToZOrgbZxC
Aupx5CZti2POiEUw1hAAZyftERryZWiDr5gYxs5gEuOg8wObju7Vkk+9YvnJufbpjvmq1Ls/2WEr
CF5EzvlRpv9A52YK06pKxQ6u6Xj44iz1DJXCO7CmyxAw1u0bZkx6+zVoGlKOMid7mbC4SDAQjfpi
iUTJ3CVsrdAhD4tXI1qRuE1p2/6yd9q6SfXV91vfiN+iUmuBsiDis4waK0IgyJBAuBMK1MpJhm8F
+/AmZY+rNlxOtfns3CBYcToRisVuGkPsCN9mBiSGN5P5x9Y1JeUgcgFTYJvz8QvmKmnCJrryuqHE
FTUt+qig7FX/IkpUS20w8sbWqcwQKSgGANPI4IzqucjJRgVdY5DqTkvgKOqS2sQgesZBWxu+CxM4
etGBRlFAw+oZoQJVTSD7ZKRPvh1Y2/4Il41rU/SPOJ4+Ujldnb7/U0m2y/rspQ0NtFMcekbFlRuo
6YebFeXF9xFeT4YNWGeaVj01v60NjzhTvNZCJ5Aa9C12oJtHy+QId3mBuOH8GXCM8crQGILjxHQy
Z1ioJpJAyVE5sAddCYHEdgiyg5tjfEvEZN7m/2W4HW1UWQz7OjeYcqgBCzOkN+PEBW7rMBPKGh29
4lu/ITZMpdOzZSn8fhO47Zzcyx+QIou4189BWW8Ku1XvfV+l51Y0ty4yB5Vs8LA+O90oro6KmDLF
oL10TXfbWdHwYdbJWxs4xV9k/lZS3dgZj1RXOP4l56TdNJEhlgpmmrFR3WOsZM7ckVoQKjk0WNT/
/w+rM45lwlGuuRnqGaMAAWqm3507U88bN/iunZntf5aC5s81Vf+ahVhYe1PGXx18aDmE4zth8Ee1
ZtZvSXQ5thDIdotSdfdaFD2k250pX4qDNFznnFeEhvMus1C0LR5NddJ3QUM71aVk+4SDjnGSmkor
I9xYrCSbPIntha4Fl0BYqJa6EpRqGYxzHf06ZC6XcQaDJnCr9GLN2VHRRD6vmXffGoPdunQJg6px
uY5maaELUphhF/2UwQrOjmpIqzH/AJNiqeCRWYmtk0fsuuMToQ5KTJIa1ekaJVzBptMPr9GokkbY
6tYBDaJxihqNsfuYBjjhzJCZpU9aGjUxy2jtUfudfU0j+59f2dG2saDg513DNKLpxHdqWf5VCWEc
sMFAoUsFdvnvuyPo7TUvfZ19gP1vbEbgZEams+OhAYubQdtMGXe5jEz3bEb3os7ZoQ6JyC5TPigP
1QGfn1naukky6C5Ivg4E5Z1DY6peymGskQXi2+wbVXmbOKAQPlT5i60X5B1EDiE2BBOLWo7LtgqG
tVJ2/bK3CuZa7Zz+USpdunFkSTJdCpug9X0SqJJ8P0zZnS1X+lZUybAKJpIZwlDJTmNx542yj7Hd
2McmZdoLJm5fdVyDpT8FKAX5wxazrCBJUk+1q+JEHdcuUUR6SILEt0NWk4+2a++WEbIRIbkm9Dzx
rBEdSI0KeeyN6kXoVw38w63SqQgHASuwXAZtVN10n3a4NK7//Y/G8bF31vYv/mMS3Ud0wU7P2CZ+
69N+fFp9vKwd1Tw4YcdXbGl+7dVc8PuavcF/Xw8EN41xf9ElzCUdsSp5y17S8VPrLO1hts2bXuvr
TLD+FK6+0dtQXrONIiXVZhg3XBimD0bDQqAXBSrRUoN/yk0eKbPK97UCLyBpKZCczh9cEtjhwBex
eRhrPm5igHXFis9a1cfnoCoanKTzM6cPdbFW++yQYdfXp9aFANNeLbf4QwTEFelnOCzkMIbvWSJe
EVSMlzyyGakorvOYXbLd0KjU1srpv281Ujug9Ep075S2emnbzvGUCQFJjULwpRoZUDb5jtLjC3PH
9JgaIjsSdJ5BPrjPwv2mfO0ebT4cetOM12E3+IcejWxXhenaIKuB7YnJ9Gp+UELmFeqoZgzsmeME
NbabUlOPFcqorNbcjT/xwcTStRnOkHcQlt1308vsxw7N92AehMohxieOA5vIdaqbvj6PIXWJOdAL
daU9bVHJuRtDxDnPfSCql8FI390BT1SdM02mlbE8bG/FNWYI1qfN3dGM8iY1HNNG6AyveWfQFAuJ
MMaOM1JrUnfi6MGkwPz0NWvYT2HXbo54K7WVrbTpVksZB+m9biM9VcnAMrSXaqjM2zj/DWM1sEsz
NDhRNeu3+Y+GImtbm8q7amv1wdEbxCTzP/naeKqTIGfiGKBo0NFcFRpJLdOAhZ8aHAyPw3akr0L5
klI9ORw52z53APN1GSUs+rPUNalFxuEe6FKuXbTgXqwgEGphNseBIS4zhjTNdSbZ8x+NSVp5pyNk
ifDlni2Fv02yNJgC2m+9D8uHMrD6MPVq08JyfxmFStQ2glbbyqfbkETTrrL44Xr0VTcZgoPq9fxf
7/8JTsIreoX04CCsWiQ6kIJar74AWizdzITi34b6yZnGGv5JdZdOCc3OqpWP1A3QN9jDKxujr3jU
KyTXTeHFdsC0MTYZR4fmlHt1gaYnDcsCAoqPgmWy862idXRWNmOnSq3MXRURkTX55MHIqoxfuQXF
hZ//TWtHFWVLG21KWuAL3QVpjn2u06JG2kbXaPIV0xi3qeuiGG5SpNlRRAxq2lBwJR3pvbF6noAd
X5KMql1tIrl1KihOeoyEvs38gPQZ0R2xnP2PqfNabhzJ2u0TISIBZMLcSqToKYqypRtEVfcUvAcS
5unPAjTxz7lRjHqqqyWSyNz7s8GpqVEKu6aTPA1+596Cqmx3BmP8g55r2rAmeKpJzDmGyMYmVbmj
fjgJsTXmbh5c1y9pj+vS7nEP5A1dneuzkFVAzTPjqfKD0/qnDNkSOwUMU1sk1M4mOKhpG+19/YLZ
zIIFXMzxwOyRsN6TepEtCUUtNNSD0ZcfqmF4C3EzHBIngg6NU/h6weRmSewmMuxNYlwTFKMJuTqT
allbI+ponLl6Uh4/nLbGFmvv+JpU3nRWVnEURT28pA3AZl1296Cwy4MZIa5LO5/rvEeQ3VdbgkZa
elnj6BDamfkH7ipKwvjDdtx9qHyFxDXt945OxkPo9Le6ozqt95vf5gwD5/QHAs+Dgz2SqRLG/zE8
KzxUosJijEjrFvkZPrOZ3zN3va9JX7zYbMiiU/LnizcWL3bWEQYoYrljJfw1uKDnjuebv1rshpZp
TH/mifZapdRj42r7015yGeeyGs554zcfmmBh8sm06PKjsrCsucuXcMjfo9gjHXto/KNLlsdx/V+i
Ez4mtyrbTwE58WGPSBhs8OdLMTYwemkW/fV8a7564oQxc2/64tsee8zepLLyxMbGaWn/QUXs0NjD
l2YanDPIG7D/sMAS2UwO7f8dKozAtPtlDptwoZegJ4Poz9EUx5/LxCP0jdzKfR7MEHhe0CQnN0yh
bUJALFJQWMwSS9snK5D2iehb+7R+G2ZJvGusDGykqM5q+SKyOAO7i1EvR3k/IHVzL7oqMSAuC18g
lEcSBCiN8rR3ThDvbotZIO9yiPpGgGuMu0HiLSXSMCtnypJENZ4xJo1Uzvj419zQQ53W9Hj/KSbR
HNdbgxBb11Eg9YXhvkjaA5ZvwHe6e6R1u69DnTxWcjxUvtud1+GzFpSOInZmCYr1AsfnlL0uo3Cp
eXGr7h6bLtV0wE9u0JKvOJfQimMOCV06yWfpZdSPMCfvQM67CnGuIwgkrELMoOu3BpH4B93mz1XH
D0lULDPF8q6xU/7/X37+GZZYp6sxiUyCWKiB9NR2zPbzjNtVDh3W32VsmtkPLhxuTK9QPr2WCP4k
0VG5TSgnemzr3Qb+4kdKkA8V7UFxLb+X47BYhtSpNPpbiPRz1+WV8+Hm9njK6JQ7hy62Jg1DKzKf
Xzmb4BFTbKi6j49eHzIFlwNodRIXhIEG8b/869VD6iHuzl3BBZO2HExTRA0HAdMPRkbdxWjrfVc3
7XPqEcaeyehK4Z61dBuJY6nQ2frdvZ4nAq8Dq0G40TQ3q84kxRFEj/NNwEnAUGR810XZ7mfR8xlE
JfqrdNPzXFdPSRfkeOwK+z1W1Cg7lveC2hwkPoLL0YowqKjzqEQrlhA4e/b3leGRo2DhHhd2Nr4K
B4LQpdb1EIV4NlUyyOchw6IVds+On3GHeRlXvk1UZpc6/Vvs9Duj8Kzb0CMkMnVT7X5OHlPzqcNn
10XRJQ2F8ejWXbzXuQmjZYCmqLoxLsFgGhfDHYLDlDX/dC1bis8c8dZPAPDS9LKzpQwLx7DiHBLM
G2kUHmVMKnhwdNMpeVknztImURZkx8SSx/o88s6tN7Zr2y0igpGwjMpbKiX4lZ4sU99BgiBTAvSR
zuJXVBN2IAsccDvXAd4S0Ybh3lTqFKcl0twmozwVnXWSuea5mG1yPzNJZ+ZA42G1fMu9N118+PGg
oSmq74k5y5Y0d+XkA+1gjr+JUp0THdIrPBSCIJ5O5jlZ5ySp0GAC22nOKT4kCXknRj9DXGGPf5wW
krWblgyWZeK3u1mQfJ79axV2+CwavAzrG5+I7p9CqGdLtsZJxBEztoMmEVnoVOITNYn/TdOaWAyn
5CUYp8Upu/7CqkOGuh6t+v/OVyuwv7QIUFPVjPilTVbxHLaLMcsjGykyT7EZXvuanLJ1HnCX4CwX
nHzTxbF59rKJeAcfbtPRIqGHs2mGJyOObwKzvWk7e2qUS3Jc2EXquviLWDbcG8xeYCSp3IVhnvPu
RWZ5LtpxO5Vk8BRz8/d/s2Cf2gyEXf+R+GStFyCD58Bk6cqs2t7IzsKP3ruwqiXDRDDL4GThrNv6
TgMz22ndQTxAeTYhKzUb1q7l43wcpedtFJYdN1X442X25KkOV1QC5xBJTfgqydW4BkW/i9P5mR2z
v5kZjp8y522I5ojVTClq0i3jGE3RNxHCqLTzuHlJ6uzqj9TExVzAm370vtx8sUK341WaPHxjkXXf
Niy6JnGDGdt8I+0he0lwhQEFd4HfkPHQN3Q5NPMhmdGlyMChEscMETgomE3SuxErRy9kJv6OWD69
oEa3DM2xJ292IEgP+bfph/Z7Rao7MxX9y6VJvY4CjkVVQm0S2JiKTeaMMnDAs3OLJ6KU03gzGLiT
XPGgx0wkD7ZZAH9Km1I2iyl1hS1QIINUm5fctRFlQ/ccpDcQFdxG1kmm0jz1nYXRr6rTpwCoZ7n9
2Rmi7n0OomeVYuL5+bdAJb7GtChubc3/N3Ok8qj1tVPsawzw2Ar5sU0P3XrYK3kFonxMTVS/A9Dl
4896V/WIWtcHfsYqdAQGOsQtJ6iSsbP5+di39rixJ62OKWaJn4WamCCWzyQ/rHdKxwuzLZcIUPkQ
jhjnKisebk2M/tGK9VeSt4oLiyTKKTIJe7de2syjcwhkkFV8RMKfdSN9SGT5O8viH4mUKDyYJBYv
6nzCYnIPPdejK6W6+lEb3VykDr0RZNdxcsuraYRK7pE6V0daNcaLY9CB9jPiNnP6GYfN+8/jTJ4I
EVItBc+6kjRJWu47hgn6Tbmqf651k4TwMRF6Z1gGZcaZmyOhcRHxgJlR5ty0R2CTM66Qct/2DLrr
Wj7q9zkjunTUL9xozUvMNnIxp+AoW2oQp1z+okMyIrV54BlpWnXJFBLmTJNoEEqe8TBuDu4ww8uY
mIpDwkOs5QryLE3VMIUnqLSaB69MjwPPG2R3YF9ZCQUncmsdw3iWn2pxzPjToSqynDxdwzybfYxR
kQheco+QrSI/QI7DvwymAOjMdqy7rDuty4WRB+efe8kJGOlx/m7HWvf3qUJtvf7ZVo6fk04ALJzB
Q+oFo7vcy+sXXzuoeSZaDPzM/fjfDGJNEv5nVri2OynOYcDpEXiEUv+c7nM5kANURBP1mJxEkWN+
RVGvX+lqv/28ddawW6fW/82vsxT9Vo2qbM4KBneUvTj3y1++fmkGh911KY11nHQ8o1pkqvOQFM9R
VaM345+RWGXvozi7pZzLzyAfzTbpYGpXKMLuPVzGgA7c4AE/nC/gyeUIR2BPtXXIXeYPo3LFTsYx
Zpy+fG6KOH+xyjC9hx2qc3ZlL9PFh3AYL6O860h11gzTDkwxABGpteKzqDFuuH2B9dWwve7gThA2
JMwNl5ggmimnBXkMw9PPkJ3UpAhPfGQbZbwZ5ewcRVlnHxz63mM+hrSq1xZcCb6HfRDCsbaz/BVo
QbxEUQeCLJg8PThpD/Fad5ekhmDIpsY+5xXqCR/qaJua9T0K+z8ZbNvzYGGlah0z/25bUqoa2LZ8
ov+9FPUhUf4Sb+V/F/iZoEDZhVaAkSGRjlNEpKe6bM/rZt+j4lmHHFiVYUu9ULgz8dzsZ7CdxdjF
eZmnBoBNyOTtKH2tAYF3qjQo2V2+FZZ9UzqZrqHqNQ4Em0D0uLWvI9lxh7Bo/d1YlovH3Fanzkie
jRjkpA5L/1J4pnV3RP1aWd4AU8zwDvyDvFOJ4dpSIRBzsJ3DobjHBNfdI2SUzRzZ51LokML2ltyj
hSloF41ivEhapIzch7geHaJ9GPKbuQMB2pQ1TTJd5MCakGNIQVz1e/2EM7mOZHgociYzRF/54hxc
HpxI/yesDPlqVCFSfhV7IeoL9MQ9FOBmvc5nh4AV0nTSbVn5KEUWI77MA2e7fi4t5f+F+sazXzbB
vlEYrkvKfZ+twDk5RNSRyd7guPBQG7qyNYlppEvImMi3lLUP6yeVpm6UsahQc3hYn2c5NYiPl9Le
KMuygyJBak7C4pgMgzhHExqZymMOKnGfHXrU3r5EI/qDSpvu1DyVJkECKhuh4mX0nVR29mGFqJNU
k1kQ82h9VtQ1QHxnTeHS8uQtfX+ofzh5/CNkBZ1+Nvw6Ix9RgaHVP4JBj1+K+fGxsDAXd6Ha2lMv
r0ZY/mPVU81VwEtDpuHzXKh6h46+2Zns46drikL3ChjDeRTebKGmu1QRLHqz+P+gqB8rhZNSrodo
Mczp1hioaQCiHm+q/Scy7GLfTSYaawOJW4OnmZpNhO1dPT3nIF6YWCULrymk9xQbVkqTSP7NMp/f
PUP8SlO0qCp3m+NME0LiRsHF6dQhrO38rWhRdAX9K6zqvbApQeJJJWKTXIu7CH00nJGhL1Gjhyts
8F075rTr1v9WHogOKb/wdlVKfnAnRuRhGfryfAgYDOckT8g/RPQ/L4BOv+A76//yLKRaieXcwhE7
AqsyJjZtYSwLG8veliNisdmjFoY1HNIBfJp7lyPOtfO9SAt/M4x429plveqSkdoPYBKE7PUyEBrL
QDh3/EpUTY0Dke1iwaXAKoaH9Q+qzM1uWawo8TK+Xd3wzAxAQyHGzv9eYE3FAzHUoByyjCiCDxxc
zThVqse4r4laUWCWEhV1WVkoDOvoGRAV9XseTzcpXGLGyo5bE5wZD7qg2tuT+AJ8wZZvia22a4X5
k63DKj0spz9vWlF6T9aENCoSvnWOp2YB7N5kZLXPStG1aoWZ3tTGJWKU+Zt55Z+gY7Bg4PR2Y5/T
1i59HH4t/XDtUBx84RCXzo/3EOoSxhFwdDtIv8GGqDmoBa2pIqpP1ZCa5LzViLslT03C0WN1rK9u
8WTRWX2ZMw+J2+SnG7IR1WuASxLG7WHy3H89LHbMV4LoLh7inXCj7ggjRvRWWNPI7dMHvw4YSTDl
ZxuN7vqhFl0g/iOX0I2oME+ac4VNBsEsTGN/MHT7YQz5/MdI8uZelzZqi2Uhyr1EHFv/qdRqoZEV
WqJFNmLIwierI/B3jCy/62kYr349HjTwAQUDON084JkNk3hJtGGvPrKUYb7x2QNdWYmNCYq/dQJ6
j2FY9M6rABzchtStUif1fYqDVz3SDRmP8BVeEJCEpBsgbpIV/DrfE2Ax3oi0qK59UOjXQdk7Z7TM
vbncehbnyqF11TFxedMB0OxbNfQQQRZTv90PGxWvRRvvuqn9XUFiEO2MNDygInjI8QAesODW0LMW
vTe0B5RFHD+7hEVUZeOxa4LpNG6TPnJBBgcv/M3R223Xv6rtEZG5MQWwUyOSK78I3uvy25o1aFfK
f7jgxj7Glu3d2rjSNO65XyC92XsDs2KoJCHfdmBbIKST0RXHiIcccqVCRhclS1RG/d5AUI8yzqOB
QFKFhzXPCA11qjOrvE4OvTEFadm2zruH9SW1+ejBiDt/68Y02d0hxHJKLdnOiISMFE2Qfkf2G+wQ
dtQ8qU7ksP4yDZBvrxbjOa4czlOb3bia0ZFXDngZvYZ2kROsIbOjiJAgmgXu2TDp5/d+6mmLGeQp
UNJ5Nh3/XiCOoxe9ta6FQ2Tu+jOVRUdQrMcGwOZhX9wMQ9e8LKv20qsxli5ZOXZjnm06wX2VzScq
TtC4tgS0Gum2jZGLKqbdz44QVVpo1TEjVW5vVA6/VtmMF3TO6Vx7JB9t+ly2j75rdEToWgXOyTzc
JwT/7KNhsfMvnGnY2emuC1kUrdatb9n8g46tmJgbqGEvhtfU0fepj3oqfYFOT8u3JvbCubRx0Y4j
aq1+ieFtqp7QW8JrnIprRQ39Rw2cvQhI/APKM+5l0zQep5wgoZzP9LFuUc76lggOtQHOsqw2w0Bu
oZ51iZ2FPkMeaeu9qDs4f61OXGc2bSqWcZAWwQW9BY0nQDJx4IQcJuwTti2ulRHTgLqwFBXDPib0
sqW3Ak39AFSPCiG46ADBOAWrkoD0AbEbMYNOact9udx0I/nEAmbppO3QOinHbYlDIMU97SbUsP1s
7rm/++eW6eLDcjnYOoUo3emj6OpgSR8ZqzeYYqLXNCs5Z9AKm8m/Va0wsqkx2TH74BrxqP+jD467
q/VoIUI4ujObGYAgQh4ugzQ/Fo1x1AkODb3IVApD/mPMNiulmD89y8j2Bc5qDoWAtjyP3KXRS+8E
TdD67PGHzKWsNuny25Ra+yGtsq+6V7vGdULS4Yx3/NTIyz3qs4e5O3NugKRHf8gkAVBg1mR8QM4X
0E6VlJgaa/NIdl13msgI34QS1ebU2Xe3DLxdkZPSP5NnnRbVd+wZzwEIGYBZ8lqYXvTHpYNG4gCW
6Ux3CYQhSvN/F3nKrlEBxYXG+Iq7URxdu7r7Oap6Ub47XkzIve+0e5fOjc1YqGofU1dKeyyK94VD
CF1L/AnQY2AADWpwMGZiox72aYTYO6lKKOPlMK3LMdo7C5XR5eOxyH3BmEHiUFQr9hTlhzs/Kg1S
KGjds/WpkOzcHQhcM/L8BPd24TfbEhd0JayzWN6caXmbkkT8jRZebv1SW91eanQMaVP/ilFN0oyA
I2c2JViWNUrefcvGgkHqs8OI5inJbdBDME+j+Z15mEGAi6cvNUVkcHtu/bh+rKqqEFfUEqCh/KpT
7b4ZPO9XpFbHWSEJ8vKa6Bgc6id7IUfpXB+ODMXQdu5VKyzduh/A4fRRay86C139cuaIZLmhcre2
ABjtutrZ4tpsL+twp4lqv/U08UkSwF9L0t33I5PHUzzV8rJeKZK236fQDdBNVNZvXqJtjUygr0fz
1XSQaA/ssKh9Df/RIJph284pliy6Fc6NMwbIMFIKBxBRQ2+1tJ7YiIuaTE/f2qcOrk3YPlrD3fdl
YR474dzwakUXe0Betr4AZWu6r/nE5e6F41MA/vaFZr5U7bPrlpjyljtPIjE6+1nTwZwy31jDhwzs
igThuDtaowfsy1xtiMnb5MgGHjuja49Bi3VVldvB8tvvUMFlcshgJ8ts7xLmQ79TqOaVEYD0rZPe
FI2PEhhqUyyYPbg4JU0LPpDFDVkuC0dvZv8Z+MEanmhNl8fyogzDwNHalNNw7K3oRczRbhCWIKwy
oOA9Lk8/IMWMH8YbDYoGQMWEjNpfgx9+iOmfpkl+maNDptqyO3CUB8c8o9kQcAq5yDypnW38OwhK
DUbsVrPH8FOA/bMcu83O7ojTq7LqZchSYpYQHMCuRKjLFwVBMs7hibxkENxFGGjEbfomi/kzMnBM
o59oiNEYWPsHi/1mPVz7i08kA0pLEvGC2v70ZyAJPqFLcGsL3XsyfVeg/dwbWZD/RsSHKFQDpjvl
7yqNtyCz7oNf18/NWFSfizrEdH15Wd+/hgBr16b4e3ZGtZPzXfgtpyMXNOshR0hviCfPnYNbm5ru
HQSQv7Ybyl2pSHBAFTafBtDSXTqTnVT7FVkwDX6lNovJIJ4Rz8oIoef6EgqT+R3oGVATjxdYKNYp
hKnk2nNoGDIlUMlHTWC7+QgrQc1dNs2E+vazf3PDHGqoJIpIdxZBjV65ndygOmSRQaR2T4DWOlen
HpZAeifirWEHxdGZ/wkNO/1Z9NK63kzSMt4iSYavpU1vV7v6ntel9xzFDj3UOTFOyZ+m8IaLX0eU
CzRoxgB8mNLQRRPuPOVPYRgTMtF77SmqmMlKEJtbjZRMCzN6sywmOkRDl0iVco+ACxV/JihNrDlf
PEnrSINq806VxHhuQ/2nalFgEHQ8nxKdGCdbHHrbGp4gswTeDl6UBQU0xi67Ud/If3lTOrLfxMsF
q3vW8TIasl28aD4G3Epzn4x/POeLoch7m9yQNyFQz3EA9ySE0eyrQfO+giPQ2EsIZFG62I6W5x1x
Bl2DdDUFKqX3K0R3oHpv58xEWPaDmJ4CLzdRg75ZfQZ8nFopTnNSUgABPMfblCzdZGkw8AL/YLpY
5/3Qw5HvmKX/XLhmsRlscKuQT3eY+1AWi3I9Ivn1NDRAYaC2EP1m6OonFTYfcVLOe2PAtIhi7TRO
dXCKo36XyPKokQ7J/SJhbC0+43qe/Wcxlrg50+GpXwgKFXbNNjRRxPu12e1LI73JFOPh+rTISt8G
cxhPFj3UT2IQpFFKzAZRMj61QNH542eYY/hXXTa+hE7WIZUjxz2rxbEayj/mEGbPMRGuS932+onu
qUo+qQKOtyHevUTFsXfL5VVrB4LKl6kKEGSJxOoOdRQObz09u5um1d8uJ8CmSMePIibad7KMfJN1
yZKV7DTH9aO8XmShlVVPmg1ivSxSUMBsBae6uv/IDO/XPA+8ITYqsY8MKngZWoRGbQufQBPWcleW
XjKfbWs6mdXsf1RUzyIde2omvEoLk7kCZKCLnyvYOPuR2uSqIEEhSIgFiMxqCyDEiatN1KW0Y+0L
3AbbNNV4ZSMO2pUUKlLETd6InXZMfDKTC4O/OAKybnsiv5yO+gvDGlikcxyiYTl9+8A3eO2e1tXF
mKrysauZO9cjnY3FfZaue+9c+t0Mb3pMRHN10b8cyNVqztQZkWsCY1ATMqjIKXtnX0TItyxUbceH
0h/68bS+3a1tZRvCJtWr8W+SKSS7BZH9pgPWQC3HkyvaYG85eKeyhIIjRl/2M5+Y5s7yjE0W+7TR
qO7bpPhw442Zswms3j8J+9ueHfrcA1xdGVDF0Z8wVEkLr5lqxUNtQ3dsSBtIkYwteIQgWMtPUMZP
9N6eU+TWdebSNJHH+3KR/Rm+z3LtxrTv2CRKTgCBUBq6OBll1zz0kcOOXPg/a6rysGsDZ2DACRm+
sfcHNL+4BoLEPcSvQaAHkmXw41EQnu9V6a2KG34at+wOPJfTo1ThK9dfvQwR8alT8+/BJid8Lo3q
ZRqj8GqXyK5/YI+ib0jxNob6dRrK4ilCY/Vhg/snZgWrGEXxWerk8kPQpBLHqEHFYiK88RgFZkAI
iwdqrOz6ykeufm0bc6FY8cMt75Qp4uEZCRGu3LBrzzqY/pYDbSoTsRN3fxTvKp/F5+wYMPGI0XW/
CBmz4LdisNOjoy+V9hanMRUig4kCxlDmNaOYY9BvPerOr1nTTDQi1npYxS+8E28+GZT8xxU40khY
nGWa714P5ADlhnnPR92XxConAsqnNMmurj4B3OkkQNqWGxiGb+dnyfA8tPmEHnYM3gAPULAP/kay
beQr8qdM0h/i3v8ZJuAV/Ut6FQiKXgeeB3pCq69BomXCLcCw4VrLKGw33T0nTcdKMbglBfryvjUU
IR5+solnm0YO0PanVGItzia3O5YVIRTrlYnCkERnNyIVRgjiKunqCcjAje1PNqmeyyIlJEIhYYjD
at4P3UhHgud/xMbwhZB5iyqAirKRBIFg/VN1WUsuOQYcekxeI294D0NiNoixUa9JnD1my2Y79hm2
XbcdD2Nh/LI1zvWCAQRxCb/QiCpuX7Q4UOHBcUI4iNdrKtLKua5pcRDi4I0J7B7oCiru9JkYouiS
ze5rhVGnGcfpPpn1OUypsVU96q2qG+yndQouJJF2SENpnwSVmcvfURgdrVASbBLnpCn3nj4yw2Qs
sAcDzfS0fKo7Uj+IDakXwVWbWFcRts6hliBfjovkY73Vusy5GkN4jaFoiQPPEUwvc1UTRvAsg71d
GI3nomWARo7sbwzjb+bQZxb7c0v+4EBcnRMcdYZexxbyT1mr7FB0KKbtRIRfVd4DUZBjaCj/o5bR
fAzIOSJ1nYagVTjpMmNuWCr/zbwlCg80+K2wjb8DJK/TWg4RlgSzv7TWXH6WvZEeo7Z9b3zskels
2Z995aHbHzuchsImZ2kZU9exYT0fDR9CeS6jfKsiz/hIWxsk34p2Pw+3XZIfA/p/wVOCnzUQZGkt
zE5tM/z5IXGq3Lfp3pNI/NZVh/4/zFm5ZyKn5/fLLNIWEWn6XozdLCfIuejddDMFdMOuq59p5b8b
fodDgUKo4PE003TaiDGuf/noZR8uADblHVE5oiSF1fVnbCgzgyrhZLDuidkdmgY7OFGD05Gn8mn2
RnkumMye1g9b07g06Wh0YrMXvg0m4QmEhT13ZZogquEessJhfpoXdryMnX/XV8dpgJczJDN3OSyN
uYohcNXHAu1UP0iQg9gWjT1NV+t53SYUL/8g3qUfQ1yozn5Hxd4+JFSoArmY1zY03ANyPA3AiG8K
T96ys6Cyy3FTx2BQ3uA/ibqgXsHK0vM4FnJvEVr5jBx42hIaF5/S6tYYkbqnESy623lX0+oIWnX/
aQqLhrWRuPO8IZBncHADx7638SZn2ll59xJDO+xXJhbB2qGpX3xjvJGpOH03cf1BvNuZiav6ZVUV
2sxUIduuczY1gpQalQbveA6h98fgCH6IE2tw+2M7FQUzZtmQEAzt4FMpnM8q/wrwjIkwO3c+Kpxa
u9gk8FI+VX01fWOUbzQC6iAF/kjwB+6GWRsvYQJ8WTrbtlfGtrIDD9aTUp85J0W3Nxt5GxqNX6+q
oaKYosKX6s2nw/5ENqt80I7Pa1ovjpjq1Q6n/B+7xxqLsGWxRtPxxkGaHNePwky9xMmxoebNecye
R+ACekPic922BFWsGP4wR8YRRJLykyDXTw4Y0n+vapSe+ePM21qTuIihbx0duL9z5DA2GqAKSrlx
mIkQ78A8EGt5mYmKOYqwR1YdVwEWC3KGV1IE8LE8RInYdJHGhiucL2fO0nvlq+ROpc3LgqHnU1wS
dloHh86LeB0Kk2ooW3+GxKdOeXQLkhcjzOPnfsbRl6VUK8Sy289VZT96NnIa3430Kw6RFgIKh1pm
MnOvn/Kf4w0CGAUzkhkukTfM2PpmRONhSGXy0sbN1qa/83n9EqOo7FxKXlug8W1ujNFThx73aZy7
/ui5VXkYSgqPfNxHiCan87pnlHWwL0qjvsCWsXOJiSk9D+VBNvCGutXRu0nlpYnARdtWCWbFxKYs
w6d6rAO5mAqC7GSQ7fA72lZDXnctMM9PEgGBNvROG2jP45ZEZeHWcJTDYjzJozT/jIry5vdRSh1v
+xSbqOarOLHf04qQp2DMUBeSGx1iVf3ERZBvagmDk/veS+xD8KyIkvR9ONsQxRHKLBYDG5F6GIjD
xM3M30j+c6GxfDIkGqclBbqMo7dCm+/Sndt9ESOJeURMmk/vjQ6tW+ipG54QsUr3ESFdKYXZpGZr
30ckF3uo12Tf2QHwJxrxCuZryxLQbaLW8O5h1tFm4w9IvDBVPkQewRyTBMHp7ah4bHPH/2iJJeqX
ZsTWrd4d3zMvqrRt0n9j1z0O6fhiktt1bUil7QwzRO8TkblmAfP5PuHnDWwyCM2fKR6x0JArsWLc
OKNI/CuoKphkR5zYAFIUxb57iWK7uvx3bXNd6zi13ofvD+Fnq6pxwzbJtdpS5jjNMynbXcuqiaPq
kHN4s04gIG586DeqaZKaYuS6PpmpeSltQfWghZmTMrb9MJPbqmi4ImXeJ5g+J8F2YREStqnUxcul
LPILXALkAPb1GyemgVdWKH0WS20iMhoQdn+KNz7aZx46JssxyvqNzK3p/PPsrTKifZfBCPh9Fb1k
GkFmwT74CDw/k1pg48ithLiPSRAdi774TIs5OgR18offJnpFStQ96MQku8Rxqw8XvHk7GiO6ds0s
IPqOImQrwWriTerVaW/ZMvFVlH0dDY9+yaGJ7x61Qctdo7SQZ8QG7Ysb5c3WyON/PRyrd25+2EFb
ZDuyQLlXizI4dbEzbQhqg6dR9JOYOp/ZHlraItp6PiEvJGJqjr6iZM7/kX75J4wlL4WzKLknoelH
avPm1NepPCedOJkDnSWY+po/HlRvHmV/7bR2PyWqE1Ukzn/cSXwsjAMlj156yOPqJSO6P3y4oLXX
7FW8UAVK843ZcBPgtCZekpzFR3PhBLHWpLTrzYs2VDeAsh3KVJHZ/ltQ081mVzCXc5s6J4Rb9WFs
Mu9TDymCZRlG36I38qNvkuaue5MeDd0veiVpEq0alxdw9GSTCwh8noOE+t7mzVuSS3WTm1s5Wppq
AzN6ciRNWQ0x90FLTl1PAsKZ+h2hY/Qa0QDM8PMh9lyXDGwzxxsU6ncb9vxkV/ggaFHGA9zVl1gH
+jlrY9LqCmP+7+jRGEhEV8oO3xMoKYWPO/ysZKqBNNGUFpf73kIP2gsr/rIGDygqy9OLr+P5k8hi
YE4mZ9bzjV7cH0PYn52uUtDmWEPSFLYM0c6rcLGHlAhJ3zxfFMdGgnd1OpQIWEqXaE4cKct3Os+L
c5HiRmA1VR8lKtKNI2EZp3KICYpBExRgLJeea/z3p3cieS6XVd2KEXPaJm9MysJSxK8i7r1XSW9r
HLETFU36Zah0vERUA8cWng47gmkObXB+uydtK4/o4muKwCC6lQdiXZ8SOscxwZQEzeRx+DwKa7xo
mC+62PPm/ANCBNnvdJUTdsot6c7LTrLP7X2ZNP3J9nZi6odtu6CPnM82XHH/A2+T90kMBRk17ch4
S9BVbPfiWUn/Y4ZC/YhcbziZeA/wMI/PjdH3bylqIyK46vkzTH0iGPizhMqyO46hgeKzRXzjhwWS
zdZ+gs03f6UxcGyfi//H3pklSY5d23UqZfUt5AMugAtA9kgzed+FN9FH/sCiS/R9jwloPByDODAt
RGY1mY+kkfqgJLOiFWHp4U0g3AHHuefsvfZh8OqncdIhdrqGDBCq6K63qvYWB8tzjTxzacUVZnyz
Ue77DnI9A/frltASZPbYq8paXLjSE3WQxUzXkyq4KBBKXVxYHOdNCZ4wE0uXF21l06PaSbbRR+mh
OQEk7BLChrCc8OQkJZ6XMH6s3ui39VcxgoyvfRh9jLG1JJl5RXOAMJU6U7YaA7lF1OFB9NEbr5zJ
/edbZgZVpeWKFJUCvKjnXXNheKEcw8hfFf1Z4vuKo5ioON4+c+rChSL6okY4O7Kg0xZ9PFx/DCrH
OnCOcZw9MXrpDkpnMSwnTzwxIai2gzF33VZuY8S6W3zopCiOG5oE9Pxzpudlm7TrjxbySBxL26hM
AuMIiFTdt2srtvp5lkXQV/s0e+0gsbiln9y7TfVI7MY4M1sRnUNbCa4wv8k5SG3TePHA6aRc3gi2
IC/HLvTiinCY6j4sq7OvVuhyp1uxSgCt3sc7YxDFki/FmIs04EQlU2/cPtPukAPV65p5XuxoySoJ
wNf7pPENjJ+JcO7vCFF7dsREh0KpUrV3mIQYoyfzzOk4ObHro/KJ+7UCOUV3XehGbzEmKTNc5QCB
G8dh+ndVhBuzeMwa9zrr78dRB/LVwmY7QhRvXabv5Lb1QFuNjVoMZB2S78FKalH69zQ3pfAIy4Ou
hAW+8wH0LLB4cC07h946h5hVQJniny1SDlrUV32tLAbtKnIhdVTtQkGA6DpLm2hlunsTpWGJrSR7
SciOLJ/NgrZuqMGKaQpSpPPWvDZoLC3p3NDgaAFElOAO68SuyWPEPaMkkBjnknmYQIaWg+hO3wNz
ZQEN1lNnleKgLbn4VsljLR4BEV4YDpb4S5oWJVUmj2Mi2q1WNzdaSDejM2z0GaX1UDgwDMqUDLmR
FgBuY660VqqTLdCBACY/6Oef/uPP//kfr/1/996zcxYDf0mrP/8nt1+zfCiB4NQ/3PzzbZbw38dz
fn3M98/481XwypIx+1L/w0et37Pjc/Je/figaW9+fWV++7e9WzzXz9/dWKZ1UA+X5r0crt+rJq4/
9oK/Y3rkP3vnT+8fr3I75O9/+vn5LQlYdFV1GbzWP3+7a/v2p58dYdqqZX28WV/fq+l3fHvA9Ef8
6ef/9T+f0+ivfyn/+pe/+cR3hH9/+lk3PmnS0igkbU0zhW4YP//UvX/cIz7phqarqiMN3UQ84fz8
U8qXnf+nnw2NJ9nchcVESqGp3FVlMGW4S/0kLBRPti4dVL5SmD//8iZ892H+9uH+lDbJOcOLW7E3
jvrzT/nXD336Ky1hCv7HbuApp2soDJ37X5+vg9Tj4dp/i1kn+kECBR58CQh7rSt3dJK/bfyQOHlg
ADtS6edVkCRU2FhhHN0wl6UNExu1YcnFB+YdPsnymMsku1iD/R6wft+UfIFsmpYc38427ihyms0o
PWJQ4mRNriCRQCbZGbrbqGfECKjF4ljZ6VP6khhkdKkQbWX9RgUdgvhqXDt826xyfYQkJzPl2DPx
x5npG1dlwjWNlgSJvRYRM9rr4FsOeW/A3zBXa3utSny8MKCepYqzcDAy+6lHuQ4O3A5PhlvYrAax
LNDLDNchsKVFXYfNFiHJ51aFcgbLPzvkhFrkDekGbWSSUpgvRxXHfGd3pyQc+tPHvyRj800rOKmt
Wg9WGvbOWYcpYz9Mm7F1blLX0a4URaEKKjISZLwE9liuWUvHiV5qP+4/tygSZ95QjY9MtoGnoIZf
NDbf45Gp5gT6vPaFLw6+AWFEgud+GfSnzDDlZxRDQM404m1bHIu+Xd0pbYfCrlb9azxTJK4Bj/7Y
1P64tNIyOyE5za+jynf2TNIfycR96KBJbBnXT6EweVzvKtIs2wjXvjGVqaGvgQW1UGMmtdbvcst9
BaDqnTIvWQ6+qt5prr2gUUzYQ+cjpCsciq6RUIOmN/e+FgUX8OFOHmPuYpG+LrSMFGHaViulVfM5
3Q+a3HTW4Y/Vcp+mjIB1MptLW2BF87QKzXG8cizrINzQAD7b9GcYYf6BzJgroBgYL3S+1oMhQcA7
Ovo+i7t8hwkU1VNeg7plI/LsMWrY9yBhTuz46bUh++HKNRdaAWanJedvnSlZu2FyoK7hY5B6qETv
RRGNYLWHcRKEd7tM9yF/xgzNTIKesdEb8OFowTHr79cGsihJxwhpiRl83STBBNQM6YPh/EoO0ZQ5
1gI60ZP6weXwm5VNN7wl+GKdUmqET6jOypUBsnEDzeQ4xtb5Y2O1aA9q7X0AcMJE3yq3XRgX59yX
+Rlvl8SM6Gezj5tJkaK2VQN7W41QB1sQs06qeCgc4fkE8ky1SRQbCetLtVBJMNJ66MZ9RuByjKKx
AVizGQb1FDaaPHxsQP1U8zywlFXPJ0PKjnUWJe9Kk3A5+/BmfmzcoM8plPFnJnm3NGKo8IkS33fl
6FyRFuBcdXTVaPBBcsHs80yQmXVuhi66SDN/6r0eImABojweAaK3UuIRDvFdKUay9COnWSga6X5N
PfYLlIohqVbePMorZG4Vd2bocvZuUtCKYfVgVj4yedbfRweWMQAW4awSJ+1uAOqBRUO5+Ji6cuv5
BQfotElSQBD+SOFra1AS0w7fZEgffU7H875UEtLJc5dWUjCIch24ZXJtVC2pYzpTr4BAhuuPnyWu
Zs0uatHFOz9hjSQGqFBW7SVbVtE1n1Bdzbu+9881RgUMEaeAE3ajNQPZI4F36EnG3KZhfmgE52xQ
02dxZHYrBv29sOsvo4JeO/dy81RxxJ+iEG9jmrgrJetZ3jdI1zyy6RsHwxxcifLcTBu/BFREv15u
Pm5+3OHRGKJHVa35ZkE+hbb9iDo+OgkfOb2R5OWzlMozi0Hjui3TYh/0JKEURNxjrA44X9hnmgDp
3FdZhTLLYHZUQypzvA5STUJaRxwjcWZdJI6l6LbwDuKV8KL32ugmuUaMsxDmLDlMdVMI+OzTgsHj
hHIaYI02BgWR6B194qa6SepxPcR1w3xhYGnZ32ajNgJgHKyNpo4rJc6rvciHai9Voq+inJldigV+
WU9+Ro28jqskIrCexTwIN6kiZ/cqps4U1Oxu7135RX2bj523Bp6zNsmm6OEaLKIhetKjRjwMeUMk
egfeUomyh0JLEVljGgsYUYr+rXR6a/ZHwfXPFVyUSRrlB9Xp3ym4/sfbc/r8fa317Tnfai35ybAo
ZFR+iuyBquvXWsv4RHVjOJawdWcqtijsvtVauv3JMCyoQLrQTF0XKrvwrdbS5SdTh07gULZJjXJL
+1dqLdPi139fa0mklY5uWTov5tAs+b7W6pLcdemWO8w2WUoU2pOjtdoCGRzBU3a1lAEEYRoCM9KA
4ezJx14ndHkcGVmhqk9QAc40hlUMY+5Cr0iW2b2tu/WuzcoUf0R6yt08uPIULcYcf02nDSMAHdch
G9KronJPDPl8Eqvw1jYdU6XAntDoTJtmRq1CAEonJkEuCIPUCzKM3ApqSzYcndoGJl7a0YpryBD1
zqqMWAIJRdzFiuvPPQzwG0NaoDq0+A0LSb9SxzYh/MnhCuPSyaiqdJ20ozNP7OG9SCJoHMzZPA9c
ZqiGN6Oi1is7mhIgLTiZdo0PVq3T6zENlVmk4b83jGOvJPmiNHh/9K7xWSCHDonc452+71Vzo3L5
XQ5Jia7KwZ5pm9USJ9eyMbKXFg/joVBTZESWsgkh1NRcrhG/bv0WZKThMqOTmKXKGNt9+PHbnAT4
IQqypJcEJfjuvkVZuNP7dFvYfrTWyKsUMCEXIRKFeRClq7jWINCaQAPTFiXSKPBra+A0qwTkmWL1
LCFxxc+gBGJYJtPdIrdjNvbh50FnpZORupfcFxPxIdLIIiiRJc5QDVIiTv9KiDBTG+eSh8G2Rja2
0Sa1k2tErJfD7fTHhUPx6ouaMWqfvA19t2DxMPc9t/is14inzeActpW18S292hjIyC5eTxRE3/Xl
Cx1JgtZl+45x8AWSCh8navyF5iiSlmJv7XqlzXd1H6ibBG1ueAr4uxYdc8F5iwhhbpVo59SaOPo8
MPOdXqnQTGjjzREyAAOtYg/+eCR29iBgzg+M7Cyl7dE5WOUxoNFzHD3DofZNJ4xgSSpvYVGV16I/
Dh5WXzOCE286dUTjGIeU5qFGQMVVIATbIBJtH/JhSj/zT7iXcJIjFFkVsow3EFiUJyCiPuanJ6nB
MFVHYlOrmHjE2mqqY1tT8vmStDCd86LAm5HXNZ3NViP7LvayU5qwbPc7H/uYGOU1nMUWVGtDh6p3
rjXgAJWtigcd5/+OXK1xrre45yI/BYzVVa/1aCjvRf7MRD19k0IZZiJW7gcgacvKu60KMMItShgC
bQNibBht3USADCZ4q9g5kliEmJXAKqbls8/1jQHGZyF0+MkFh9cV/npyUIQPn9OrqpXlqfkazdpR
EXy+NAbljSKvtYhkPZETc+67uQltjOa1EoXF15uojLYo1KEuOWiOssbWTh8bBnjBMrckoh/kfpBf
DP/MW0x8pw5WNjVvLbw1vFR+C8ymWKL1sRbgJe9N1S0pyIN2UWpTtLzOuLBSnFd8IoJS18b025fF
VkmIVKs7wqXSOOB7L3XkfSspm6eydaSowR88VYKQDquuMwgzZ/IMKqa7NH3nrgdmcWjZZLMyoR4h
X8m1lWWRd1oF9E8Vn2QmIwk62pt7fLupr/jPVhqO5JuosIwSyQEQZe4KQGP90FSC1IqYtRhL9Jlj
d0w1tI3l2FMOLDynEIHTsdNNSSEzxViyilsr9RgRHwI4QQ/7gk4i7orQ+sLeeyc7Ft7JZJ6z62z/
3lWSkkFlQ+Bgm6c3KPmrDUClTZ4H/toaEPMUQRwjT/BJaneo6oOhxRnS87WA8cd9wPJPlZKs3aHz
7slyG84hzjI7Rz4fuMSkUfcywMwiY4vxyM7UQ5tHpMahR6GV2SMX0qat2Q3qQZ82gRyLuUg9m3e/
wo2BwPdBEupjhPlNg6p3EzlfGKJZ+wyEqpx8IN1UPKn0V1dd7gRHYuSDYx7QonWGOOelsDzElR9t
ojbF8+32q8QsqLQbBW62RWCFfWsnhCM5en3uJpkhLjPndxtcLzg1Yh1y5XRHxghajBDI6jon8ZEY
pocR6TeISI69LhqWSp01l7FIwx1sVIb/lko12KWvZjZw2hTpeSxb8z4dw7WbpD3mihfOUW/fC+Ht
LZFUW1oHeNFZluiDmh1GvE47DUMR8znv3FtEm5h2dElHwhyAlyHb4RifRlrOKsrzBgKjTzwXIffW
eug6i5CO6YdD+2hruBgrTvCLBtNpCzNWXzlOduUBl92Ng1HsTNk8C2C413YOYVS2XrnU+uos06q8
AiNtEj1HekrmZ8U8yDRlm7U1mkQtkjjCGn1RqmNPeCrQBQnNoO8BsNcgrFnmgKZpgmwL6ypZOJLR
Vp55GMPJO+y9qlvlBXh3P+3UHU6BYIZotd7Wrgu8cwyrQ4q6+NTHNyFqzaPEha20L1ZIzIbavjHt
3xRqPDy5/ElcS8ATV2lxaEtl7yXjPULk/LqYwHMKgGuz79LTx4+qDseSV+VPVqlvpKkYj0kuWKaC
v+MLpaDtGcJ4ilsbJ6Lv7LB63jFmlndCo1Fc69ZNLz0d9nOdrrWCEL3KjHV63d6h0Y1tlGkzIF/1
patqeaVD4Td8h0ylWr1lrt1v0k65oxUDTEgX1YxLPtIjVVlbTTns8Pt5yIw5lFOJNhNG1rZUhH/y
OFl7zsO1TwjUgtCZ2x6bEl5nOKmCKpMUU6brgVl3+yZgMpYJc8Nppu3jULrAUtqrQpFANBDPGtiu
l5aCK8qMoRgbJMOsYIc8mpOrX43BWIOVtVdkOCV6q5yhjbjrWIUDjGd92JSWFSMeERqfXv1gsRdb
o4VnKvXM3Gj+lL6oxd2+y0fsNXiuxqS5M1yUcz3scCVmkRkFqB9azp1tD6s0S73+jiPCYFRGR8+v
+zsMu9OqnuTJi10YOtg748KIkoS9Jnsvqb/+WML8M0sYlh7S4oLxD9cw5dszoYy/X8X89rSvyxhD
/2RiptFsi6WCI5ypMfy1ZWzQMuYek/aTnHrJuv3rMoaWMX05VUVDR5C3/XHXby1jKRlE41FWHdNS
9X9pGcPC58dljG5YiDilMEzBC+s/tIxdXwlkkecuoZFYfIqMK1xV0IGENhcmIxlkXSmpKtqUDGRh
7cT41Fa2tvNTn36uUIlHcsDWDFW19DNQhnEEshfQDHl75d04xfkVXdjuMsU+01FPLmWP8Q6/8Ush
yvJL4V8pmhq908/FoicQ5JeDcnIKCFUycJ29qwGkGPQpkO2Dz1Ur/XXvuwOdJwhyncmXXChYeMTB
fRHvEpWWTJEegt614RHUxTxFD7SMAzxwgUU6KLGl90Uf0Qx0d6I1uHpSdyyK3L/OMhvJUTmxh+jp
oIrUoKmliAs05WwlZBFqWrnRFVPOhTjxxxC35zL3Uwpk8R1MiLRsbiwSd9chXz214d978LbmRI0t
u9TxHiYVjUs28dacWo4fGzQuoj72YCV99A44/S2LLxSoL64f55uxyW9CmBirPyIF/l2RAmMuzris
yf0odqBRV2gWtyMRq+aVOrBoj7wFgbe7VD9xnqwmYlQXP2WjsewLFtA436nDmRS4SLL8pdN4ALHi
vUQy1tRPMCIY8vJh2l9GKTejb61rFE2Dk2w05NidRXynGa8OPboJY6zpv1uoGbMb/Al4QGC5sYzz
Odq1QT8F8IJCTLHm2iEBfSS+xxuXNci+kMrMYbVKYx9se77WyNGtBWtdmQPeO6Z4Yw0MM/yTq3UL
hlVJE658x+kUUwCcZd6NUz705ucQnTJSSWpeCPUGYQVotwEJM+UZzoIzX023gzO+q30EO+yPuIU/
4hb+iFv4vxW3YPcETHRngSB54cSmOqdbSvQd9elyANbd2951r8NQKxgqF3LM1rAIzxTO0SLWy+Ah
IAIiq2/LOs0IgJPqPvPVW1wL7gWKWb3F44LbY7SeSl+hB2k63dwNRlA2jW4D5kUpMapa9Yp365io
6K9GzTxl2sQTYfjipfKGTlWzxxrbdYwfDW+8JFT6e9PNwUJiSbH8NN8XzNAXPYa2czy4K0mkF9+O
ehtFa68HDFpb9trGjx30k9gj0xhxWflxELAZEUepj5X+nlbNixKoiLCQSPKNaJwVC6WZzujiOSyt
ZaLW/dyOQnNXQYA6+lZ6QcG0FAjOd/QaT6GVi0XYkLGV4VAcvKGkR8esTqnUgNlwz9rZizUc8nMf
VgKZLRbLXU8QM1JfRXCzVm6J0S0oNAYwjdS3rZM/8gE0uZOjIVVrVMJD8BrR2iITwG6uGzNY4nRq
9y4Iy70DOGKpNzEMysEmPa/WnHnupeLqY0OHgOGdAkpWjunO1PPkGfFeuqBLmsodesbqUfG8WcgA
/C5Ojd1Il2dGexxhKePH+e9q2296g9/rC4T4sVY0bFNVab1jdHUcxzK/b3kXpsV0exwwMaTVAiAk
M7R22VmMexEk+byb1Ws50h/D6EMqqI1UHJvxLzeHalcQCNUQuUCqyDKXLVbMbB6XyteZy9cxwt/Y
Tcrm7xvzP+yl/H4vFS3QXK6L/rI0sEVAsK0AEVb1o0aCZfBkN9X/0e+zGAIIy5KWOu3P70QXEgGA
1hJqsBT6Y00abKzd1D5RWt1jJ18Sr/hjPfZPaXimhZVEHvC7Y/a/iHhmz2X917/8l/XY16d9GyuJ
Tw4SUJxeAoY8y67fS3gQ8DgoSi0DKO20svplrMR6jPRqG+EhQy1LOuZvYyXuQtqDHtVmGOQY5r+2
HmPl98PRa5iOYbCDhgnVFQgiO/H7o8kMXVzIIzkuUC2s3ItO/mCSSFNkhKS28TKyw/CJTmyK1Mah
GAuFc2VVwLlgFHaXj02WN0+Vu2fBUveOSk2o1rdoevOlXjh3dh5ALyjewde4D5qFcxX6BlJwK+1W
Tq+km6xNmJcDcTiLHHWPYXazSEVVYIyjf0rBJOqVg6hIVS/kBKTMcJVXs/MJSyrJSxxCclOxv2xZ
clrMMNRlKPtg3ZaYdvoWAW1FpxkELOxPxzyEVV5oJKASADI0OLOMUYtW0PMJlUyDO1mr8Vb39A4p
YQCnLG6UJU3jCCe48pZ5tjWLFPJLwszEoRDkyOXKnHRKZsknQF76PNBIgSqRUy101Jef9cq8NzHp
+EGXbxWfUEgTJqAe28O57UmqbQdnowXhwZt4cpo5dGcfSRKrdHHp8hn7nOxp/3nLouv8BYahXQhD
emvosBndMcJ+ixVgP7gVIgLGPZjBRg1X6hdzimxrtbG7pJ5UoAEAVc80KveAw2CZWCJeKo68s41+
6rNtB7UCSywXOabhtJNr3W03lqhf4VtCJIpudVtcW5+RHQM7H15aQlMCIgbUhPBXMWyKBoeSDNYN
TEoYDDsvUTaF8IqZYQbPdDo945IpA90/b6uo+kOsDHeOFjAu83dx4UPMeZd69LnnQsRlEN81fV1k
2y/CDs+jUZ3LjjwgXz4MAzHz2Xg2wFYA2DqO5Wvu+7eZ0r4ioiUsBNvXtCtZql77urJvrWRr4rxP
KRvqVn0cmuKpnvC7GU6hBFMd+Ef/yqnavSiNZdgHG4fsWyXnakjMMg1f1X6JuvBKMpZCUYyH11X2
ShkTYq/ssy5cWaQ9hs0JPin222Y17SOmrDPOqF0H7Ct1cA0Rcm5n9y1OO8Y32zown1PazOSiABwc
z43Opd9zuxdV9d4IyvZvdT17c8psXenKakSIm0XRlXBKqOH6S5J555qxmVbyfy1ejd7RCp8dkooC
4oHCtN5bBcwJc/Oxg6Fy05f2Sjc5ONUj4+BVooQrLxoOFiO6hnxyO1wZtcJsSPl4RlGGDwSwPUgb
CPxoLKT2pSazvSGvrUGkkhKzoXpHF+dYKKMvERbFPLePZl68m1dCVa6mj376FVHG90IuqotB7okO
zoa8pXnb4IZoVROAfXrdl5wjmTlhumV0sC4ft9Xs1Nvifnr9vhDXIg4e8kxbj0P9okvQeuhUDTAT
OiEQHYm+TvfkG+Ece/Fl2rtyENdZY97aWEk5hOnrcOLPmeOvedKMdtdL4JGvGBvxZyIVZtNTYd1s
s77YmkWMZsxZtkxpVjFLZ0B2s9qYNXb38d64ejgFUNxCd7pTGv+cDksd5qDHgpeKc6kgyQYmcTBK
yJBJuHRr49pn1k5/mxnx8OjXEeZRNfisi6a9Ncdyn7g9WfKuo9zWdLZx9EVPwEif9XMqeu9SZBkg
BkFoLDBefRXQcF8WMRxcX8TqKuqK/tSlVwwT5W4w4+GqryqM+3x1rnu7NDkS4ZUaFEbOYLhgAMoR
g+CIiVS2zZOZ5s28ytT60KvYByAbd1Cw00CjfQDRremK69iImu2kHbz6uCL+2zTA/w/Ke7+WBhqF
1z+Qm0TVM0khP7ZqJVJefvaLupdWLYWtbqPi/dp1/abu1T+hJxEOl36bglxOEt5fFCfOJ9Xg0Y6l
maZF8U/R/IvixKLUsEzqZFX/Jvz9RQ3zrYz9qs3+O+pe/Ud1r0G/V/CKGp1fTcipcvl9aRB1SkWU
E9jgtOiJ0ZK2cfWxEX6PF2K6GVpGv7DsgojW6aZDaMrXO357cM1oyyv1Yqf8eudvD2vUqtnYuf3w
w9N/e6zugB9ueoA1Hw/J+RbTMs/a/vaE2luKKkuYBI/eOi0T9SawUTOWOql+YaIvhF0MezUcAQKE
aPiHCqOWlwCGd/cNQrJjaVrNDUZcXEf4GRZF4QQ0g+vh9LGpbX3ApeHKxYiRjHyeXSa55vaudC5B
S2AaLPHq2Y6ddVCV1ZdiRITsTrigpNOg9hqgFCsnOFgKuCoY4Bh6CRWYJZpgugf8HWzqxPLk/Wu1
mnmyeIYzRUztYHS3UuBx9hQILZbrDrdthx7a7SmRGgSpfYZ6screK6vqD0JXdthXC/SxREqHdmos
FL2LF7lKjZS3jo171mQpFBLpy0Uxo71WmGtmdXSUARLtw4Ag9DK4J0avupj+ylGddRkZAzk8cbmB
B2vOlUrnzdOD7BgYPUZjI3NnfW9l+H7EvaNgISDUCwa9ZZl7V72SUT6S24PiscF7jBLEcCEfUn01
tk5CXQOePwjS4DaX+Vva9oexLWFaKOT5RrEUR+x181yxakCRvrkTCX86J8qNUurXamwoD5FE1dBk
dnSsE7PdkajorwMTVxVBamijarN8M8KzKsPmqhhAv5cSJYpZWeOiAWVETbUBqtZj3vQwgBQw8dQw
u+hQb2YoW1IyKuWNa0ObQQUrz0YTqOtM2Fvp+O9NG33G4npIw0Bb1ZXSXEoRSa4eAVQaDz6vY94F
bvJSj0R7hfYGneNdY9FseACvL7dKE92XY2XTIU0iQHsBK1f6oYR9yYOmaDCXe2oOfbDmpupH137h
EvkL22wc03I7BkxBlQl6pxhyLaq0vRjIy1cCF+iqkj1BBzZ7IMA5CXMMb7VAvzeqUVwKPZMnjWng
zK3G8KkdLWuhF1640aRyWyacPIM/2UHgtFCtG81ah461qhqyx5uA1OJ6FPPAVch3nm6ZHpZNswh3
OizgVRv3y0ACn4jCZBO6eYsaprdXDmorK1CIkJYRZURwQ8bKFI4ZaZuYDPO+jUl9Bii499sIO0ut
gx6q1X5bS61d1vR+mHpK64DehzU/DQAwevMu9wnsNY+Bw3RXM+SVTeN6Vsdlv0mS8rVfOoP/2BRa
yfQT16GHoJv1BDxAtbM5K+KzjKmGNTJJ6Y7ju2dvlrm2HIYcVUKSYve0eGpVygUZt7sksax1GfYV
I2X9qVeWBYEFb7LgqBC9Fu+EL9UFXzXn3CJ0BwsdoStjAklM92/IxqQnbobHj1uDG3WbDrbd3BLk
1M0NTxxKS6lmrimsRZoOPVfl8dXwOrkEXdMtYqN27q1Rf3PjONz7Nq0iLxPkVEcVnOcmSOcuY6WL
bhY3pIk+U/fqt60A04Q+/lYv/OTMMUlZ430G1FkcXZYgDzivxZBqD2kqjavRh+FmhVJ9CNsAnYJj
fcboHyDw08Iz5FZzEVdmeJsPQzQfVewEjmxu/r1lAe2ZX00/f17//2QNwqsziTv/fumwwSv0XeHg
iG/P+VWpSreAWS3kYeSgxjTI/VY3mJ8sC6uQaqqGRhXg/NZS0K1PqrBZP1qTofvrXb/UDSb6VpOq
QRPiow8h/hWl6tTu+s4TZPJbdIFKVkj2Qv7QUBB5VSWEMKC89C46/h8y4eb2y+/ej7/VcqMW+vHX
SKmyIFFphgi6YNN78PvixILM7/oEsQKBIIHtXTXPjF4tsURes1UkfRsE26gzUXDZ2/51NF5brt9i
bbZrv7zNyHH0FgngRsCO8iXvb1jsw29QvKdZyCq4XeuoJ4AzNfGO12/kqkACaAQ70W2K6M0sdq7G
2LZbxTojK3ntJUgNASu4AmjYKioGGhzaulS5Wi1Zba3L+JCN1tzo83OiM4s7a8ZzDeEqV06xeja7
RxXs46hNHpxiXaeTxwVfAFh7uO2rsmiZhV9jE17mxU1TnpnBVR2hGHIGd2KVst4a16swVpZgWzGd
GPl+ocGd9R/j+EBMXhMSRLUZSggRp7LaBP2zDK3NAL9TcaqZIklw4VNK1X5BBnCo3OnVomx3qVwG
JD1AT2hfqRYWaZ3eRQqFQF4+MVBec7FbYmdOvLuoCxDIo1EDlbsPnYsf0OsGTliS7jake4J88Zuc
IFpMZh0sJjEZH7QtzVPfMmL0l223Mn1rNQzJbAWIDVPidQi5rJ7qtDyYVTR51WPyDGD0tl/JdfOl
WYrduGoX+UGuzVfnlB/6R3/bzfMFMV5LbxWsolWyKtcwXhZfiF5eoq6cIbm6eAwwtYNYi3V6QBJ3
MdbBM3hA7JgH/TW7V24M7pDrYT69drsANL8cV6BKtv1jdF98kRfzFG5BXy+LZb6QS3tpnln1H+VR
P+tbokDm9SrcArc4GjtQSOf41j93S7hsx3TbLdUv0RE83K13nW7zA4lz0wOJs7z2rpt7/8zYYd0t
CTZd9vza/hXbBexrW92p63KlbDgMVto22VuH/sl7sQ4Kt7MlyoJVsYQxNFsAH5phN5n7a3vOkPVc
bC7NDEDonJBn3hkihnkTyA3nYaS+z6Gdso1m9+Zs+hHsmRW+pJW6Nrlbn1mH6EXbRg8LUSvRoVaS
s1lE4HVRPswJjDdDkByYItKN1zUrpgED8tfm/bP6PB5Qseb7yWlz7107r7JbhIx4FsjIPIQYMWjG
WfVcPce3xX11j1XGeXUetXbWwUegi0UOHy0m2uhTgizt/lkVQMzFurrw30CMa8EsO9pf/Kf6rd9a
m+6zeifu5LNxH2zSt2KcEducLJvPcFZ6lIogjT93JK1Hc5BdvA1whR8yYpOLWfaevEdybj+1D+2L
9qA/lDfDlXmIEmbk8xIF6aUCN/iS9DNdnY0vGP69fLX1CMEguANOxyy9iU/crGti32ZyK9+mZLlw
Fiibqt3gZQHFFBW0PWbEhec2bUHY+uAaqJIQn+10fmMPV0bDFLXSx2sFid6wYz+bd31fn4odHkgL
rgfZEWvTAHe2MUh43dmkkVLd9jPzgT8r+5z8b5LOa7ltJQiiX4QqBJIAXpGYc9YLilRAInLG198D
37LKZdmyKGJ3Z2d6erq/oqP0hvuO+YC2dK1m3a2HRfBV/ibn+Jgemd0qzuIUyWBDvHqZKfH5vpx/
nAgs1USLEXC0jCz+IOX2B1D2nn7Vc3iZawo6t1t8vlUHeb6b/xPvsmW1cedAn6xMDNx20l7ylS9e
eUeea8jjQNAlPv77ycordtTkOYPI84pXsu0Um85pV/5SWOANuKuAeO/yCQNVzmL30PflTeOrmFrY
ht/425vtjsEjIivdwEfPudrWV2/l74d7cFTW2b7eJufujq+8hdjyXv/CJ1b/Uo7eEg8GHgHWtU5i
FUuNg8u8XW9o234FAurtpEdwik/VQV9nsvlhxo1B8jULeVQkhgTNOmdWHaHfRfnvZ0ezGZGPa3XO
ntVltop2BAp1/9nANkRFsqZSMZLaDG4h/sYf09ult/AS7fwD23vXLPMVQ5tvlh841YBYF00tmfIv
WkfH7Kzf40V7KnfojRInolO88xbiLXz2ttNybIS9urfaVX+Uv6TldKk+qTsW5Z3GavfUE6PiWTK9
zjCUl5vqvvzDGBFEcM/fNQ/mjTb9x4hO2aXZ5JyzmqFVwZZzs94NFwZSqz2WaWzAqWRym6H7jTrp
81OajrcyyvnMVCwHw4TAqDaTVbATV4UlLCiOy9iQOZSo+DM8gaTUK0BD4M+9Ip1CVNxIS+GC3Prs
5F/1DJsJA4sBqPMp7/2KG9XwVJY51jRg+4b0zJn4XSsH6cm/UO4E98lW2ZPya1M48kb9V1neznsx
hXsegz7mJPp3+pq0VnpLNlZ/jNf5GhiPSVn92d8LXOpSD1jQKN/lWjok3x+kXXuz8GhzGjnuR1u+
/RKuL9Rpmn/oU+IyhqKUiM/YFQFes5RMN7OLa7zHCnWHCsYKZxq6jOLHjDfpRnSwh7crU7y3b/c0
vjt8nipLImbCNtOctjqoIpL01gdTNXfxadAXcFCyEE9wmMVfDF1939siTnlMR8+6flZj8p6fhwez
O6YeXAXlp1LMWbJmJAOEW5QRajS4H2aZCaSphhsV/wmEsDHmljc1F2e46dxthDEv4nu4UmvXHsE7
RM5DjEiYZoygf78QnkdoQd/Tt26xGYDkfRnIANSFuneP4w6DV+qOU0DSQ6ESQwlklSyFPX/W5pMV
ozlDbdaRbPgH/ds/kDq1lvIQowXu3Xr5gFVHQmB76ozpPHQGRAOpuHR2GEMrsReuDxpGPp4S6IDb
4bm8Tu/qu9jDgXV056s00lP7Eh7+D/F8CIzgNN4GLHNVWAxxI5esPOJX+sKzj6tAkhFYNoAINtEi
XuQrgJNFemyv0VdVzPEJxptZuufb9Oodm7X2LN7FG1EkCHn8chdTW9ynD/36WQM5YFlbP9XIQJem
ruYBr7xxnYlsotWmfOzhNFlWi2oRz0MrcZxir/J6qHEum01FVoBv+ibc+Bvp3O27vbydXsSTeple
grt7lY/CWXoky3gnm4j4LDOnJJJOTNGePhjDmaKXkRrkiB+Xa9H/6Ta09BlutUus7YygGwN4t+aZ
zbBofGrheK+4GOBlhn5q7uF+WISOZMAFNHUWJLyMj4cxyPKmPGgcfGvHD10FrCp6Y/bl3YKbfmbj
dA+03fueKS0z05YMwSrf+W36LfcskVlxHaNgCpfx30fMKEZtJKyGTl4W3IIWqrNRYoP7IaRI38LZ
PWbLYDGxxW1zbs7itjpjMrDnIrnGV+0540D9Fnds72gv6L4TupZ2GCNxOzfiheWt3VV0Kl/Cd0L6
E7949eiFsiyCLSRBr9lxciTdSf94tRbz7z+JZCy/kTKoD+Hb/0EnGMHBclfv8hVjBkcnPip3rr47
FwxmKt6X9C5/4T6U84xnL22KS/vKd8JDf5Sv5DKgYEsWSUjMTeGcbHhXSLPhhKx9bB9dDdWUKpMh
dPpn9AmiP54lET1RcJ10MCjBnIwfSzkj34NhJellucnjOQ/oU4OlmS7zBWAVnNMUD06ARaM+TZGP
Q5RFMgTRYNga9w83HLMPIdi3lPMNdjQrN1hTs5gxDh9TM2jNJKYl4SRIMda2G1gIXrJnOev9glHu
GWbPL//NUxYwC/6XlGBYyXefXIO1ig3PC83g2av6SVfTNzQZ6R3+OxfcaeKowomoF6aHzJ8b3aXc
YTFy6h7alnebAk+idv4V/fV4sKF4ULDv0H4lsnG9MJFmqP+/RYboERMdvcfNyTHcUK0Q3zGNxiwQ
AWF6tqamOQzPhr8NTdBv/xKv9Uc88JZ5yeESMHaB8e8wPqL2RY+Coy2bFDBVDKZkyq9mvGs5C7y/
bq2elFPPQLdBRde3Jh8chv6JSF3Zmm1rhMSX2hlSi2lpzMfodTEbxVfhVjRA2GkAX40CJbrSZMYO
ZckAw50WBR6aIob6bk/yLd8lhw/P7ej9Jd+0jIqPOY48EfVIJTippdG4TNPYiMFE6/qo0oFCW1e2
K8GcMhZHru2ZnFm8PmHvurxtWItkecieEv2Ie9/IMIDsKticzozBHTdHi5hSgcqYWWpjbCXUEWQR
Cgx/tD8GrR4VBnTgqpBrBIWC04SqgqUMcmv9tj5VeHwzWHArLs3YyzZkDX0oiyS7v9W7Yp9+8eqc
hOh39kSXqETFrSL1Kr8mL/gwyDX9sEErSEf0RHFnVJhSHj8amtav9o/bhvY1rV23MD6XCWL4XFC1
UeIkjEGbbohfLPf0RyIL0dmBT3MKPPSF2HdDRMXC6Z19U6lw3cL4HEmfU4PbCjMuzTfT1+DQ9R5k
lFGN4lK/mkv7xQOqt+SImsHC+BbKpKwOu5bVEe4F2dD0GyCd1IKK5S//WC07UmYocgxORCwvMOsZ
s9mmeEPiomq4A+bQgz6lNdCG1KxRq+in3EWLektCR2Y3ervS1MPMS8NhEk0dYyKANVIEeF81XlZw
ghg3FCDUWmFmcW1FKbZSFl8XaQhIOlpjI52VIMmRIRZm6e644j4+S5nFliBX5A9srgp43vsVTsRw
/pH3w47W8ZohCZbJtGzGR0i5uLC6AGLuRg8YdGq4F5D2WsSdiVtsi03Q76RD4wzLMLziHAyleFjs
qYpEtDN116oZg/lXBdSkxaf+hdLBWEj1BlJDhW6gXl5/rIhT3BkxNf3UxNikak207LTaERJTc009
nCcRIpWGD5BJgIost3FQ/0HcVkC8VzAD0ZpGNjS0yWAV0OFLM5yZCDgw5+tVxnBmNEUyCqIqZ4UV
Yd50Zng6ocD22aMvFPS6Hz+3ZBQBeS/aagr4mlsZ/GOP6RYr/4Lbz0R8s+93zYWAgOEktLcx20/j
Q32NEYbU0BhZ+v3mQ0Wq4tywCtMFI4yccdzNcibgQrtSofUbjNwxdVb9CceaG++FSxEqI5FiDF9J
Z5cHVM83SDiBNgQ/zGml0O244L6UrXKaPaNfzm/EqqDahW2OYJA2FMTvzMimVJKm9EUImhy6N1kN
w7BIT9S/FXs3InM0y2O+andMSYNXlMbQjHUr4//JhYueg41UFqGSu4OIOuBLRxSdWUrExBqH3/D+
ylG6yUDfqpLPnmR/AMuZMv6WvnmcI03aRXfE7C7hQwb6zcyY7CSiD2zOEImHJQL3EK19HKxwtalR
hR9Dn0T39+ejGtIAxcXovzt2AQOJ9VyVjnXv5AQczuTHrHoELAzlq37Kh0IcQxd7Mjunx2BN8f5d
c/t2DyoI4fF5euuKWiXtjNIz9Xf95VIYCYTdbcAEAUQ3j/XF4tniflOUBWrRHzAt9BkThro3IZN7
iYmZ2Hi8v/zv4aJskp+KwUfSSn1eqxZyimhaSRMbWjv9abk3KaSIOLJKYmumgCH4a0pGpVBA4/jD
rPW4n/M3mxHFwdCoJRMIP+lMmcFpKut38YVvBaoPPOLaEMFoREN9SoduzwJEt/FS4+p5jMXNpd61
u/BbmxjMFXPIZr8i+Ml3vJIW1Vp8KszRU5tQ0IAo/I7lrfSm8E6P8ao5D/4ILTZ7/kd97L+Gi3Rx
A7M9hd85VXeKAhW1MJsG1tM+2H7e8k/9/Kxx8jiqW2DJKeuZGrOzdm6/Baa+pga/4/XLgvk39Uvc
4/vz+WONJmfhSvb6rV7BCE+zA8YCi3Kb7dt5bE+uCABdpr79aea6wexygANSbFpUSUqxDBgw9y0n
j1aia0d/GhcW0fxjleEq7tCZhdk6RlNvp634Ziu0edFfRpiEEMCkCa7YABITq0yddgLvi+HCfxkM
jh0QTLfBuqVqQFpFO2qqac1mXEQW8KhfoBezZBG5V+TYJr+c9MQvNqkl//HHBmBp/CpLgdXEO1DN
zrOGHyol7EQUhVwftdkjRa6CKN1V2TPXfhP20alatlwXDEAqny2QCUoDfWv43O/Urf653sYLF/vK
xwR8jcsLq+1yJ27rbXYm96IyIbaC4+hvMJ3T9F+GxrXRkos35uSPX+TNg8mxgxYMBWRAKFImUNAY
NcInSQt0qvYk3N2ZSQqAXolMU+lG1JJv/U34pkwb/eVRO/jm6iOFhALqvhDKJa2iygQhIhadQwoH
Cjd+uvF1LtMN6BJXEpEu6mCgUJeAJxzSebfQhPFSVKmyGWW/q/fyOCx5d+JNeKQv8Adeb3Kk9rDK
RXynvp7ExowvPqFHFb/HjS6wQivvxFzI5Naihv2ofgQDvVvRzk/ZoQD6yL+Sc3Cs7j17UvnSSAKZ
cGcNYPVyUVLUQsGGFmwRewG2wDQHK60tsh0FnxTyn/9zWo7ZbLwHEdeePMWD/+5/9MhofNOP4Q/h
6GL3isnUqcZY5tR2qVRn5BcWjBWw5uJPOornyU/yNthsfAh0rVFbHAE6ULAYSUruZXKgmckNyrnj
0ReiJf9yiZBZ8RnBp/UXuGUSlUvCE7chqhBrJzxID6Ju8T3h2U7mSK8K8ab2DE4A0yXgASS5pDdI
aBGn9W/qMRTJyNFGHP9IiuyDGHSGf9aeLvgFzAPJQVGUB4N7tz+ZI1jgXrzf5h6RuYw9RWNamhKj
MWi/XpP75154hsigf4/uqJnWeCM4Ai55f9MvFcysNZhS7tGdJ2likVV+QlzX0VQ0SEOU6TzKnCCy
PSyRieKhWYc03HGZsLKPxdMFPaWshZiNyAZOX0RjLk3unuQHnWK6pzrFFW+Gv2SCvpnZrD5X6r/8
j7uJ9C4bldVJaS0SSApvbw01niSJgAfChfggO128ZmfAzuJeP0Vl3BhJb4rICiZEDoQ/aC1jN2C5
T3gH1/Q4sTGCOlQXl2gDcQLlgYv06L6RfKTzKu+YnFX5CTO7exaIhZDdkRRTWSFuWEMTM0SKTu5u
hvxhtclAb2PezYkrB6P5CR/duXi2X+0O/PFgDY/0L/ZNDSGML5CcoTW1GE6XgeKDVTAPiKz0G0nh
jsyNBvVTvyiQNsgnrAghBxerNDv8AV+OCjMWzTxhHMFozv0v0Kd/zu7iQf6ZPEn4OH4eilSSKbjI
RY0JYwYyiqBWeIumd1QjA80GN1Yke8jnMDpixEXyOQjs9F7suRbCb+kyCczwCRaN4gkJdTrWuSRL
1LfFQ87MFAwRc4xjMz6THC5aZsSVwfH1+VHIUkuTLr18z5kYr4zZfXbnU+FCfk1ZSjHP22GpNaae
X+QcAYuGZCePDFAdjYba9CubWUjqal82EAGJ/4AFKOdm4PP4DmkMa9kAP+FFJxbLY0GGfQVBUec/
IH90Sl/xTTx2z/SNlofh47fWwXrFVMepqfJCg845WeA4irwGZ0BZ1mrqeVw6ZDxItIY//Wu4ECD7
bXzsf0laQeELAgx/g5cMkhWd2VAj/bYd6Q2UVSN5Tm4sy2gj+iEvNqz2L71xfkn2eVY4ymYPOKGk
m540J8hSlVRWBo21t/EHkmCTkEN3Bj5tLbSHk/TEldilvW4g112N+S3OUcOXS8Yx4AljQFlJkRsN
DAgzYxrksUMUs0dvCrFPcLLaiEns372E8Ak7HxqGKWI6QNTNzQmqpR38QyN1Qts/Cgf9WRKa3lhf
BagM42qCtI6E5fQS3Z1VUcN6RQKsE+Pjm33RfiGoH/lLCZNQcibREq/deXYTX/6PPt4h+V/wx40R
vUXqe4lIQz5vNL89e/mVHiYsGudjhWbZ9nMUlvndu2tXVha1DHY4/gN/oPLVMj5xL3UX2Wb3CQ+I
Nc/hQkvjw6acbtoT7c13j9sJOPrwZrO33qoomaB95NhkM85CssaUHj2LkEZESilqqroz+cUCunLn
yUHGC4kSEhEcMIT+Sr0KSvV5a5fuRL7pgxbwA/WOXCwm39XNnzkdPqOiKdFIyRnPMDXqiNZGa2RI
NyE1TGRVv2buQMNczVAQMYvC6E71k6gHdaRWziSUMoVseJGbBeUY/YQyN6imqsp0kieXYlEtCGyt
v01f5JIfZMEgZhPkAZdw9QEF0Yya95Au2Xw1BY26Ut/Cffb6KJaiLXBNpRwO8GJBQpbFZ1r3lxsb
WaUMW2NjOk7/mBmxEFNSRMCLOUptFEQx74egQ8NPMYR1uAFXoql3KBFD122SBDTMGfFts5ceXT4N
4mQQjGrgRo/K+5hmmzBGtN0kjRGr/ZTUWDF811LRBjyHr2LkboLXGS7IJHS0gAnQeRnYvnep8EQu
lxi31B/HFL/1bfjX7+Uf94dUwT/nV2kdk8lhHjq7ka2ET86Wg9RQQzhI5vloH20U8PMRydEoVMe6
DZopkSTGBsf2hzMFx5SnR+vli4qDQlRXV/SIivJeFHM9nw+ZDcZCdoDwdqciRrCKFbN1sMTDUxUP
J6Ra3O8kYTD0Kgl2G5xCwRa/kVy7I/oiUt3gPRM4HxxFozUJGa1vWbilH5t2b/Yz642sesQ5XGHK
fEybsHPb5oWj6Yd/MN3cC8/ee4KHBX0I76/6rh68H94GYwDuinpTvKZfpKYB21kqXUKItiWoxrq7
VVKCc5ZMftHlPgcCdopFNj2pSvYlaJ2TaXlCSUYqgjTQQsJ97fMUOGneWpsQFsd4VSEP6eEdcw51
GEPqV/o13Xx+koubHQLlqGmEISagtsEuIacn+a60RUTy+J39hAB5K8wN68QaMQAcXucQgAyA5Gi6
LLFOjSe9VfWphQjNNEFPE1Cu1UzA8J9g3eyzff9LTkR7cUIVT1QjPKA7jmZvhAm2CcbYaCs3+kkU
e0gMGjaW+KK9Coqe+Hac/mpoHtNbKn7Cb8JtPtsl09eslVZyAv2QNkjKS5xRummWkXapvaem7Gtk
iHG9pr3BxSS5C3Tk1Z8mtOVkwYd6EA7hEQfS2BFcZQ1Y1qqzDfNm1HPifsZ+gqgoWFOgsOkmTu9F
dQmS86zlLMXXmXYQEHvh4mKZ3Z7uolGq3Dm7CUZd8eujURYlpnwK8I6kYGaH0juYkGui81xrJuC0
pt0jUqn0kjR8h+Sm+fd6Zs3UXSGucb0tcQ76iEDa31wFPNSsBzKUbI6x/uPdMWWXXVssaF73gC3j
LJ/dVHMZZVF9X7gIrSxaniuptDCBLmYVvzN3vL1uVfsUgSHaJerg+XRZg/TI60TGnIOrnXut0wa4
kLPQwhGNfJeG6kSldAJByS+AdNqLg4+wjYnBVgA0HR+TfYuZl1G7rMfPRJqrPp1tqu0YdIIq5sMO
Gf41roK77Dsd7HAtPGYNoxa/jfsH48WSGtpxa5fMPwkPmPXMs8HFde4U1q2yLfpHniy4P8QLzRvX
a1+YudNbQ3t3OHmzlRC/muSVq0cg3lIg3AnlKBi9rNPDNNv6CH2NM9oGtx6D5YRQwl62EfHRw7fs
PZZCQLbNfFpmY7iYJPA+VtONTJ64xkN1amQFfBIrVMl4rGlmT7WjLDuutKyYmxnWUw+bhG3PpsB2
TZ45o7glF1ZgULwS8Ewk21JkCPJHP1LlGZ7bC+VeUu4qfrD+NxMZRtJlhqSfQneBylyuWiN0oC6h
EiLeCIofFEZ8Q6j2RtIBEhz2CAM9GtCt3/oEnyU+1TdwSd2zgwGKB/gkRSyoGQmZC/IEobFZSwrz
m/MIkwJmAz4mjDju/RWNy2kKLdTWG54rp8w1S2VJ7oa1MSNPYYf248KjgSYw8QpxaO+3Sy1ZQmXE
g4IWYxThlNrs1XV2JqZoKeLkpiSOaDfXGlV3+au+AXjAlTT6hSuU7NaTX+2WsYdfySG75K/8FV7I
JDUoKNp25Gn0c4VeEwnC5fPAgE1mpt6inQFiortOewQ/mdH2drfq3tuJqODn5uzIRSTPIcGMbazC
AXdYz67KBTPdjWp5lmAF+wbUed4NK/RpeISUqGf5DkgYy3aCUSSA5kE9LMh5OCnTZ3gFDwZIRIvP
2/eupR9qooR6Sdd0jB/9Klx6u2xDs4eek0TTQfzT4J0WFp301RYWdHpzt9M9NrCr7hDcq1mx2JKU
zkpH+5MHExwe+QJ2p5OfJAqYH/ijbL8UKoL0yPCEABs24O+wD/sRVai408gIafx+U4dT8AFzjMrA
ksXdrpwpSZRLTbmM6BW2G7lcUJAnJfWIaHg5NRk5jwPsQ3FGtPUDZ9QCpAFXmGpvNeMu2NCvCaF5
PGU8ddb0bXfaMgCbvbvL4BrPOwPzFmLgYOEexTFurB62DdCVRW1pKqTM6YL7dzFSdMqVOnbM18Ia
9wSnNnO75StGEk5lqQYbwA5plGEgRw++hYPUWIyC3Gp7pAjVtm7EnNDceL/Jac3YpE1g4gZkBfOZ
RXfCJC0zADcM5rAtDJvMj3EIzMCcXJCxX6h2stA2qj21x/9Cfr7wtsE2mjcLbUlf619FKpy8VeiE
FjD+ZJHsp2voMcDn+xHcmq7rOT5xpO/gkOvY/jA8Z9R03tQFf6OKlgvjxgFTcvw9zALo7XTqwVr1
E98/PHCfcRXsmrv02QLp8Px8WoXUzyDrIA4Uv7K64dPol38ts9po3vxM0a/vkJiOJJBuwWrxwfmu
1sEvn9pjdTbK8sKPkZnt00Ukv9voZ4j2n0x1CvJvsU0Zu/qtFjPUJyfpn6VTNHqTERGYLpUUyIhs
Go92trIjdnsErE6Nd0v0pRdPqB9fQwpAMrtKsNoGlAA9u6gRWEMtKpotqskjyCaGoXM5+gWu6A3f
Rbm0emSWOvhnfp5RwxfJTR+ES1KeRHk4VlK1CEiZ+9lZbeFItFGwk6lJRerjBiTG7WcWOuqPFDCh
7kghtZYhAH0lixPkY+yaPnZsBQxEd+riQ0KCVaUyvbk0Y7E1m6sZ/vXNQQkYJazhNtMy69EOBjvF
0MuNXTRodTc2/dC/1nSFyCwm4dqL1mllaS2sxe2svKD5pnsIf8eOlu5xTpTTZTY7jEKDqHEuIvFP
aPe1f82BzSejjvIJd98f7Ex+tVCxBWwFmnPXhzS3wSDUllLa1U1E7awoAoFM3wG4GBxtzRD2wjtm
aTFmXmdZevan7VkIFUs4iZOdhq3fdJ4mp6L5rd4pLX8g1XNCaae520mUrToERGZbv17zolZRxNeK
G0H4CIsPAinkln2P0i70jkrBj25Kj5ccJFEJ7+tPd9CGOQpEXaI6vkrNiM0KU3Foxo3K4qyM9lak
UMYc0pGS3Cywa0UezOynu7QqF77fOYE3vRgzZtQpDk8dNaybDXYub5VPsRPbk5SKI1w/AdLRe/h+
MlMImVn6p9KzP17oiGVvYUULPwjSuUBhKCKzTUqchuJGQ7RoIlDMkvu5QNwRisH0KGJvCXyRdiCo
85rLDkH3mTyXNjX3ydhpBqzI0gVy/PnV0NfyTf6L0WDAV88Yet2K601sN4sZzJSAfKv0VvQ/pkJg
B18FWQmtRJF4coqwp6iqkhYwdcrgxOFP7Sm26pPnx9tyRpeceM+QSFCAfGzyyAnF+af88+azZbyN
VmGU79otmILEs2sMKrMqP3pUJrqIfd6Yn3rRPdQ1LM/IfOR8arcxpdSERaUj/Fm7t7zYFcWzYvrB
ROrflPcy7ZFuNTvAeKe5213i3fQc6Ic+Zc5x5jC8AlpAloVXEx54ZFL4iq8yb56DRE6lfQnzVKff
pLtoTbQy6M881N5yCWVrsLElpisnkTw8hPCqPvpbk4wShbarqzbwDVduFoICheKJ3LwFCGPwsvNE
hofpsvUYi1lFJCGin5xrnlupZr+ZsP1c4mbz0fJlpcBZgNcqdNONpvVOGrdzsYsBfugIa+p0KwzD
NSpeE3zINUiKPsbxen1GItvuZYgdLXBuJflLLdLWcRAuk3bYhzPtGqCvSgSEkODTOJC6eSJgMTkf
oXhsQhDtoTFUgEIOw0Fmn2Qgq45WbtpVR5Nh4Mb1GDEmqRzNDLdlf3QZvABJxWg2IGAWjBYuu9m+
n17a6kSqThjzhdQU85tfHHXgxhZ437XTyV4I5nAiFPlPImAk8qagz1I4Fj7gXL1SeG3Gg0UKii5f
tdCHahmWi6E/oKhVYfEobVA+zxkAmycKc58Ln0g8gFIqtpKijMXtSJYZqtciun5kySrqB2ZO5Uni
atabhz87xeFyUDDHxIbXyb1FQ32pOBUjoPVKBCrV80siHYrPF661VhwdZW/bSL4ZrZIGib9/KxMp
FyHbypAbm9MkWuYZFUpxS1AEnCRcZYAOxe6jLx3LFZ+jB7FvR6Uzikp6NrhiLS4/5VHS36Bn0sxG
vpG5lD8IzJn7rsT7TNx7UJYqB7HzkV85fCfQArUvnxAZO8zGwtpz0fKyM8qD3GnlbZra4M9y6qAi
3iHsl8yp+YfWmucCXHBnkm6YrZmqoCw2XwFQ7/TkhkTlrrxjIQjy/J25Tz7REyZNZ9u02foCFOyX
mq76BrMNs/vhFPqJo0/G+h9lXS22xousw8vQavWNXq0b0Lvu0qnEo3HU13K9RUc2Tet7sOjtjikc
A3SsaYncWLTwBJvhmeKp3MtrOd25wkLJ7/pk3uRzuGImCwr4/AlOVWlb48E1I5VmnuVlmz6ldljP
hAXCiHo2n4SWU2cOo+nTfB9l6wmnQNx61UbQrh7FRzL5U6OvybDvJuz2gys/S3X9qWx2gV7P23qD
X2cHx6JepVAftTXhLAywxjWFyelTz+EQidJClOc536uH0yFp73bqQA6KNRrTRoFu1vj6A8B+YNEX
6l27nK7EmZV2e2wz1P20oLRCZxRqw6+0mEW7RrRCYBeokf2853IrkK5dQOOjOC4nmLm9FPc7q5eC
Om/KRxsufahCoQ3lkWLNCNZa5YAIxv0FiJml0d/yi0cFrilGeNUfhLHVOu8gWILFN/kCZrVuT1q7
wHihs+hahZhNhgtFv/pTu8Nw/N7PTKgirAahre/3g/dStLmvL5GXk5vNLMJ82GQQkpWBxQAtgWdt
8UzAPBoGGJmJh3Rsgg4XCwgjJN05SnkWkDbOjcM+9rf0+D+Bxfy7U08dMCORSa7SHo24+5Oc2q67
iT6oGhjk7uIxVp9yCsjHlAOxboy2jT5i0NEOTg081Mqk8YJx7axwSsbJtX2Dm3VBUMJ8w4INWmbj
4kIdUqGEe04fWyO7AxeBEkseJ8W1WFwEiU2buKjoFjGQxU3t0FmElRsnB/YNhe2Q7aVmDqZVazYF
LYi3G51JPvx2bMSDqJN16e80slgIAYIzVowIq4jzsFvjJmBRYMXRlgKjhTP3Q88ODndI0QNTWB5h
6763dXAEOGT6thOcUHC4aHnXA+mlTr/a+KCVTR97Ds96xMAyW+otlwHPAN6ho0YjrQd+5hRV8cSC
dT1d91eeDccD9gjtZ1owDF92qkGHvXOXYOW0NTQYpeobwJ1dH2lWSDkGnds/x+JewgPj+wMklFkg
gwMl5r05TN94Y1G0uNDMuP9ocLgWZ3Ds6YfmWNr0RqWZ6tSJKhsutf/GJhxKuo6UYWbx0wAf6xhf
wRVf1JXj0i0FhlMPGDwn1NzJv8QC6NRN/tzpg4ZATkCYrV1Opc/lvprI87gb9y2Ejph6y92NzTHy
Bnhb4ICzcSOqCHrEYzkON9HTMMLdtPkmye14itrthlm3IiNwOnq1w9OxOLtPZfqXpqZRRWawlqMV
N1/0br672aGV7AzpPLBpmUyH0cF2FRuWphqf+aej2W4Oqi3Vi3TdQ/Cd9NizqcJjnLF6Sh5rivWo
eC0n58ClUiinPpD0+JtUsWcCFXGHRqy6U6B2KARkwyoQZG6PFnV1F49xvkHGbF2VbUU1LldM4q0q
qS+OjfacMA+Ml80Ezqic9I6vk2FN9EGMaYwyauwG9fbfv3pDpYK3S+yJaaqu/v0mj4rqyoyLOEyK
3pILZnGMyEWnialWd1Ra//cV/qi+3iEQZapd+Pb6vPkdmPD9KEHxnqQg+mmPia0eteWi6SImgJgk
PMgoZ41q74OKdwXy7+6oA+/JlVVhZXmrpGye4+bGTIS8LIIMcFHLjxhi3dqIzpMeaaQ89JlS/XOa
TEDe+1zZ1EnObMRohTIws9JVMXuHTNMfS4oeMtXM8+geIFmpl+tY0Yd90oR3ZsilTdzS7BH6z416
jXS5jruFHg2bspv5F7Hr7BmeS3apHZs+EzaaKDTLGPWqFus8bBDpKyNise8E4VBUKrS7JmUEB11B
t09Tq6DOWrdqcPmoiKfkRS0YhatvFTj0ON5BdoPAG9LtxJkP8h9TWMJMhfCTy9/l+LYxsttmpWqP
f5E03j3BZN5BHmxq1mrHDTmt6EfMkVi+DF7nQ/YBIAngVE67DmAWQ2oEdDDH5KBJnj1RZncs2D5m
5JXvgraSoHgMa5OzYT3FmBmeUGaodscmZRqhVBiXbkgbGLXVNKKymNsYKzOPEGQLxkbzU+9jUI2y
fdUDXk07fbJ1/eRQdmIAI1EbuVn1QPxOrR7JHroasmwpSTv3ZqjOD1EngdrJSP22AowjgP36A5KN
Ug88quxzZhe1iK03jIvoHe0tInYwkGnKHt2eHKHGBkeFWHTv2qi8HkgjqfSi44JdevWoVl0tPPBd
IYK+2UQ4FjOho8tMQ/go7Lc4fgE+tqPXbvOiOR77JIt0yoIyhHAwvHv8xQ0XzyzjIwi/VKWRrH7H
ZIH/sXdmubEjaZbeSqPeGaCRRiMJdD2UfJ5d8/BCSLpXnOeZm+k11B5yYf1REZmRkYVMZKJfutEF
XDjk0NVEd5Jm5//OOZXLhN3PToWBbGh7DHsoYj15pCCP+UiIG0t2a04GG+UTgTxU1k5iBsmRwTLj
B7MudVNxjmeEsuhp761Enpys8b0zy21Tw825OjYgGa0b33h0xLyu920W03L4JMzdWzjNANiVlLgV
dFGvRcLKmr3cgOsrKFyqZrt6HZhMaOBRB/Rgpw7pD/8m8SkD9HXnsZhMdxPkajhPtbAQAYsNqTyU
ojoTW6RyP5hpvrYtLtJu1J3aQm+5YMq1QzgeCjbkYD7WwdnxUJIHVoMyxcfu13ZJiTLXIm/uQ8SJ
feF6dNBV4bKf+mG6FohlmuHs6aO3QTFnla6GugCvE0fchSwweeHREsLFI1MB7hAd0wHBQMvcRDLo
elYdfc2QQ6/aVTiwmhpLdfffnY3N/2edjf8X5rW4BjF5iuSzv++5/o8ff/rP8T39Y7b2X77uN9+1
+8scWf1XWdh/8V3bv5CeRpabpCVI/0OUGw1BhlCG4ZASKHRbGn/Ia5GEGwqXPBdB0Jvh/Cu+axqF
/u1vnNfK1PkxyiLOzVX2HCX+15boljpj4adetixarFhjLrYEPE9kBbiLrG2qBSFmz2bVYaPEE93Z
JfhD0l469FWz6wpA3zBZpn1xSjsM0J4nidKURy1G9rdrfJwt7dCAGHgiYlncUc/1WRdBTtaC9cM0
2ltZCm0TiPTZh0Lox4K4jOFTaAyHClm8ht70nvnGuzAxRbGkpq71xyijHdZylt6qZrcfMuQb9prf
sxvxySfpNfEAcm3RUVCF/FVpVr/GJfw4F90b3Rs3Q8bCL4lPoa5YNRrMGfq5tr5AWB3YqrWdjtkq
+BzLkHoa/1BlbJDrbia39RyCFYDT5mB0CUZLlz9upWvpfS/yJ1UZp8pwD46XVyy5om1BytIiZCOr
uhnTDdhIGcbE7jl+cTWC850GCatVzMbnnnjDXZRFDTdfGU8BezijZ9RjhN2nm3UVeB/iXSkwh7k1
8vxWr/Sa+z49DkViUZHRNSSYo/A0TMNopUqWRJWN9Mgv0tZ/DjXuFt1I0UTPQNkCniwdmhooSeua
4GM+vnTuRIucaHOmaSivnmhuuGmWN/aYfoWjxrB2xBZAEolTYVnNUgg67GHVJqpYiKfJyM4r7lmF
24zBC6BRG/0VbIj5P6lS3nI+7M40/bQIOyeKw7wpRrRn7j+ruiiTfRLoT9IDmpniw9A0S+FOARkZ
GPPzEgBOYR2Osv7IWxdwWVbWThYIyGnJkIboa6aD+Cqs+WfbTl6zBQKENdV9b4QhJTntPjRKTBse
TK6dgHrxHdi4hNh4dOx8I4BBZ9GIzYJ+gfwhNqXC9GZCofSw+WHtXtockKkh36dNeWskBZF7Qq71
5oOQMQh/5Eo3MPOFo8MZTtL4rAyiVwhxPbQm07cGZ0GruYyAFf1JZCy8Oh3omdsa2P6MBksHqPlA
7QnlJNw1m654yuRDW7H5LK38zRttg+ZBn2wWGa8b1905fv6g6xkStdLPDc2KkI8wlsbwODwmXYsv
rQA7jA2GTpMDlGXEzLdY8gLX2s7M1uNbiwVScR7UW77ZnUxB2RXjMmJfqfQoX5KxubgBVBQdLB/V
xDLPn8QpYslJcIlGnoibbyZb7FuAlFCLdhRfL/yG5ggCeJ+F30C8etVjY+LX1jWIpBHWyNfOWhk9
j4l3aXXmQTWt5lbdgdgn45NOww5r1xQ4KEwBLNwGPnMMNj0pN0sr7W4n0ajtQBwR+T8BWErNND1u
bzylYZruvwoPdV9z4/sa1TsMwmItOso4Rb1idJdo2XucZxc7YhgZsGWlHxG0SzyXJjvpSVbkyDFJ
tuYIHWdsnr7fRAq/hJXkV1+pl7TunaVuWWuTqX+RJatCJ9lG3potY6MiZqWbC3AvN7AWdhR8xDbu
zV770pCIRgOxZvCru6iQT7W0bfRGeew9xseiTkBsMfc2sjn5tpzQeKAitNo7DYkC6GsNENIAw9UQ
j7sRo4dB2SKGa2mtxEQ474Rl2wVlE3l8j5a3ywtwL1PEn1NNrwp8yjalrHVfEr9LflG+TnqOSkdH
QYlvydRIjVNee4oLFASDsjLXgRJQyQC3mZdPUQlEKzwm14VaO5qPqGPVT6JtxdLVjDd9CONFJ3M0
rVYdO72ubkSDAaab1Do0FV2dTMMtf2Up81aPjW2dVVRk2nm/tWyGCFTRsQW0LIIXrFy/1UGNMvoX
aNJx2ZGTbERJtTiN1K/gBm/x1wgPtSSKtlUEziOLvSxlsdVp2l2mJDQpnWsNFyQ3xCvVDEGLKU4/
J3mGrShKPXqa2MrYCROrmrqkLcWVcG+Fja/EMPF51ww4icO/cZPuQbNdLKlmez9k6bmMioYL2yJl
VweHZwM6hxVuG8Vl3XvuY2bnUQu8nFVQhyNb86jslyqAr8TNW5U1mnTXvvR2cdvopBe57iMAZWVp
bJsycGJPyzKs/QmJlrwV8iE/GR1CUskMvenEruuHkv0CNHEmNUggKszN7IWNIqgbWkUaUzoUov+E
gZvw6pBaUsjbGvqAA7ViXX5rDdHa7QYyt73q1e+LV7IlyROojQF3XNWu/aBHKov0RZAI+FInXpAo
dyVnkltijJFA6VDxlgp2Q86mRSFgVWH/3rSOC7G3Ycikk7aQmUxyhk0bMyUoGjxmg/NjmOJbZgmH
uhlpBTBxYeSG/jpKdWNvlDbpC00D63QEIl094Y2hDvqpCjtYN/ONvio85xj9vDnMBNOyHCPoSJk+
9jYbMItckI0JI6n3DJCb0XXoJY++IpXvM2JO9MkJULaylWPmn1SlPlkBN5rEyrmytBPcquE8a4E3
s2rmK1XJa6dMXoxR+4pAd7s0eAz6gXyonrfoqJ7cltl4Hz/R7j4eJLmcPbu1RdFDu7hjeqsaDgkB
bIzWMrEV+WVyKrWfInBQIiE7JhYHw+WKP7EJ7LyJRAf2rG2Y3geU9S7S1MLbREfbFPj3U4EeLRnh
TNTrBMPJK+y9MPuXJkUxb5uf8xqkih/KWRUvk/UgE7T3LLozNaC/JuofKwdxRw0xjtrIYcAJNC4Z
8df1juXdnWt3/pxYxs2/1h+t/LXzhpdEcnF02+GzcPSD6Q77KierK0cOWFiT8V5k+oqu41Vstc2q
4jJwY0CFy7LIuMjAZs7f19eHa100ezGg+MhJn4trY1YtWrIR/XRNSPfk00s9dbF2WKR98usbvAuU
fIz06JpazpXI37PqQVYM7jDwP02hLpFm7F29qYjRSJe941xNPOp9lpypVAKmBwaYwhAuMCWQi6ll
CHgmkmUuhwqbh/Xllq9FSRDE2CS3ooaN7b1sGzO2H5wU0si91Jnk0hRReqcl3Dp9v3x3O9Z0U0HU
H5eaIMzxPNXyakW2vkg4S51Y0KpESXNmG+VWju6xK1m3aVq5Ev4Ez14YeNgN1hNRZx41MSbvo8l5
3hskco0x4LWuPtRQbdO2AxZGsLJFutIdbiCjreMNEsV71try0RTFvvIHZ6lm4cTQfXr6RGsfQ3bf
KDJkskWsMP0PTRIfp/JqvFNlWF+R7Rbfz0ReatcS5jr27WLbJSxJelZgV7udvKtTxwFFZIwlcoLa
ci3l7ehHw76rD00BfxjWdX6MJ1N7LuW5QaZ76orcOdkFjHOXUtdVTtUtca3mwu+1/Nh1NhhEjc4e
EDR3SEv4saHOl8ogA2mMYw01J9pHUd0tS1Nplwl5kzFHzSDJo7V7CmS6zl0jurfns0nyik1eGBOh
l4yHKiehRcXDUSUZvqyibYejHxU+sFVwHYkRUB2kR9DUp2yS6XPuBF8tb/qMvOJTU1b1RQVGfaGH
q75EHfksfeGdgo4LCH8o8AV5qfRbl6umUfFVhOVD3VXASr17K6tm2o6NhtZD2KqlNx3XkOmn4dyp
3o0OJDZ4qf/SlCURP5xV67DpLeqC8IUU+JIKcv0PVJwHwF3tc9fkGeGLk7tJqRtHwUIK7xQ3NNss
GHDZMMjBlPYsBrWedfy88u4M+xDlFchVrjRKBeNOQR1yT5rsBuYyTEmZEX7/ENvlk4c0QyNQvUow
jSsKaNemSLVVO7TdU5yzThPJwQBtoUK1HlaBVIxzdFJnaXheIlpRY0ls642pWv2Wqzw+Cx97tRFs
/cg0rhTBsBloY38nZNa/5g9p1NN2Z453bjmIHQul+3i03+kS1+8TW9W3Lga1OqCnvrKC/hR6DdVE
rkuwjXSOceAeWbRtdCu23gOBtary4Ri7LL3paNjb+FUh15aTl3tVaFdyCeNLFbBMNzwLJ2ZWAfnV
8jN0KSOEDCVkABNuWOSEavpERUYorjIlTXdqiPVL3MPvD23fQjQk2rtBHN6y9XR1iBPDuYnvE/Tf
vT+K/L6L8TYRs9tMkXYavCA6VqL8bPIpPcekmIdlPuzjIQmIl2w2rH+HU+MSZCXC8ZwR9rkotwYL
DCYPKt+RdMnWy4vPPRzOvhc2oLeKrBdpYKSla3c8WKUDHi7nD7+fJ3PKkdW3Z5uxgzDTOzP10ztN
T51dmY5s/ObW72mIe0YmHrMwLq/thIM7tu+sGG060T9L5a+jgvFQIfto1RVmAouXPXXKnHA5Rrda
xGDSw5bRZkQzfssd/1JM7yn8rPI6/2r+5x9EnO8Q2d/D9h7ylH//8L/83W/0h+9LGu1vv94crP+H
J0yOiFjFKcl172fdJs2fg2zn//nPfvJ//PxnetcQecjr/8dZvn/6X9Wf/vOvo3z/8kW/KkNS/iId
Cqh1Yf6Wyv9nZYjSNcPm9HBdpBlJJB5xeb8l+Ur9Fx1UwdFN8oTn0Dz0nDpvm+Df/w3RiHoHnZR/
Q7m6JAj4X1GGDGOuof5jKJ8pDMM0HYqtHZvAvPnzf9UZ4QRRZJeisVgE++WxHift1jGB77TU7ReR
ZA86oPPAXAwGJ3dV8tGYNys9CwmMa2geCxuNFYROMlDSJGdLj1a+G43rcTCrU5hZNo75XNv0aB5L
kdro6JGX7sy4J32zwqmrJXVMZ6oIyZhLKV2xm/FVOdA1HTsDZVjDWyhCALQ2fZzMn47eTQdGLIgq
Yd4+Wx7G7VLz7gh0HZ9KrcDvoZc7MVRes3E1lt9Df9ewo4Ayq97JrYX/GgPvHMe1d/7+qDEzuTKz
9jwM3oPZW19WXEYY+/3pULDzLJh8qpfWHcILNaqrxgrrLy31zoY5xMdJg+Bn+YBPmtre9yGQCFiW
fckdqPS644oekzpMDM/UPqSunu0LHWtg32Ttg04IYO/b9j5DYT/RFpMwdLY5dJmVn1ifKTJ66NZt
LGYDupkat5RexuTUglcnDSB9UljNW1Y+0PQWMpSE4qGYklKErnpxasuDcGqgmllmgsqDGTiJbnPg
S3clvJ5JNF33RIukCZ16PLSsNX/9aGRwczMUgbusWyZKpdnQGqaTAUUWAsMm7iThuLKM41LjDym0
/dQ5i6WnXip6dN2hxJ7orDqvP8QIfr6jL/Q+vXGiffdKJoR0bkvxoQpcgu1Xhg/AW+cgdIwJqEze
sLC8GdiCTbN4xuYSavOhJ5WnG5gPhqSNzFWdwX3ef4gyWqoqhB3gzgIEacpta1ziaZcS0+C4UKdM
JPWqP6O63aCL4r+nkPOWBMQkBk54Kz0WhoKFrw/mrA/PBT660X9ttM0IMUH2R8HssmcdraY3l69j
aTHlDxFWlD6Z4KbinZbxY0OyQaDZ0g/QzkUPBzjvlMsECXGql4P5zAvAQrFfqZ5ZaR4B8LElxJbF
ERH2Y8mxRO/aCayxMt3o3K8Y88GW8OdTObRm2XXzg90ReLC9kaQNDDHJ7UW7XRRYP+pxW7kXs5aX
aThrebRkHEZeYr4nvvGUtmvHOzpe+zAAn1bcS70hbJgMZl85qQdmdt9PW2IkNVJ4Iyxx0yrGkp+V
4cYul7q96JOfYvp2LJfyBRNEXbEnTu47zCxLUTwU9s7nbly4e6AnZAaKfXnlwKrZY/bbMbmN64NL
dHcyA0DKnwkJPIpYuTUXG094KAk46LP9pG1kh1gbXhJ2UT0y0JxS4UX3qvvsg3NuDexv7Zt57ms2
CfC6Q3s67znWKgxd3Xwh+m03jSctOUcpJ6/Wrdgu0F+4ljO7aBzxTABwPcT3hEx2J/nBsWD2xS06
DxCf5ny2LHqkAuFG40oxrHMiNKn8MJdZtKqb80S2BONeS/tZicPYrrPwAKvC/ZvOoPZj2YuPJv4E
W93HVIRMoFAFCgaty/g/B3AfRDUYx/CRSu24fFazgQ1rWJHgRMaTbCKdKnXrRuhBmb0qeSNSOq4S
0s1k/24m+ToG4RHoPixEF2ATPXQQfUhI2wmIFYyQD+vJKUB18CokxwdyKZuGE9seLQr3+cFQ2lk4
7joRADFIExGLsIrcipFLylwUKQkIyi0cT/oZCi7mBc5JRxAkXnjA+grsdIjzVRhBT/I+NSSGfkTF
esipl1X7gl1RwS/ZxfY9wjQul+6mk3SkE0Ec5Pqh5IwJwVPwtavo3s1OnvPihfuC6ICIvHWxQbxN
SQtPbpzsarHtEMuifIsLtgtRvo+jZ8V2U/nukr+e5AUCvyeJWKjqgFgM5vnep2x/yNm617Dhbodn
nZBzP6IbF0jDuA3Dl7I5Fi/66iHJmBts+SZjcrPEtgGZlIHCIjeutQ+zXrDjQVjdFZfM22gfJLqS
RlJv1Sm52ugf71QRmuv+LXSPOFE4lIhDy9lbdjTXabj3Xqt7XEuFNdvwwX6Ypw+fAePws7rV79q7
Wt8Z7/SFRdWptw/kfYmFu2ZYgoGhzvYphqNy9vmvCTLFTKUT+XOA5S7P1ScePGQnQMknrE6zM0wD
Q700coERydnnT80P+DycaJvmlTp3LEsBVZ1rUGoy+NQmwgXpEm6/T/fKhuBdTxBrO65reObh4HFR
Da+dXFG4Qv0H/DDGBAAq/T1fGR9DtpCb6hWtd7YJYtAS6+QT4S++xfSNrd+5RUeu3wq5oxKDoscr
GCQKj3ElS4rz7bPbkS2EowrHAli8tQIAXzdHeF61D8QNUaP5zQl2yVgB1REr52GM6L66LeH6Yguu
ESy1pxBReUmMSX5HZM30oj8NhEdwnUXWIDSWvBpouQPKZfXh5lv5iOKPOW9qv2b/QnhrnxtsLsT/
gdqfI+Yd1fLGfwSoMl49sUS1afKZK0LNovJafPj1mh9FUkEq9yr9kLDH9dKJl1gIerzm6SJkM1Gd
kRzjgxEtC0x6ZHeSUBL/EN06xFLjcYkNV8BT6bgJGZgHKzvF948EG53K8ki4aFBd4P7KjoiqLTB6
G2+I6l/zS0TqxLAnU7sHero43xJYQPUGtDzq674HEFN7VV1uBm2RkydbDkvHJ+l87BaqTYnXJWvW
n19aCYrWLjuWUm6aLkySAwbs704H34hIpqAZmfMvyAOxKoQ0Y1p2lnGV6VVa7SoR0XrUrm0bP9LL
owXkRzo15954ceudMWFcJuip9rkIXp2qWpQGFiWKcmHme2c1iQ/B4KMiREGizurGc01wouIISfPQ
pud55oKIittk5v7EOQKZ88hViOLj/KFq1jUyqPSeXHlJZmOtgGEDTmUvDFcZbyOsSNkDORX9Oel/
CiVW1XTXEJBmkhl7mSqwrKeEEK8MTzalQEQQXLt6k6KmssGN8/sQWcgmbKVFMYuhoGO5hNEvsR6U
1n1TXHo1U2M+tNLQ/eSwJenLaAFtv059T2O4TXxAurTncAi2tykxJnlLGiA4UO9ikbBP/Da55Byu
38qhgrEBoxl4FbNX/LRD6YKPGvfmwHufC5fs38Z4X4+Ahbqx9KA+LArr/M77kaHLup31oEptXKZN
vyYVy4gEoprJYOklksw8GWsshCo2k0KRqEiAAukkSa9/MO3yZIkRsAoXACYbgh5vdHAV9WVN90aI
jH2uk93kfZgWNYwr/mLymSkqwEe8xwScYYF1mk/dOXASI9KyjEy8V+G9dvW9Tlo1SCh6JY4Nb+0Y
hxQgslHvQ/rQEJzJwfWxElIyRQGIjSB91zmnvL/EzHjH9Gl2N1PqYFIrmJ5Itu7jn37yY9LBQha0
8Ezeui3PfksMkXPV/a+KAqg18viNz8uDAXWsH6X/RT26w4UyJUMrNA6kBwq4GZJQ5uQrcL3oIuLb
rLvGrLIghNsktzF9B0jWg6EdXbPWjlbGgKNvgPylkWWnSvHbuJVdLaTNTG8Msh9UrFWPPaLyYZLU
gWW2Zu5D6X7Z1UhDO7ftA/0AlOFGLCi0Cgn8+yEtyact6mEv4poZriq65NyTWJRrbX74fvazDgxU
06jHw9YH3a8f2WgGe5/DmlrRWzTFRIlV2DkFrHecuy96GJGx7dhH0+mcY2PlpAr8/pyCsPBGjXiq
jTh1jt8Psx65GJBWdtPAyWRQSv8wDZ25ySKJ9VVW+ww5c6/RHbAiFr5bhtyNshrjU6Hnm77szBfL
79889gPK8fFUxvIzjskCV1mKSq6zPNVxwnmunhyn2kuOQUTaVl4ks0zf+8fvB6ODdKfl80FnbKDX
ZvNDBtRXREH5o4rD5BGimMF8fnTiSWGfSRuWbENzTkNzA2KQo3XiS3Py6gQA5ZzD+SFORhPTPH+c
2fFqWa3HiAPY7+BWCcuHbsLWOXlMxbXETLdW7RyskfYb9kVBdxEhunbX4Dhoo8mBxdLsFucVDGvr
+7PF4c8PnZlTFdmTRZHpY7N2bBRwrkJk6NqteEgD5tvgBq89h4eZ90QNy/yQux6o9zjBW0a8cUDJ
2gjrPL7TX5/rEIcnxsGzvTyMN1xjq1MzUSKRJg+WyFPozDi5Rn6fXDsvMbahxNVcRi17gO/PVKmz
rzq5LKjm3PtNO3A11A2SXc9Rzw456rBvJIVylj0rx5eavfmkaV/e5GvH2KiMe1un7M6r9s1Id+cQ
h/YtbIC8Dt7dMPLK6qVBXkGX5Y8hbqrOz1riQIXYGUPAaHp+GqaxdzPkMGZ+FahDz9umEJIUUvpu
kja/C1X0VtKYdmNWdQC9p+2TobPviyGKztEEWlyh/hOIV7a7wuPC3PuFefU5H47xWH0IzbwWOKn9
kVV0G7AoF+kwXlun5aogvTXbt2E/si891zTgLUEEhGHaOy0c5Z2dEbI5sT72CdcbnRb0XkTPddLp
O4tr56lqOrxGvWUsR71lflaUFtEwfsfmYSBJNGXIRntpyICr2ulTQ/BXOhW7biRAXwuM8H2Kn4qG
5bAIHbm3Ksu9SwvHgHF1xcYv2OC2vRVvQrsltt2imDWCSbyiZQSAgrPhn0kkS86JnbE1jNr++yMz
+TFq0WeVZjkZNY5fnr4f+Nz5X9fp/k8UuP93ezPoe9CpqPr7DBeEwc/PMP4bne7Xr/qN4NJ/gQTj
1NBplIWScv7SnGG4v6DfUbdlmQZMlnTBtH7X6SxOHZcuTh7mCs/fdTr3FzooKNXQHVO6DFXlv6TT
mf+1jFM5lrLmri2hbOX8jUxHtxEnb18Dw+uFtstkUDyERbwcpkTcFpwb21FobN8Y5pmpOy+xbW6Q
gYT+CKG6e5c1Ujs12l0QB9MWFs1dBZoJCtpOh9GxR0TmjhAVoeXxpvKhbZWqkw2yO/lt+kCyvk8M
HrtlcvcwlUQi3xd1SRNO4DFfZGHdjc1Lj/GrGwpEaz1ewAx3u8Yqqq1TRiFhiPiy86gddwA5FgZV
Ml+MlL5AJPi9MmLjnuVADLngt8zWwix4gQwf1j7ljWu9t/wX5q7s43NsNTDmCAseLrLSdqy3qn9O
a+NRlmm5z12TPUvVExGgMfPTsuLBdNHfimEluItflJnvsszyz1aqV4vQSXZigqPIQbZvswHxMSPA
0NAQ9MwqgnjjjMVcUtsnWzuYQklsJo06msPIhmSIP4diSnaWKsjXK7MXlacmB1Ur2ImxnBorlV/h
s89xmr0mNAbtMcLRAMqlZTGNpkX6eFdlGzg8QtZaOz6bhXkMo5w9Rt5AVZeVnqxNM7F2IbcylsmZ
hYMSEq5vHWtPycm0TiJGxh2OAPaaXNh9n11VC9eQQLJ/2GaJp2LcDkU4vrGYrElkBdCwLDfZzPVa
HPjXzgjORmhHh9zJNkYX3wGJhJs2H0istciM9tu8PjEWXvisY/diLGwaOqX+ZjjiKbUyCquHSV8h
6Bb4LSPybQaC4EcNur3TtHFn1cAnRiJXaF/TNY5cFo6FvsU1kS+lZXfrmkl1UYjgZWpjKjr8MF0H
qohWkWtpa0pTP/qOOX6iweIbdnbMxrLeyyQ0Vxi0sbtbNCtjYhR3/dQfDM2iySoc1baT1jtYGmJq
F1HKMkRvYZcWtFSW+b4SeLimzGTx6lvuUkqH729ZwamOX1sc0QaUVFgttFh4p0IQTyecuwYM4TQ5
0YfRhd5Oq3pzPcIe7DUvHy+aBVxh+ntRjze6GsdtEXqcfV5MEmaE4yhyjXA/WZn52HbNTndt52oA
1qx6NLYryvvNUA13nq+au7xDPI0KPALCGHBisdBi9YGE4We6u2oYqu4qG+9Pl2fsHKLkZ1N2NeEs
DI6XkFL5lzSpvh4WccHeq+qT/NJrabmiC825CYRZswP/88Ps+f71KT/u8t93oX9yWDQ3LP6ju9B/
pO/1+P43N6Ffv+i3m5BiWMRtiPvGPBCyFLeav9Q36YLxLiMapVuAxtye/nwTEr/oyuX+ZJqmLf9w
E2KOZCgwYh36lzeC44p/5SZkOv8FIzZMmAQBQsw/yW/zx1lRU6TkLjQRbUZO9GQ3E3YQfS7HFQ7S
obCr9uzJ4gEqRT7Iwnfvldh/P6lSZT4IahWr0nMuDLC1w2QZLz5YxLHUO21XUb3ndKyFqyR8LKTr
3cehkV3ClByJdvDuw5b8JxfhfrDT/s73SWmjcOaHAjG9m3TIKk237W3WUJBTVea+rzlj+0ncpoah
7QXxoY1Mb8MU8IJVHrQgC7TUZYH2/VEBlkpQRc6C3kwBupygEmcvyY76MHwZmptsHRZ2m17p+8JD
rTMCE49Nmu1rv4QdLtzx4lQp+dBmnu01e6R1Mhpuc6FZqzpM07vQDC96WRmHhKtaoSBiKwm4WWSj
TyjV+NOfTHmMldldHH+4TTRxTie8w77XqgNVzcOyNUptjZEHXSrp1amcvLsI5dGPSE6YmH3kZmgd
Jr+2DnjTXG4x80KeyGKoMcYChZEeKncXZReTeuhT6UxkhiRsqpK25TDUiKf5/PD9lEpGRj2m+9kW
V8h0uUX28Vd9m3dnz9dfPJgNbujc8HBWPSjCMEpzMn74GFgr6XirQZkXmx0rqnc2bno27ki7OOu8
urRPbeRuI813N0UGQdIx76ISGvEIsGjXCPJE04FAldGQ8Skaw+RUmBLUr7HIv++TTVMMxCR1tb5x
HEyLDUtttt0kGDqDGras64C+4cHd1E2P5sQcRibookKmdClkk0aOX6wRPT1D3sGkH93E9g/2/DDd
Dbr/7BR4JIvczUj1zHEheX27q4b+rUhMCI7S3thT8lVqsXPsoCjXQc9PHizCrSfNcw+TkdIeQApM
TrRM7Pe6fRNmkXsRvdaTL0VO8/fT3x9afSAG3MN0LOKjUzkjino2nX9/iKdhOldpcFfW1bFJJkqz
TLky5mr1qmbQ5cakw/UtmGdUE1JWaru8xFj4/TBobb3vxoiglo64BaZ7eHCzEHNnjd3aoZsrwrqZ
GtPK7GNKDMogIoAKKT081ypvvZvYbNyjBxtjj8PKk7HznrRlxm4w6Y9tqW2MKiA9YZBsqrsDIzPc
nyORVF7ItnFYxs1oEuVRAyhH5qeRg8BqviKimyFhD8Ddl7xHOGh5mISESBDvohv0vkR1XjEluwbA
Q/qr0Igr8aVf4iGNOSd9f9o0ieUd27r77aGbnzq59yrNzzTaDLppb1uZJ3dTJEjQDK2fMkIm8ADH
Vrwk6lSlsX0IFP0OIvbXesiC19bset+KuNlnVoK9koGk7bT6Hh9DCMPlkcbnjdMxAEe5Ea6VnrzU
2KlIL25zP/1IUOZgxwZ9FzP95G/n+MQFNn29ImnVqoPmYHa5e2vX5UqriG0Pq5Af0lXdqxZ5q6ru
+s++aQRMECd8FdfOrhcsewObJJ60r/Yl5Pgx7mS3lNpw1Q06VwszLYnLi5K3QgPvgft/sl18rpbn
4M112zdd2Bw536u3HHGattNqN1rMGkYR1be51Jp92vX336d8Z4T6tm9I4Yqa5OQ4OdT9WB++Hxhi
U5tpzXsMWyPOvyBdJg79cueEdgX6md+1jZHsO1G9htZwa4Zzkf2ssf3+EASRfwxzcOKQXOaaYfZH
7IjV3C96L8bcWocWFuauxVDPxn9a/W/2ziS5biTd0nupOcIABxyAD2pC3r5nK1ITmEQp4Oj7dgNv
O7WHqoXVB4YyX2SY5bPMeVqYXSMpMUiR9wK//+ec73SzxP4+P3uxdN766kejQSNMFWOb28r6pBhb
rgNGTxpNagTyaYDWmtvD2ZXfa1Z9lcK0Rs1NjU99S7doeRkj279vqJN91bG8+XntPLZu8cUOeIoN
hkGxVC/Hx3RmXA/JoZMqGFZmA+FYdJG/8Q4tu8Fz3rEDd6Tq3tkVpPeYDPT6PyPTvzoy0dX4P45M
eUJX9l9Hps9P+jUy2b/hj3GVIpNIlgtr+d9HJvM3n0OZUrZnMRktw8/fRyZzOdILzvrW3+JVf/LX
kOOyPQ/buuN9jmB/Mxj9ap/8n5qy2RP8tfTSUbYrcMvi8RHUcv91ZhptJxhdQ1CIwuTH7d/r12U8
73GUsGRL61ptst4b9rPkNe/00fvgGvC/5vA4qQgJwocs1LQcuaK4Pc7utOfSa227ALNvp/kLlaLh
SjK/9CRfub1a4zqHp8P+dV30VDa0HidN14neE7WkexFTczcjLJCQCOesTbu94SoQZsh3akizTc+Z
H1EbgFyJFGyGqD64fMZtqPKvvdd8RDFfmCSE3QhzU8OfmXI8Mn5NeIJsQT0lpIpnUq6VLRbKVXdv
KQSOoI/bw2Q7W7vELu6Hw1YaTXQrDDu6VctDXrTZqsTL4nmkquZU+0j+OnmXFnUZ7jy7VxyuuGBa
SRtUmDzbNBmHyg8RJCg3tpeaY7kUHtsN1cdexJ2r1frcuxlUJ9nXe5lyW7O0/sl2L3n0SIhUEoab
joIEEETlYpkFEbaULjeC+uVmbvwtptNXpUd3P5twofu5oZ3DjqjsDM81RuitU1h6I8KPjJ0zbabV
N55uJhw4ae+y+MjPEO9nIrAehzQGl/YqjEO9CWrjOeVsDZLWnnf1OjYcucsJPqwU51ccfDVl3BcO
wOFZJgtmL6ap0Wytbdxb0yYvhdqMDZ0cQ1afvRmmTSrSCpA6rmcnl3vfBrFuePGH6tHLXI8lNFrD
m+m00cFpAdmHudHdRpeNO67cAFKHLQCsEQSh5ns9GCUzFl4EU7NjHrhQ4873qR9TGihp0JyNiWdG
whof4h89KXoBeebloQH4EdNlzXLf6ldG/jVwbZjOpux20cQyoazb+6YMOvzuRvOoxrm7h9n6mlSF
2Pi8GpECnhwR4cXg9/GYiwGPqFWtgoTZk2XEg5U31aUpeuJpqN24Om/zIk6ieFEf41jesY8w0o4i
D1eoPiCoeotUtHZXTjLc8maExsh8uTKn4lZmZJbJFarXeQRDO7jZ0ekCfTPbgYM396qitgLMI7p4
LTqfYiQjepa5W754ZL0ENwo/ctU1+Wml03jX89KxZL7H4Nl+8dWMBX7usgevtzx+S27IKGRjMvKL
8sUZ7XXP2vGNm+8lrMboNMSOfW2GpDqYVuXuRRGRVR9h9dtUWzd5JTdhAHWwGhEoA+mUp6LP/aOh
xLepKezHzwcjxquRlDUo86Jx9kGPemv29cZTh8DHNTTpWe3ytA5vYSLCWwOkYOUNSmL90fpW5u1b
FI0OuDb67+LAfJ3DrD8GDXs+ox+q99nxtlL2e5cXIbbX5D2hYnjbOkG5ZXHI+Dd24U5Eyj2PKFZn
xA7Ch1FEsILt3igfy4J8lNV2zm6Y53GdDuCz5jQlzsJiiIp1ohVp4GFHad7d2nPWbtFnh6JdOsjD
gn76qV5HOMcs3wmO7aaFo3UaCVrehYO9reYh3PKnz0E4wgRevDVB2JgHurfNQ5thucmT1l+LLCAm
XwvnrlCtB7bEQwJIB8bCtARxHYXNUS4dKKqiNBRXFszy8bl2IOSkbQfdd97Oadc82ZlN8RlGz3Vs
YhVSfJ91hlLY8RO9lCLkIu5cPZFspEAHCgpNK6fF/g6IbjQV4qITKJMsULG5l7Te44Yf7oZROJvI
xMAx0AV/b0gDnHVeR+e6GVfxSHKK2vmKTWaK8OEa32RW1t9sTYIubqbkatdze1GFi8Hfa7Z6cpxd
O/j1rV8eJq93d1G9SGXLu3/8Ad/10dHmsTEJX8wc8w66NtSGZN7VdAJ5bf1ZXvOoS/eRGH7vavdn
4OJ8w0v+0IuKlHAMmAkP0T50o/AkOjDEKd+zx1MNi8N6HEeowiG9VyOd9zu/DfF5TqBcoyzsX6xq
SA+PHHmY9Be/c9xC+Iq4XDEn9+X2j49NYmFK06Vg13W5XEH0q8WxYtdB3zqnrJ03wskhUwKeCNr5
KatJa+o0vWk6YkL0Xzgh7jHmNWTI/qsd89RKvbcgs+1jm9AA3Rty3lhRJ7ZxhZWKNuU2MPRJ6ag5
iTJMDsUANM8QyXNxyuPKeEoMF4NN7QOzi81rDuQ3dsPijEsc2trINbHt7F3keVzhncYjcpkBETX4
gx6I9MGqHDgJg+PvMg78u6Bw9D5sbIdCS9x8vbX04cSmu7GTiWBCML4Pvj1dsy6Xq67rBkyWxYcV
R+k2mKL90JTWTft2hom+IRRbuNVWG24IuRA3hMIyNRkyOn4+EHsB24i7YtNYDk+5WepHJ+uTW66p
Xil7c1dbkniSauzXbq7vdGaGu9kKyItWc0Muhz3r5wMRiOVMyQNXXR+dFZyRaPCtIT8658mYF9Cs
BV9Zz8ANlQ95mMD74fMJ9vkQ9xRdoLdDW8c5h80x+2pMs1rLQSe7MXLOseqmdZHb7tmuObTrjKdx
SUQtDObsbHc/3DnMT4YoXiy7bXdGbTRn3fBQtNavh8+PhSxFSQrxk/v8067qdqYawTIXjjzNLGNF
3NNwWUTy4ICrt0g6nIsGDkowKVCCqYEpRFf6yU1BiQy1/sI89lyy2kpYeX0N/HwB/H5Tky4hD0Oh
Z9Xevg/NRIt2Yv/Uo3EI2Ci8T0ZNB1iXmNfG8nn1AOxAyWdBXIFyszw3W/tTAWGN4O0x9ShkE27X
YPJ3viWJn73OSUNAuUOSTDKRv5bEesCjSVjms9povwK3O0QdGQBS7WYTPM7eSEyciD29DkF1Tgfo
UEYPSzIzUdM/P0Yo4jKCzVxzSEsg/AYnUw0m1w3SRIQngVQlJIKrTsebgFsBduHWPXZDSajfbwUW
py55GIPmi0PikNS/aLclsaj7qGeZ02fFNTPHfeH5OUStOT9BY8sC/5A25bh1w+hZx0MKKnqq9lGs
y62YJI13g+iuRGpgHyZVtasw1cqsmEn8cifFBUN7g1yTS603eeIPG77Fsrd+Lwsmkp6wezP4F0zW
JxNOSVP5h5iD9V1XOxdMUCSmMZQELoWMwtwPozoXsd6KhLRjn5BWBkcmHfOjSKhWmxaznO6e+7zb
wRt9TSwIoir/mQaKhjDvEOa8yGLS5Xa84hwLlUynb4mA7D3X60KaX7uqwHVZwvmZwSkE7r43zGfG
S4ylgXNyoPN0HBrvJuRstlXrAfXl7vObDULv1alc/ADy3c7gxxNujMbutYLinrnd1QxREGzX48pG
V5dxZ5kByZ0hhty3GQqjJh9PqcOYNRgjaYctbnGVOIcyXFxZIxN6Yu9n1/xwnPlHkBlfA0PxxMUF
bBvvwo9vOnK+Zz3dYI3YOaO5Nqg5zZKac/vVcqZHh9qwJJ33uirPaXGoyMF4XGV8Isx0c3Wv/ew8
+w2kb5U9Lj/I3oI30MlS0QhX7EXvW1yeIxAwgtc35gvdyMciwtXTdflb4sQH6jxN85RCWqAtjbGu
y7ekptBMCALOof9g+ohceVg+tkYKEjh7HhP33Ld4sgazJPTsgNQusCO20BawvkBZl9VjS03V8rO0
7WaT+opo5NC+hFE9rfuxpdppNF7IG2PhrifMldPFJOF0n2Mz7cpgnevA3zRr4npi28CvJDVHL1uy
NbQ9IKix0qttrCz248A/gQwbESTIu8oDDS8Dh6MRdP3Uszkw4DYYox6MakYDTmOdZ9ntJzt7iLV9
lumMs1g84d57cSDvdJnf3LXZcJ+kw2qK6FMIWDIFVBzW8lkYWJHxWBzlmPOk9SrKTy3av/wItJ0/
yuwe7Yx6zCltjsZYJRep7OTu98wy1H2YYAJB+TH5LHp0OdPAhxeNRmjlgkrcgv7ZUD/bQS6ewVrR
GzWtogkHOw0WJJiWsLtvOXhiyosrzwE3dHo62gLlttmomKtFOlNmxFzY7OosxE7K8nVV2iY2WSi3
pi9ejKGKX4Z2TXS92ZBmhjHHPpXwdbydOECSqar1hrgcgK/lrbAy5ms0gvnlpnYid3jv1hY4Uf56
XAzudbAsushEe0HmtO5kH8mrclJCgEZGr41Bi14yRfaqc8qRkZQfhstYgQVm8QqG2Te/INzJHnaY
q32ly2iXkOXdFwme+ayufjDehY+u/NlQlKxYLm6wPtkkb72f5MP6x9gY2U5RHB0B4EKjXXs9tx/P
g1o3VIbLxTgDDrDUN8ei6k4Bf3N0AJK7sFhW0iwiMLQevzKCCLoP2zOgsmFvck6FOFjqTbJwrzJf
AmIy+1dR8YzL/XHYeiEDszvCWdCm136PghSqsCN/NxyS0u6MBFlkPaD7KT4N8PPHwToosFEvto1n
eCx6EoHkyPYWzCYofn76EUVsvxPHf68i4JDdGNXHCTfmNQstAOBTnX1ECAOZBkMRATw+ztMsDvnI
4b2zLP+WmpiGXMnNKsWFPBDNOJSae9cYclE15umtZ7XxzNW2DEn3VnJpl+KVAhGL8MrYxC+uGdIA
otXOiRrx1lV4MscgezInrum8qjpcvTLV4QYRGCbCVMcr05+jneHa43OfcQDuJeCPz3d9o51PrlaH
YnnR2ffOYkOyWF8fqr6cuHpZ/b1RWfmJ3O1bmXbqEucp4AKRlTSm1B6kEVdcFq5H0E+3GPnACzzj
BKzPPgqssJ1tDhc5+D+9REWPZKBo8ioXvwLcZdNmgI4yYxOKEhf/CDXXmT2g/0abrUWPu1Hw5Q8e
H+8HVLF0DoqV2VvdhY7HoMm8k1bG9DATbMaJsQX25x2J3S+J0K+FcocnMBHOdoxeJt+IH0WyZZeN
39iiHCPk4GEbMTuPYgaS0ixkxpqOXH8JC5oTcPAwnLBLTILmMI1jmm0zwUgTEqCCTgvyq72vx+w1
NuuUKZMSgKHNDl1lNSdDNxeVhvlGdrK4ODFn8Dl67Pa2oXYBXW4+V42fg2PfVWBCOYts5mjqzkOl
8+fcZuiyMhbnHentxnE7jCnDJVAa3sGUqE1HbuCBZzJJ29AgEmBbVLhb3UeaxmJtWGQx/LSm681W
ww2HgbmRo4Htz66TS+UEeu0sPkPtTLgsuwq6NYTvW2eX3i5yQdjUhY20ZTbfhMGdkg0LGHITV35H
C6xZ+C917iyBrBKDonp07TS96Hpwn2Tqcs9WdIvSFRTFc8ElZPS2Rgy+2XcT7L863BbhLrQJZbGn
IHrOryJFB9L8WpeFdrkOZQiKMKbNpSxTbvBugpnasdXObmJrl2Mluo+t5seoGuuHiW8+9vSPou79
J1njES2wAwSYi7OQZpSSJ4+VTc6+nQ44GqgTx7Abj5W3Rzw6+jNombHB+xcR/tA9B1y3Mrd1DGR4
iMlhc3s9J4P9wPqFAwrIZjP0t1Ylh33qFN8GVz4pQAhIHD4jlJ9d41bTnNvz27Dw3J5jksSkbAJ3
G4UWFzpL1dc2N7aV6Fce5pNTa1db4ZIwycQj3hbjHICF9/LUOHIdhCJoiZPgXvWfrfi/thVnTbys
kf+5ne3//hfx8Owft+K/PunXVlz+JgUWL9OXi2HtT2422/5NcesxsQxInwW4/6etuPWbbREjMqXl
e4qAKav05lfqVP2mBP/5fKLPKt10/x0jAeSzv4ZOoZ7hmrdxbto46OSyNP9T6JQYDxBtk6VnWnNX
sqz4Kjl+Xz/f8suEFirMZXKywhPhTlYNYRs3d95s33IwZjthwYs1PMpE9VSznWsk6yjCYSB3QEhj
rv1IDNrYuW2CrmpXYUX4sfYrZLWQfpPlYR7biq0rVwTGnqSLhx8eV3iiFvB9jMBjox7Jni5UCYci
mrXYo66bD8VMpWo+pz9GE7zuMIDgL7Q2Dp7fxFv+pRR0p+HwGsTdVXIUuXGD7/YpCKu7dIB+iQ02
ehd1x85SKYYKl/mGJUm9qwu93MS8tzjV1W7ou1OUwGAqpUHswqyLTVFSvJZNuT4z6QPhSh0Vnvtp
YmncQF5hK0BXEtfgPx66piHNGzuU0JkwXMzcu9aKkgHHy1AI+/k1CUL797K/VRCAvrW0CUIWAQi+
vMitBCPhQaYRHcVlQp8bIEcWfMmLlXi3Fi7wNL/10SC+VqHxmraz8VgqvtVcTWQXA2jhPsHmu2AO
mq3bJrSiCMbSOJxI+1VEOs2kU5Tj8hD6/qrGavVUzSTzdEoFgctim4btOd6bjrQvrvoymSTxYcHd
o7mPm8oiXdM5BDEGiYI69/SqSi/GoXbKqpIJ3jTIFC8ankbMyxZVz1n0vXFR+pxF8+sQ/5rUdriI
ebcm7vNXXgncRRetsFlUQ4186C46Yl6e3eJjzOG0tJaVr1x6N7ZO7aM9+n14jQw2RhH42IPfVubK
kz9ykr9v3fzcLxqmsaiZw6JrxovCyVZAbpxF9UR8h0eBDhosiiiUWFahaKTuopv+94OzaKkxouqA
uCqMID1MUfWYcOJ7SPKi2k+LFjstqmyw6LOhZ4/rMGOd+fngY07uFj13RNgFkGbuysXekS+ib2S3
hyp36gd3WKr3rICJ2O1OTikwiuYmunHQfXUXJdlfNGV/UZcrZGb2V/S6L8qzJdCgJWJ0uqjS9aJP
q0WpplZjhz8AiWIy/X0eDM3DEBELtYkDf1AvwiFe9u9uDGUU73a18ZHEnUUbJx3THq1FL08X5Xxa
NPR0UdPLUZp7PVMS48zF92o0Suw89l7z/zinGhU4mf351CbxoueTUfAX3b5jDskTGiJz3banzwdl
ZmoHqvXauoF3K6Vs1ojVZG2W3YSEPna04LfdGx3fcpzh50AVv9MVObDZ7fZe56id8owfVceSrq6s
p1STTJQWc7eR6pXJwmOV5O02GgCKz7LX5zKkH6eUaw9CzTcxdXTHmsmPyYcbXnVy244mIcCk3DWx
MJ9nMQEx0842i9toLzChDN1OWmV5HOawPLY6oPzJtXCRZJX7hMGwuJt8iyhqUTqg45ezREZJZSq9
6eC1sUPtLRpWF5TPYsiiq5Y8s5f3mHjdh5zrjMsWPLJEe2uzfF13VoCr1Mu2Vb6grFpsgSbjXcCP
duV6k38OZ+8wBTjjCzu/eF7HftMhkaB4QaxGwjoETdIdL1Nxi+J+WnFf6aiuoD01nfN5xy3AODoR
aS/sFSXIQL9Y2SYJQTP1BC4fQqdhG5Fzovik4pXK+BPXhjzMmSBR+CaI+vxoS1Xel60ObxN51kNS
Gg3VudNL5k8d7jDPJqpXf3fx9m47CbDZjGECmFH/EufldNBD7V6o0gDGHB77MojWquk0T/YBystE
TezoUGOXUd4Tjy7g7YqCwYgGShFSHZckGazAdrDeZJPAWnQzLNGwdIeeyZMl1/BQ1lhJY1awa68j
TR17LavG6GsQo4iWdqdPo0q+jBnx/pHk78XnGKHzdDjHtmPeD7OKiQoLfeiMmbemhZOQBM0zaVyO
rEV3EHOVPIPqhlCkORTG6kvXToQe7OLPD3J51x1GbFn+pUvgsxRUnhzSYDqWA00Kc2xzMJ5orc+8
dt+XS33M7MTbJKHuwA4q/waXIL4OFbaZ0Sn8dyAOFcJW33FcUuHJMUfrOE4OBBq7U0/C+ogCbzpP
4TCfq0y96kDYZ1UNmOjcwrgU9kw9UGRPG99EPuFOus9HAuviZE1u8gBfhoKv3A+4ZiB5eQ7FodgX
KaqqeveCALjNPRltg1B0u9DsnZfOii+8pgE1FkWzM6T82bZe/jDYJDP5MEBjHUGes3jJjuNEa8yU
zHdJ7aaPuuLnnvs0UlIXxS4feGISwlkbcZ3ogKtLgN7JoVzcxxF1J11nv7TgmHYN+7IzEoJcu13C
08BU5o7an8dKi+4BK9GHy/D8aodsJ/MPHSEhlFH80yoldCQ/ovHVVcMGuoW/QXxZsVxuv7pWKlei
9a2ThId0rkuJpKzy5trqyoeRQDcg9PFguiU8d9bCdzl2aDpQhTn9x6D7L9JcpJKS3MQ/n6s57f3o
6r/M1X980q+52mQOtvHa4uVY5mEXv+8fBl1SIjZTiSImgmnEg6fyd7eJ7f3mLwxgk0CIqzyxzPZ/
m6vd3zzlMleTE/Es8W8adKX7V4Ouw1cAKeMwxwth4X75x7maY7qOk9jnXjpDPhvA9lKPQB7SaI5e
VV4Fvvr7KU/9VTj0bDCL9Emz/9m5g8M1f9tGQ8SlQCW3GevnXduk0ycn7dbqiY8ZcEdsmT3ApFKP
UKNIHDSkMHAK+49Fk3wrtYYC0rXZCa7VayJYTY7FUD0Rcyghxjdf41q9+CPJjwErxEsAX+DULxHU
z3ddyfWzcqnG7Fi5rYcIySNbDsiFV/mXMDbtdRyR2a9nN7/05TVV2Uw4oxfbbmLPhF0lor7FIL4C
f3hXByPdpSXclYpjQOVD7GiysnwQycTJFbMMtbzKVDQD5jhc0Ue/DMvWQWnfYmx3nlQA502BYzoq
kn6XKCG/K0rjRfVRA7SS9uhgjsPXME2zU9S75BCxKW5qkaQ0d6FMTV3dnJOq1eR8o7siHJJT4Iip
uZs9aJnMJQ+50ZBB98ovwO68bQgjbCt9933kFnJoF1U5U9xsCZbAOSB6dClLf4sHKN5Z5FTZ9yx7
HUdFlF+MNQ4Mr0zpz0JRuW9cWtdZrjLRm4F7/nxLzNzqzKGKlq2re84TA4ZKaPvrqvFeY6cENBrI
VyZbY8WwmrK5593EinDPkDk8dQmMqzJtULncfukiCLPvQdjvs8wYVyabZ/D2QDYdc1u0abVtuKTd
ixICcH+sJ0FdSYIp8/fUIIQU1wHlw0P8nmn33YDe5wbbPige08n5WUXhVdXoPAZeKF1Ez54/XccR
TrRA/kTg74vpFQ3gPlLmwcLAJFpOS+Ihk6SQ+DkfDavifwS3flDwB2rzLipNPJ4TQo0TRWsZvVoL
2CXzDPazGr4wZspNFZm/j3a7bb/NMj3yb95gaP0AfNyN4WMQVJA+5+yomB3YETk/x0WrrTpOBIBF
6ma46nqueBbZAECoffF1+63wHOYHSrMwaVk5XvaBAagYH3CKXUUWT5injFPa6b2W8OBo6IBNYB38
bjojR9ClFby3CBLjWOziyNd3mgWRtQA7DapLIpHkCxOXFax6CjzrWAzyO8PBXqF19t/bKNhMWn6x
KeFz2mBZLz/nbIY8lZyqDEO8DULMyCkJzM6aSrjx6pbjJXVTBo/51ljGFX/vU1tPW8AH0NHMvL7o
0nuPA7y7ZCIrx7qRHr5poNJDp364rH+k+5on/asa7J+5zWhqh3onFuAHwOSucvTGSy21tguoAE2/
5MjvPZOpFil7eDVlkewgoW0H5NpzMEz8C/G7aA8KYa4SuAvNV18giGYB7cyWRllza/GcLO8tVNEK
Zs+wjCz8aLImeU7bwsG37zsPqVmjNSm6Wgh0QYIYnPih6ImHAoVU55qf5aHRhIVM2Z/CuoJ/LUPC
x30Hl1HAWBNNGd9CMT1CsSRL27wPnp4eQ44+6zxEFIuRb2+hJjTvxx0gpPIcuowOYaB+lwpXRYyM
f4cz5KHx5vGCT6R6CtgOj7KNjmEnIM5U6rsbuujA+XdMY9z46ZfzrHBVkaPIjehHyv577y1kFppn
MNU4aXffSODDMU2dILp2g/jpyRh7XxTtTcunhcEmlGsFHrzyfs/sDfqB48v9kJj3QtnXOHS2gE8D
pJGAE2NivzWs1JPZ03sjVu499RTzvRs7atXN+lr0xruXzT8qVSIVh5T5zvXMy0Y4Bzo2pI99rpuS
beXTFeF24iP8bNA0rfflHZi51NBl6mH2ur1g0L8PfPh2BkWBVm4+pyjkZRmfvTSjr1MQvRuc7gvC
MPNn882IJ8hNbvmT8pgVkfbDXLHqUeH3uQKO0rg3i/t4s9CLwno+S9O9dwOCT7HdgkDMC6qTliG+
fWyjCCFQgfdwmN6gG7Bl6VGnKvk8TebMSSS+JENEsmTe6SQ9JCGQJ69DhtVlsMdbz/c1JiAXRgwT
KWo44WZ5AISJicCuOKW4YZbffebx/niTy8neaiNG/yYqznYFPizmOvlgQItc1Zxvt0FCYYZV2eHD
6FvJqnGCJzYGRMeCyDh9PvQTYtrQTldSqs3WCokY+EF/rYq4fphima9NZ8hPidfSTyYo+q2G8UJm
iFVIDH1t6pyL08idl/vZCTlPXWNkhpWiL8ZvfCjmS+JBx+X7UIGs9Rv4pVidQcc3BP/4BofVqFLr
WtRoCGORFu8o1mzA8vzqzw1BS9ZyXUT/IrvjjXSI/Llmuq5UPh8tWWC9HtFtQVw9hpxy7gi70RRZ
xc+OMfmPsuDc1ZDuX7G5Wge4Nx+cduB3GJgQJN77ztJPdpxhmVdVu6pDw/mqXX1uu8B/LlTd8+sx
viSZBu8ROw5hbngZUA9BurSmpECsaJBWczDPsv6SZr17bBZ2hN/17n1PscsmciZ9ycdCXxIb9kVq
QJPWmTdspGve0rxpt1Mx2PfC8cGoJFVGegCUiwCasOvk2KyFzrsT2jT7CDTenYUHdK1TdV4S9mvX
jDmwFozuWgv0yLYPVo4ZTcd5tBGT2WxQZm5tvDlLbmR+XogNwwGYcHO2/ohrrEHNnHR2bOw+v2+F
gRqtQFyIahxxxNunwLDnLx22q43h88oq3ekCRb29BH44reYMksS4cBW4+X3/zxb+X9vCL4tzNuD/
/LTw//5P037LwUL944Hh1+f9cWDgWKCkZXvK8/AdEu9kE/7rwOD9pvgwH/SXnfvnn/x3ok/6ypZ8
fftvZMhfBwYSfT5USEmIg08lcWL/W4t4uST2inTCDrX/8b//lyccEuUQKD0kAXiTGOn/8cCQGK3t
JiEUR6cyXrhwryJh/Z5XYj2B08fHt6zPaRquo/oB6y4lbMb8wQnj25Sw7Pb1y6RDAQ7deqhm/C5W
DVQt/y5qSAeT7Ub3SLgnaGeYZ0wG7lo3wb3AnmRxyS7n+jEpgjfhUPImO8TY1oG0bC/TlWbhaNIE
uZnF8J39HeVPbrUZY/Fg2/NhsUcWpjwbmf9Wuo9l/o4MinUtCl/6yG+ZHkOb0Kx9Kom6MZ6oHjWR
kkKWTE7MNFp23gc2YQo5UkWpuHmte+LsuXpMWxoTZnWXDACw22Z6a0J1lcm7qoMnadAMrGHbsPFZ
vCdMC/ZtLFMFYupDzhhk88DboUHDBPoiPBeEzhdnbk5h0hxiq13WVkd37KC9B8Fz6paXyK8os0t/
ChjHs6QqUibf0gS+oxMSvROq/vwKBkQLUvrVVab1SyiLbdvlFw2Z996b5Xs6CUBgXvsBeMe74E7l
tOTCjGETTk6++KYb5z3omgem1HqyVpWfTffNHJEoil+VCWiIoPkPDlUra6RcIXWtN5ZB06plaRdY
8wORt7ukLZ7dZVMKRCe7Xz7aFeZ72fsbrb2T26CmF2z8pRN+FS19fo+DsRhEbcY3CxSXWUY/+4xt
WROjbNbV1k6NHzF4zrvG8FYEfI540Oj4K7+3OU70YKyhc9PO1/jYBanm4kwTIVPWfgp2Y+p+J+p/
He105z2ksWLz1vb9zsa/DVuAskmwgDl4jzuPOgwrdZ5wklKLZmCUoWPv3YHfYeJAunPq7u3zn+/Q
2ybK5t0u000+Vj9NFyiQX+BMIhv7xcaBuny7Qcx3wA4Wyl2vwY1qZhbf6tUq9Z+JkhcPZUZVcuC5
z0QdT6wT6M4iZCWAuMuAWKOonTth0407acEKLfe/z2XZb6sKE6jWXf+U5P5HaDCpznZBx8tkDKQm
5LwVRAiOTk8AhPilcDLnyTfG8GGCfy9cbCMjCJlDgDD7MOD3BUCpw51t7xnjvMfecswnN4TjLfLi
m9NO4arxjOIpJZjHgjN7aqy0v7RVfPS77q2dOuqUTS+7G/30Yap6YF1bJtVmnRD439bdzXN7onv8
nsjysXWDbz00w8qmeq+pBzAGqnzzve5MnnPLsmNfWBbyED4HcKr4ssPXOLHjOxfbmcjCG3zUpe7G
Ainn//DzkeLLBCEwvoadSk8Kxf8pLXp/W/vLcUXMCrsrPDPDK6ajXUCr+HwrnkIDUM7Jq0Gp4Dgk
ymlYVyHxLWUTpYaSmeDSd/1PX6TJqf//7J3ZctxK1p1fxeF72AAyMUXYjnDNM4szqRsERVGY5xlP
7y95zt+t4be6fe+IPmpRIlUoFJDYufda36plckz9GIAGAX+BPXwwZnmVmhm9xiGkt6Ia7XOrQ+9O
+4G0okRb5h1KjiSh5vI9VQA0pbVK79zUno/oyOmvMAW6CTUPEWjq4wbWCDd0Ez6xKj5HVXKShbcY
oik8GXZsg+EfHuRggmirqSUSFHIabXJrrI6j3r8KMFsYCFgKdbhdlHc3lc+iaI2kszP3CiBLze84
HPYdaZKDjZRDd1QcPbSduIIL50n62PEMdqwexueGmp6kUy78QiS32mwz9ZmQXvZaDkP/hhZJj2yR
vwZg8gYpZNDE0+B2xAu7+qKthEcnNfiYgiTdzMK2F2QTQCIseDT48sEf/XGpF9ZLbHwPGy5iyagC
h1x301mEl/QJ4hQfNaaFSefQx8mmgAfoBZ597XyTCOCEuVjOZO2Y+NqlmtsD/zB2aFNHLVT52TqS
tI9L7ENd7++dGbZdw9U7MjJt5ynflZKXTB3t87+EKRjDlvbaWMU3iRo8j5FgDxNVYeWeB328mTVx
NxETmozBKeuhfDbhezKxsjXj/D1jADa3LQKm4Eug+8yUctYdJ31K8TRImT7xLB1oTOfs9INwjaqW
AKuGBFUHuKVV6hLwDLbxTtDINvvxco8UdfK/eal5D8l7W9g8e0yLeBKoLWQiezcU9iwGbawu/XyB
QuMl8RBzsnIRC2seSDHHTQl5d+ZWY/1rj374YKPKDDX6PpgEshzirpXXe82dIfD12G1thLR5EC25
Buj+rX6oaP42tP2XvMuuRZS3DRXB7/UBVw5+fwnrS9Kl/Lk+YGpejTiV5LIzvF0wF0cp6kOZmHcR
z7TY0P/qTUMWCj6Kf/PlLJrb0mSxQeik+ps/6AKSnjVKnxHOGApdWEhG2+BUYvthnPqDppvvf353
xm/9Urq4lucgB0SvzltU1J0fXq+ZapGwWSRHlxHNImkA0NvxI9DqO7tjJ135+zK0jm42HqRhnLNV
2qcvWZS99TzE/8WhqErrl0pMnWZLIofglpLqk/jhUIqqzEbX8SWIRpB/7rhIg6/1FPMwi1nuS38T
Ff22Rg6kKhPIOsm6sfJj2MXkcoO7CuXaTbmq/3xUJmqQ34+KUtSGZYRTT6ff/eNRZVbCpjTnBAWB
CxxwusIieRqyEAPW8FUUCTWWvKijU89UAqZwEobXPHgpfOjMrjFdzSlYhnE2IPsGxtg+0w5KQvhE
fz5OdRi/njxHRenRmOfqsVWZ+8PJqwleLcaJk2eil2aLdvL65p4Q06DNdrMvLq0sDrr48ucXFeri
/+1VFY7JhNHO/FSdvB9etUQ1T0+Yk4NXiijODIo1l+0QB0jAq+JkS0QMI7MlR5x7RrEtlYnVibMW
UzCpDzBPxDl0X3Q3XqSxoN5prKttFbvEG7Z4KE9ecar8R7fU13U23QTeHoc8lil6GrZV/Ysb3fhP
3wyfMTcBowhh/3Ir9EkJbaCNuRUamtYTbDMI4lMgr3FoXltydSLHvQum9Mlpo9O/OJHKivvLmRS6
cB2bC822WXB+eXE3ZuDpBGjpa2O6bU+FReqO67r3E7UI7N1iMs8mj9alRhExRsRAtMmb9VmVUkGr
pclsT/6kQaGGjyGDNvr7cQKXr4zfwqEwULP0pKYNVNAt4Fi4WTYIkcI/irZEVh+4wal3R9gZg0FJ
6iQrehPavoFRtxj9XNtPNQVBFlvluovg62XpSCxfC/27dQHBBlqzA14sgRNH/pq5g31xonkvxzQ+
ueYUnfCiZcjdgwhROXUXxKn+8vk7UowXVIJ0TdrN1LVylUuzu/UmKzzFk80Fw3NSd0yY9kHzOJvl
DGuCX0KtXEfsu1ba1NDuHmgFGAMJsg5EFS12vlHSzKtSx1znFt64TzOc9MCzGuayzXTEGn3oW63a
j2HTH6qJgOkkoCsJZJvGh4v8230OJmjSmg2sOWmWheP0q7kJxKmy+ngNSMRZVF3xpQso4FvSAmyL
io5Ivy3qxa+OR6jUlFQY9bBN7aZSYoUZj1WQWBAsILwG9EeRuHAs1rmhrbnAmwQWu+redMQroYbb
gvBqdFLC2sctoVtNa484iF7yJv+SNvX3NMOuKwo6TxNRQ2ELe1iQFzJXt1jTipXT4VJmav1V87n/
THrFVpG/mG1ucOtQ4tdSvvsJ3P8Yd7PwsAUEUKEMDbttp1eruTbZvhb1xSc0fnRGPgSvI9WtL46B
3WxpBbrQDROVL2yXN6ONEzYqeVteXR18jGogYACRhISUu5OZXQ2vlEtyQvBZ+e1NQPLe0scXRcix
t3ZNEtxHiSyhq727hF3absTbEFOKBGExLglm0ZcuWhV2DnXL/Ka1ZwCDyNTGdHyRjY23ugOFHIT1
0lLXvZ9UlB4p2lzCOfOhObAIk8yr9u46lPWS3feYOoTbF/1aw+i0TDNKSJ4xy1ifKXlM+sbfLXO4
Eii+ZIF6zR0Qy2nmfwt52vTa42xZbwPFIVLyL2kKSHUeX4LcfwhDxvp5X5JEVoI7n/oXtfw3kX/0
a0QHXnHUk7e+m248tU3tAvO+IsAx7I1bArduGVfuCSRb6zPzwDFN38KRrVuT2M2adhmd2mntAIGJ
fXbQRosRzjeOtR5egOhgkaJNa8OWyZ0HR2vNxbqqgMNAUZvXOqokDk49ImNN39te8DHi2yhQIMWl
d4/AajGjYhiGgB5DlDjoavArTvGaWfKGFFGIb/GiNQHOFGju1rWNtiJiNho5fgH+3biOfb4SiVjT
YSbwUF5Fl++wJ919lphzf8ZG+qw3/deY3TKd6pORFh+YiE5hYClj69qIdTRvwNLJrB8qdv2D/zA7
+poAkHtGpQf175llvUZLeBvQaU/a8rlz+61Hm7CBQ1zYBAr2xny1/faWBfw4VdGdikkzsplYocZ+
6DTWoHr8PgYdoztt1DcDnZlkBq8EzvQm4wmGlGoiTGECx1exdR773l9EGdvW7DmNaRxgIf/Sy+7Y
lgGXIdKUjMstVJc8z7cbqxvZ38+MdD7r4DZH3Sx6XnwiTSCtBiqWoFonjf5Vfj4Cq0CA86V21qbi
6PnuzhvDJx+c/WBFN0WjfrLIZuwDcIq1PQT6VZaaW50ZQpSOdJD9o9T8V41hnaoMBXkWqjAdWnlF
f2dCYh8SWjNVucnDdKcKpJn6BHzS1Xg1Y/fRVxsBPqEw10+axZwmPkXCuNhdfO7g6jtwBNXXHk8S
D+Gjrnn3ntE9GP8f+vFvyjCozyzzhwpBBff8Hchzecs+/ud//d95+5b+Dkr7/Km/dRjmf7Ol/jN4
8x86DBOShuqMOsJCXEyd/XdbFR2GRDLB+oKGA3WzwUH8U4fBmFpXmxzLob9qWv8vbdXfaylUHqaO
zlr9kx5C558LQ4TLrj+UOAExbr2bsnxLHJzLRn6x4ulpjIdtSXKBL/h/mNY/nKnrX9Xnjxs247cd
G9sZ1B+6ANUmnU9a6Y9FqeskptFYjArltvXIdRyKl7reBynjOg0x2F+/tLV5a/TxgbHwc4c4YQEy
9zqGmLkqYosXMp43zr/Y4Py2v+G4hARUR6GHzuVXyXeTkWOJKqJbpm1FNEuqA5COvlg0iBb+oJ//
fBZ+fzHXhHpEd1vatsla+fMHAPOatDz0gcu8qe/MKjy7nXvjVOGL5uVPf36p3883l5Lt6lIoWTwb
kJ9fKsDIMWi52S2rmRW9y6KzF2YAjbwSW0jLXHG8+/ML/tay93hBh86XwRVMvf7Le7Mbx2niRnQI
b5y3bIo2oyD3JkNBL7C5CpuMjubrn19ScGf8XJ9DFyTCisQpA/etp//ymrTmU7+nC7msYWYJg0fA
1GXBotNNHN+T5y/4Ehh9e25dINQdTuMimKdFN7RPXQYAevry+bXezO9eVd35zngvHf9e2GWPlXq6
hWYGeMU+QqPYoYy8UqVNC3PSSaByGeHpOZSozl4R2fMa/asewG8bH0X2tS3PU/lXujR/aXEMCam2
c+0TvqbLw+yYX5pGbKM0RqpUHCIb1XpIxGHeUZmnhz+fVwNR2K/nlbELq4TFkuP8tlCMDM9TNCrD
EoNqv4CKzhihW9ehu+3wxC5kWGeLQsbPiItbZfYkwrcZb/q0epaSLO1/cTSG/PW+sXThwUsRuoG2
TVGAf76Y03rKSiwjBh15NprFQNK2l4pVNEZLvxcLJ0d3K4MU36ZmAE9p2y1K/GRp1Jw6oX7p0Qsx
DwJMOKZEMPQtmQ6+vos9pM7d0LVEHjOF1y1k4AUX8cHqg6OfdO1t0Nm7EPPwo5/Xxu1cOttu7o1H
2E7ebd1pm9YhKM8LJbnWMxa1CKutir2MmQYX+NY0YjQpqN3mZsxCk71rFsAzC/1ThTZ0AXASjX5W
ffiZ/6W19fxpNpVCX6osTMDKp9icDAy2RkdoWLjF0u8fWn3eQ09oTgnDCvaa8QUlcXxpGfVc2kB0
O1qEciFwT6+ykXKFbYl/C6XuUpujux2rtFp5ZdDednOUki7cABC3tb3bNem1ke60SWoOioBDVFrO
eAn6Ybp8/m4s9IcRwEOpe/OrQ082D0L3qyHSZaRlCRLar7OKJSyIQr0MlkJcVBZZ2EXgbQu9IXfX
mqJ7qIIabRgosgUqEVKaF00An0VQy6VOiACF7voqHMm46IT53PalczEdZGhJDA8ny4V7aFqZkIbl
ucy1aIEiEage6IGpRBSYJl7eVg+9TQasaaNX8OKsfpirND0zf3uznrUgS+7mJg/xgxMG5ISSecE0
KgQtinsju3WLON9qMlrNbItuLOyUoJzlqmCqsS59vJFibMq1RRs3iGi5ORYStYLG4aocp6MZth5Z
SHaeX+bJuAmhieycnlDNz1/mEBRnMGZwLC27u6NnfxeZNZaitteWptOXhAgPOx5GDTd7XVw4AC4n
XKgX/gjbfnWvTZSYyM3ks+z3WoduyOs1thhQJRdTntR70p26Jcad9AjELkS4O/TLrG+baNvTLcyi
gf0OkaCrqifaCPK1czfEFjMyzTxTflhHXTbGQaUGLhJHPqWuzM617l7H1ptPVjo9CowbWRN/r8ht
OpZa192ZNNg9lwCeGdXDy8CEzU7NMxCNYQvmgymZUyJjQX/HNI0JJoK8jqnrqpvaPQV8+rWriJ1q
81jDXUh8Vq1n8Co9pCieM1hPVZug4Xds3EHqS2gbazRkT5Mk5KVQUkEkz/bZUPJBoYSEn1/SXLDP
n7/DV5GtCiNguvYpTbSUKjEgKvOgK2li2OToFW1aITtcOtteiRkLJWvMlcDxE6AzKdEjVd2rikrd
0lzg7lfSyAKNpKHEkkDbb7nT0E+WSkppo6lsPPJhoiFszqPSWvaGlnCP58mm0syBnF4nPWWGqT1W
BbPZcZSEEUIofWTe8CUk8+UyouU9jrPWLHxM+eR8GFcSD1igYtgfQa02dqhDZzI+lwjukhKil+UV
t7iqaVcMTYuFp3kQFTNArbAm8jJkguWyjrZdylqN4tTchnlAHeUz40CyGinxqhYhY82VoDX9lLZm
DSLXyBrXVTC5SxvVHD4wU2OsSJyP31r66fNL6O/8bOg86m2YrGMZOjdunpsQRQz2pOn45GBXeNCz
alXQQT7NluxQAdb6MsAl/cXyLwbUq9c0qrotmqeBAAONcsgUD0NELwkVYIjztUMcD8XBURyuOtp5
pT2fYGHp+7FuryaIshWyOm1T9273UEFR21uDSn8aAc1E2a0JWOEaGO0XMF/2S+qFIfBRSc6yzMxD
4mLwrXr90bG99EVw1lZYh+WN7o/Tjl6Ih65Naa382N9Z4E2ZfVlElVjiJnN0OOKqjVYlboTbx5v2
MfBHPdbTQ6cc86VrIxq1JSCMsjtA27if6LTC/iYUN0vZPPJAQIbJdhM1LorL8cGYwjtmvHj02Hpj
+NIisQ8mS1vlFoCfJKBxrWdiORni6N/IspZLXS/ZZA/E8rVFtMzHM5Fpx3CMMXWX/kJKNqo1zcAl
C45E+6NtIq5UXx+Co+nOT3B/EDvP1srT57eR0DujLEqcZ2jc9O7e9fITLYkTve21Duh1UXsIBxtZ
tUfPYZ6jDx2piFmrX8a+2o6k3vUoYEWUYk+s7HmZSI9IX4frIp3tS+1DV8iznWTssfD0q2bTd4z6
EUqYS8xcMQYv2W0RA4qHRbWOkuRNt8sVMZ3vdjyf/c75TveaYLkvLg2cz8qubKv7pnbf6mLtdtDY
hdYCYE4PhEzBDanoB3hmvvSShuh4epVV2ZPpWdHeslS7TcNVhHEZkj+PuzWqV9ucL+adyOeXEWPN
0uyBlkMVa3clLss6YxY51dbN2GP/NLRd0NfTCqn79yHOnq3I24UN7U7Pmwfl0ENL+2pPxaXIEGDD
gmN8J9FQEo4j6akYz8HIfqdJ0pMR2Bu/VY/QUvsyqeh3v2JSmevAtfJ65XXi4GsWCCkDNZW7jAeI
s42P5S5/yYeSzkjUPqndgyrFWrZOlYmZ/QBEvUZ5CHnP74Jz0ghevyfmy9W/aXRce7pgehsv4nL6
1rXGWYM9QbpcWdVfJQeutkFtgobYx7yZ6B2R6kZ7qYbHMU8JEJwQGcTShl6qVUuAJYVR3gWx9a3V
dfqXwwzUI7YDFiaHcoXcTFWAc3MBt9bb+2qKXuCYrTo7vglRDC/UPlR92JhggwlhpBa+lkGvL0e6
ThDISBQ0bG4XUxxsdSN6Xn8O6jbYGfr8Lca/viBn+tVBj5ig1A3TS+pEaAo8AN0sFh3xkXIiItyC
cRZZw1U3+mztVPEXPhvPSXHCkCBjiATqvVlWi6bZ/PVv2tlT01i3jJG+JiNbhErHNXCSSeAt/Gw7
Kbju7EBPkgEBNJy2KrRQ87Kd5sP6wKa/M4zqVQ3QgXvd1lP41jr6XZeSpeSGGgbJ+S3t8RXleass
cSSblm76bSjQmc/vhQTE2/TvasMGNNlcsq3CSTTUQMeyhUCf4SOdWjRHqFSqxTy9V3r6lNfugm3C
c2clAFnUhi+HcmCC35wHIsxTSEvLsZvuYZE9tLYkARwDhCI33VrejFC3EOVJlMSwaTQhu9Z5yPvx
jLPrGV4GlWwtx4Xj4/zpP9IUcEfdyQE5zMwN3pk3gQXKJXQGbTXWr9oA0JGyRrTs3gvPaFd5o1GV
sJy5GAPv0gCpSu0E18GvXgS96oroxmWbPRLXw+H51B6EgrYede+AzFEz8jt15eCSnVlk9Fd0YeG+
XA1FEh1s1ARodXxrMfeRgT+iT8lrZSKd9/qRxuaiw+AKFyvdlnUod9Hc6CvZyOGYAjHj0dMzsxmn
vz4C1KgJhAZ9ZSfNWTqI2T//JBb9rd7q52T2d3FQ3cRoIZ0kve25toQJXq2qHwcHaXDb2LQ7s5eR
YhBszCqbtZPbSx4oaXVbVkhvonLv1MODXYRXMoytbZ6LDywqMDxe7G2RGIisM5M1vRJIygr4R/G0
FvXKGgjto1vSLxvSFFYeSopKKz7Q3hIYpqonS79jzINuQo8fxwbRLcPxVV6KjQy8Szh/MxuoOOkm
IxSY7E64HE4xPBtjdPu5PDVW+y664b1wjV0R1TeCZjEfh7YrQvzPY7dooeSt9LSqlDfuNouvNE3D
RSu+0NHEE1PFrONdQJNYe6qrgSszzbdqqyzIC2ybdok/AccF12it5XsNPLPw0jcrNCGR6229IoKv
qKzgqK75rNbYoCAw+DyyuGy+doN54+VGs0gYdK4bViV25AxsyjfDaBEuYeQw1AFbIjzNvbluBUo5
Nw0IIimNYAGojJchuOyvG6jSL5TQxFIazy7uuL/+Gkv/JSGjapF2L2NGmKUwCdI0suyAW8Tb2XG3
aer4vbTlnbJX6ObYI8SLyCjpER6Yu7ZANBHkVYIcZN5hLr1rggnr/GSvDG9E+JbYWzpQH8j0X7BO
8gcSZ/5sI8YbCWgkpgc0hn2vpWmwigXxis4E2KTTeoIx/VRSgYhlWaXRMkoCTC3NNx/pwwq9GZ9K
sDEygj9B6BLTPLr7bIhLnKvpuCrjycQf0u3mytqT5W5uEPXyKFbSLhfdIxuA2mmDZeCGX9wASxOe
S1QcwtPOdu4ZeJ7zrVPa3YGJYKkwS8TCCKfcSBwZjQ0QjbW9Xbis5U1IXy6DBtzHJk7C2Zh5mrEi
ARheZxQVQjbPEw1wgaseEAxUHahFK6NKv7Xo/hmQWN/NedwHPHGPSbzzDO6wSH3RkkO3IyeRUE1j
OMAc/Tph7N0MjdMduW2sJabFYlkrZiQcwm8G8Yybz5hqL7w2hvVJkAtW0A5SIZazO7bcSv2mEwjN
i1kawGGHXWc3w6mYYrnJPec975z+2Dt4JIS5objLl6nk9Pa1tSoTn85l64JOiUW06mrN+KvWSYEQ
rkWjggM6G8aVHpL2CHiRy+k1lJq9g0qjYgUHfT11+lerUarBYVhrRhZCt7JO/qiEhnX8RsicSW8J
JY/msHuTA+LXuhxIdq6w12uHKWb3TaQG0DTRrplMeyvLspLb7GvHhtXrR+1CLWPcFmQzYPfJ7FUr
pw+9TZIHtspIsDWWK4Mk1DZ+JBUMONRgG7t4xE07JsVVtC65pk5nLEB9mohZ2QoWw0c2G/wEndGw
ekf84i6Rf+PNJQ3IgdJEwIviKCAERegYsS2Rmbu375SWBIyQfRgyjaSXwXARLnoLx/FO0AWPWclI
Vvg8o6pvHqRTQNL9sK8LrwE98NiNrofvtdaWM5Uqyw3rtOkSDRuA4WtoYQppTfsKO5duUhVl9Jsi
sYNpeFM5+j0AyXDlly2MWVA5izCc4Vr7ZOGiYCcxNPCXThDd+FCdofJC2tOqN5uJL6WcZRanoUuf
bZ3QTCGge8FbsCf3SdRVfxwqhF+la6RHSwvOaOqgX5opuGYfKlyfmA/aACuwtcPsDI7hUScZoxyq
dA0tQAPygLGBKZeJicv1entdRNmAbi/gKUqLpov6G6x7ciX7YdjnNrnZtiAIGbw1Brd0AxtgwbrI
rUsOUDTrnDm4ndxw2QH5Wnbj18MRF85yagVwoLJzDxbqNL0pdnliGxu/19xVQz1LBgXu/9actvEU
aUtrTlchbIU0ojzDP1QvVTkRO/KmFbW1rLqK4DoiLulZLxhlRHd4y2qWntz3tt/K4KNyyKDuBDlK
Rjp9E1r5kjRGfvQLwoz7Bmlu5a8iPWCZVAUC+QjvaVmnm64j+0FDj4mL4thp5GAE9CFpqIwXex76
3eiT6J1V/m2JlNQIO/LFUZetHHe4azksn0THpfq8pln/SuYLQ+BxaxYDcVkZn8dn6/G//yT8+guc
/l6A7Y2CsP3ly//1UGT873+on/nH93yi1//51Tl6r4um+N7+8bu2H4WaIzW/ftNP/zKv/vfRqfHT
T1+sP/0Bt91HPd19NF3a/gcAXn3nv/uXfw+0HqaSgdbbtyzKVTBZHb23P7sFBHIl1C7/d5fBsXh/
+0ij//Sn/mFKFkiQpKczu2IEIejq/mMYJgDsSJR7yLfoBtDP/afHQA0PqJKFmoRxCP90GGBjhtOA
Ks5ijIVb+T/e/9/jpz8B8N3fRwe8PK5kNZIj/pPJ288t5YhGR4lXlXXKdK9lFJQE0A7BoSs9BPW9
C0wDQJu1aiz6N3pqTnSZPcawVSKMlWjNASmXx63/+VtDfW2Od/VcdDvggnQ0RXw7gr+6tYXceXZm
HSAFmBhc1S/OY0Waw5ryoiHls4Sz1zjhsc30gVshg3+vmfXVMNEZ2CLH4J9VL271TR/LD3Rc8yG2
tfY27U3rNBjddaaX4znVLoyyfTmPV5E2m3oS1NXPQgaLvu12RTdtZ08/ugRGFFlz9KFECtGvbair
ml6jRJOnnD3kwpPBa1Q1F6RIZCU3+LrcTVSiy57Dy+jWDzVakMpJ+EH0twDeWfhAtw/5VZLzWw/y
Dh3HTVqne9DG6z7mFQFjsENcpn0RnewAU0Af4YuN2vTqOf2+d4d0PdIAWJbAUgM2jcQQS6LUNdEB
5PYLsnkMfBx1eE0S/LlFD1AvcjE7SAAxRm49O63BQlpYKbToUdzOuyKb+o1AUnCYy6m6gUhu0hpI
jbvMkR+9mROMWxe7MA3Q0nd40QPqGJ5Q0dehmr7pws5PDTlq6FeRQOiFONozURu2EW8pg81Visf0
WA9duY+0fEeqSXBrtSJaNgzip6SsiJKV90ZqvHLNr9CBsdF7AuCSAeUUT6YefbTRuFWuCh5Ja0n5
EyrtnV+/lLJpUBsZuDqTQ29pDy6jiiged17A9r03EFO4xnikZXkHkHJAcxN8dwztLubNlIn27lv+
o8hR5zhl/+yP3oMZ6JsKkCe5VKchZEtfFDQVjAPbX6a7wd5Y5pZFbtKwlyEZy9ICTEXag2lymIgv
hvjWj53nxNhAPDUYJ1Qq1RXgTH3peZrHxA3kPttIB0r9tB78b67mXfQoOvBsrxyiUWd9g7n9NEcI
iGlbobEX0dsggrNORlZpelv1UjAyz06EKQfSzFodYeMGa39G7pYgo7LpoWfinPkD1rtnrsOT7obr
wdHP6oXcPIBISiIODlkRhg/SlUTh5N471rSvtZexd8LEXBO/u5RlSDBEB/gPb+wr9e0mqolJdvz3
uI/Opl3D5LOCG6kP+zFhXjj5733cvIj+qYr1J3UcbiyPmNki+q46N/elS933ggfRwqmdRZKKZdNF
W+QiW58TJBt3oTPVTmZWj+pqcrAJPaO+yY7q3Oo8v/QxX1fARDLTepQa57Wmo0/qbVa7tx2p8Epn
ot5orXykNZ/WqEMk6aHRNqX97IrAXWktqjitRR+Hssur4v4QF6Lah+l8gPUBvCcemiWej5nOoYEN
m0V1mRvljFxOfisQjJ9Ki6aAUugFM82rWKn2UN6sdaXj+/zFRNrXmF21Z0ZxFDNj3DAb0P+VdXfL
9U9seUZHURZ3PmLBIEI/CO6sv3z+DoNotI1DYMZ6WUanQnVJNep8CH22uoQ8wOJog+1SQGu1CK33
rPhr51beutNafd1BMF5PvebTOdD8faN6PYPSO84Bm2A8zMis/AEP2BScHJTAG6fQPDjQZFiXlgGS
JS8LPD2olItmrafp2gA9pusbtWuJ02ePnacW3UtQpRMklAbrYoe7JUck6TG1oIwld0CsdANAhFst
Ic0j9UJ2REbARPcQWwLgCHerCxy1QMIqNM90MsnvRCFY1yej9tY2e3ehGStpVOvcyHHB4AQn1ZSH
EZWrT7+NjTNTXS1NmGogJavlyqnBAHFo6jXmsN3qdJWV0GqKze3cpasAQA1L8giBx7Uo4B3jOgHV
SHqIrq69gWzBGxRkUj5AsGLMMx/Ut6h3aejakoEL2kwmcVTcuSzJC3kzMKouDLmWefHeDv2rdIvH
mPwP0xrWauEX2IQiHiz+EH/kTbwG9XboqnvXLEEGdU98XDepHtx7erL1MiKNantF9t0ut8xd7tFh
wLBV0U8ZYBMJ5j4jXTkmI0eX55UWGAezr7eBG4EA1U8Rwwey7jZ9MH3NeVIkZnWy2PnrvnEgG+S2
oRer/hug/YbRVZ1a9VfEDuxjumpNP7FtxJab1Qc3hpOUH1tP7gO3BNov88eiLs9Gna6L1r8jStla
1HPLnr+Pz74zX7Iw/ILE94t+UIdM4/J+LJApjv0GdCknzsHhRFg9/w4O2v04z5uk6Gd6Iyjf5qI6
+zneWje9wvLZdk53007+E8SFHfEzVbQe8nkrHFhPer2dQv2sPhD1AWWMOfk8ehYC5HKnngBqWYfP
5AYeMoYcfXOwSJrg4b4pNePMYPlOuP6RzvQNSqHTZDf7Kb6R5LSmtr5zQgbwbrym8bttTfsymMEp
je3vdpMcnBwGMs8k2kc+hMKgONYo31RpAD/1GNEuVm+pNpuVTdhPggKZD9BgzpD23kZdYeoD7DyP
AIn3T0dC0caqWlrFRb8ji2enrpm0ty7RKE5pqq1bZ1iqGsDBuA1e9Kh9viwsicjbqn9TU5+YxkUx
QZMmQFZdzWkzrKWAEcDbL4J6K3oOr8OOdm9f/LhadEYP2V0sWzpgPPl9+zY0GhWlfVBvWx1lRvNS
AhuVtw4FTHyagC+MM+VQXkE3Cy6GP3zQ81zehz4fKofV22oYbi3xWW3UeUu0AsHksFT3XJjWW1PX
2OoDIAiu2TTu5mTELa89DswpwcBh2UxNi4XLOGgFsJp7Npu7nrM0i4lb/OrzwbExWXdltSEdduty
MtzubLYrZsf7kk+c5f406OU6nuJDtC/wO1XQt5r6KK1xW9Rs9WNv6Vct7FwgK1F2UL1Rhw8UIeUh
6zoeAj7mPPNQue5OFYKjOUFF004jiZICzALPTR6nTOymU9fHG8fCsWORfFHM5Xakne124FeaZu33
PYFy/Q2NXmzyWE5c6Wwj7VxG5lG9o2i23xn17OREO0Y2m96ydxrkaDNO7iZdI8VgIimSjlv14ozw
X/i2oTyXDu52Xz+rVytacZNAdzXrFxtXgmV0e98iB8E090xjMU/1L0xjeJDsM8EWWgQ3wZA9poX7
bFFmiImbvb9Rh1wU+rFrnHv1tl073+YCWBo1ZZNv4zo7TX3FTAIBx2Q+ytm4TDztBwugLDFCKGvf
67B85XufPtRpmi3Qeu1bmw8bO7b26qyTdHEZ5Usdo/oQl9KtvgRE0Y5VR0ubcsKvGsTj1oMxe1ec
y9dwGk90QzYeXbC87+ln/h/2zmNHcjTNsu8yexaoxaIXYxSmtbu52BAeLqi15tP3YVZWTlYC3UBt
Cj1AL8orMyItwt2M5P+Je8/tlFsJ+D0NO2XVqyACgh2uLEqU/kyfzzyvKa41UDvHH1xSK9cGDlKt
CJ+00XfqyXTizForNAZNQGkwDr96deSvDGG5dKwyAEafwileF4NwrUivqHwswHn3hJOFGVfxFram
J84E2HS1w7Dnrcrb37qCujX3vB22jIRAZMYDsexMavCBkAyWHoXLZyEcAjTO1RyPB4yfiy1UMJVj
SRIxc/HsBHJ5mxkLxKLFNRNrJqkiNVkiQhl7EA9ZC6vJdBHCOv8383b/B7bXki5hZmFg+t812G8f
aN0//txf/+llf7j48aKJMPRpoVUTA9YfHbb5N+jGCtIx3GpYanV+5x8dNiFzv9n0DV6wRMvT+f6p
x8YDjvBs8Z3Rtf9LLn7Eq3+VkdFj63wbimIg+RQXde2fNZ+iNiP9l5nPW2IrrHFvZPtcSfP9pMhP
aBlI/FHTfTDUyVmj8fdYVce2NROqpDLvtIp4Xv92jdXGlNKjBKq8Ls2S6AOhSeyZeN6c67JaLtB5
uVTT367aermAAzbfY6u1u4A2FzT5plcrJtB73Sx+ass/FtqFVnI3EuMpNPM+yZW1r6O0slR6mY3o
q++xNb0wOfjItJYM7mKntuJOY2K/6qzsqi93kAX7pod5guO9cHV9kzemIyv5UynFNcX/9ACv98gQ
DlYgXfQYuV5lvmS69WNK+i+r/tX10udsBOREYa4fi+on0HtXrSPKz7bYFNOLBjTdzJ81orTCeWEW
wFhRKD773C2l6wCk31KKZ+jDx+W34mZEjE/yBKFPoxR4pvFI4ycCjxzWYYT21ZSyc/2dSEDYB6pp
EsxHdiPyCfkF3A7xY/mz5UnAfBJeZEu6V0GGUCFfp8vkPa/3YgU8U8J9IMRrnRNXADkTIibNJKas
pVuDKNehl9clLsCaQpUFSzX4q8GKnLHI1plknMVGemkHFRRZZM91u5oJ8JmWVicPvPk1SB9am7jB
YpeLsJj18WskaBuTPVhfUTwbE8Ca+BfsV3RFRX4OjZ3eizaCuFO9TH8R9ugiS+KgxcsL8KZkZLNY
r/TcLlrrJo2Jk4pkB/S6Z/C2DGbiKLitDFZCcn/XwmytToVXRzpr0OIid+q5qaott4vLKoIaIV5b
fo7+f3kfAJ/DRSGhrtmWRrFqESAsLkNTqp+WD8JvjK+8ZKdsVPqaUD0tLT6NrLBLI7mKuJ4J/TlB
cZFXIQpGrHZTaNGhYCKXak8W8HMSHyIYoO4KYuvG0sFtdW3i+rkJ60tfTm/5h+h1aOIIL2VZmMWH
ZLKeRkYlKWoAyTfXYUbjKE8f3TjNzL8DDkaR0XkXdD2hqmHlzmPAunfq8BaF5POciQlK1mSjscsi
rQLpcLaNNK77376kql6tCMLrPKNPs3Mgi6ffnmy/TzL/aT73x9T0f+es//F/iAZViSz/746B/wtJ
I8r/fAz88aK/HwIqngORp7aBP5GhqrU8hf8+ZlWlvyGKVk1TZ7OCUPFPngN+C5kAD1WwQdzMSKj/
6RAweB2GS/n3V/0Lg1Ze85dDAIIL/lys05rCvcKq858PAVkNdXQRCSppvEi72GrhDdf+zWz9aRup
3XdTRup74qs5GLtMP6az+d0NVQcTITi3rVK+xgp3lDibd8QnDaPEmppTJYSig6ttp82Sl1EU56Kb
Wa0VPpwiOIQBFaX1GMMYRVuMVnTu/XVuym5gxuSFCBgV0yrb92NseX0yfYYjyqO81GW3mLMnAYQu
jWBQuqrYjWvhnIhqfBo15OVll/8EKiS4EnZZCB6Nqt2HbTgVoifXQB/jcV/IsnSg2EpRT1vWq5zw
kOr9/pZJanDp5Rtws/CQmgSTVfMd1ylbkKlkgpRrm5IfIfMlhMJ90T43pnoxmpGYDE16mYeYh6Xf
mLbYCWAjFmGenIXvWLHT13JCkjNZDCEUVZkZgRAYqEwJcUZ6f8na0T9FiNKOmUCuQwMSnWyagI3K
LO9RCYWW3O9Bg69KNFbbyAJMS/AUSTQsQLsa1h1dhuLkYXFk/BlcK36MjcgMyGbQRVqUAuRpUPvA
DWQE2mwgHU0y0PsUTXmWOhv1hPQ1h3jTat2KDmaJhXfKGI4EeIYhAARAJVhrCVVyVgRz2MEKdSMj
v/JNaycriZmci+1oJ7Xhqk2WfwQmplkxUi9qQlkd9woDnWD8leQ/1CDiK4F4oFLQK5wUaEH6AJHQ
QjoStYa5VrPqYHD5rK0YHTfR5uTep2ZdX6pyCp0cvM4+GzCCCCzGs7i29kHEOjUDmhIWT/WYsAVs
zLuJKCJA3AZx3zj7eqk/5MY4Ec7XfkYtAM66ApIIB1BnuBWNtqBW+Q2W3Vs5aTMrz7bdYpRYtlvi
U17r1EAY0xhht09x7/G+RC+G2DG/6INLjcIGxkl2mZSkBa8d3GYkeB2x7C7WsYHv3xLtTEOFJA0X
po/bIJ+vETt7EkOGUtvUeOZYoVZOkiI4y3Q+YTVSUSUBj570hWc6MeUx7rpa75iujzqK8o7gNE8r
doFai9tUigKYJKZdpNaXD5LPMNHN/hDQJLuzWuEtgS+R5dpN9rWDocVnPvgDovZgJU1bfyR+Kmox
i+ZmDkJDKzytLIAsklDvR+ZnZyXyaivJccMckUBItiE/QuEHDuCVmWsuOmlKV3pmwehZM6t12hXH
fCNOSzieGCQMkJ+R3R+I+vxgAHRkP/zRmJzpXYywVtJRF9XcD1wP79aUA73uf6p+lFfBQcwnFCn4
s8ctopgKDRmyXSo3jd4r9bAhMMyEXTMGM3RGqJ+10n2MslyfMdOuI+RjScR4N4gGpAzipG2TkYUl
1pHVhT184s+F03ZfhLtu4ER+DMOGkecjKuVuq+aputK5ip0yAA03s4MPRZ5OCUm9blcBugumZwnT
cNlor70VgFwM+IGiUQOahIBaAuMWtOFda/12Q7BvynzZLTWyyGcfn3AuKe4ImIWigE5cbELRm4Rd
OUk/uEJXusS8q2L4WmYyxYXK3DRS3XIaSEljHLzScvWtWOYBJtIGSSZFNdRMRifMozQWsbiJIGtp
g6dkCQhT1sn2rKYoWpCRFf7k4VF1K3F4juP5jefazRyGHynR1tmCaQ1Vgs0AnDLdQgOPZM/KivLq
+ylsAdWgbJ5n1guAGOTxOUZ03+nUe2TJ4/cIFI0c9ShbWVJjrWTZ3/laR3iPKn/mEwRWMwNJIWlV
Bf+IaU87MIFU0BZo3bcQ6C4z/E4XrpZfLOoRflTFOA8GVrJB1BwahAeC1ecuJ010XwvQtXBYvJm+
Sc5f+6VMU2RP4FI6pX8OLdzDiI2NFcNq0hZKuEbN8JVSuWYl05WMIVoRgblEpc4mC80WUhcOnqxl
kSKStDgkYKEC4yBr0RJFXf9K5aR0sAlT74PWXsloVMlEUARNd4LeqrxabNxY52+tJqRGExQOu45i
QrRUrzLCYVWxPsI+36OlMH5mhpgpzNyBwTchlhhpiS5wozYine61DWPkYaEGEbi9m00qrEQ1sWw9
glq8ZCvWLeO1qZSOYzV3rtYb6o7RWboXKXFJC5DCX3rkzYT9fGS9ggVYUr5mWq/11HESRCTMMa9p
Rw8ugHWWfUIOVAbRvSomzxMrYDfzp9IriOl9lvJW4iLPN3pVx/tBNj6xfwyQGyPDDqs4ujS4Fjed
2KpgDNvw4vv6ZUIKy7hizm4UyT1SGyU+K5Zerv02rw91V7bbTpwMVgSKvje6WVlBKYSUGar1kzot
KdjB8JmM5Z3JsPCsVFmw7vuc9aHASS5Kgtv3o37N1OpNKin7SahUEe51pLIR/ShOXHlpOiU3X8az
LkxEXSZNu+utFjnH1JhPvVBE+zrjTGLTZbfxSEqJNcXHrMtmlxhnmTio/gtKw8GKQssGXTQ7vlgY
qEeY9wnlp6CE1Nt9pTgF8hDwXHyRyEjeppYIMCjHj5iTTsbqwIl5Jh/D+PPfW3v/D5yvsM1n8oBh
7r+WLxw/0o/2r17e31/1u3zBonqmOjYQKFgSCoE/hisYdmVDhI4usoxerGlgQ/7h5eVFDKkRKUCV
VhTsrn/U1byK+CIqcTxJC4gdiOO/UFcjVPhrXa2zJcPNq6kEJuGN+8twpStjSxnNsED3wlQ4o+VO
0vbB/4YnsyjL1WSwqpADa3CJTgSVpRNFHhU1PAyQaca+SFmP8vQZXZWEHkDhQRod86GiH9ZhZBUQ
x7J5ZsTbGBapfwPrbnN4IWAs3FMzqXughE6vsHONAlO7Dhljh45YXs/ys+BV2utDluzl4q6H8zco
gP5BPuqalQt2o7qdN/Ek0AiPshuWzZPWEpWMEAHuc6hfiJPRN22J3LuSZ/+owIsotADu2PIF4Whz
NtJco5YlqVpKfgwrzV/atDvGEepCSkvHaOOLytOe4EF1PEStjgK66rrxkI/qs2WmEwGDUXJXQmWl
W1MGz1mOMWeoGcHmvkkmKok8IAKyTanowjmKG/JkcFqOSSKsNVlqt/OI3C9lDBDMc77nDaJs6g1t
S/hCcYgL2HZ6NdfXLut/6eXQrbqyMI8NgbaPUj3FsyK8YBcoDk2ZRHbX7NsgHllxMUeRrGryFiak
qEFox6biw8eqBApBBjamCFoZJAsMC0m4oEOZbgPh1zockr//Wz3Xuif2v6qopXT1hysTnHezUTlz
+HpnhD15woQ+eWZHZlSFhmKg+dCDcLiLxtS5CinoLUYBkLGyXfa5vq5M8jaGoEg8yCz0Z5J6RwNp
wEjEMRl1RXk3/GdkEjVYxh78cleuCDkVmJVMKuBBEkG7lC3enD7rdZzuK2QYjdjbwWASuSOSBEge
nLoqK8l3CasgfcJilhJUSgRNYVaPZgrDAvo13xly5rnpFJBz8mj3BgFwKAzqe1eWih03Wu82pShz
PQiJm5kk2/g6j0pR6wl314psW0/qqTVwjzOBZ1JTMwKSYaFXuDIYfb2qSbRVVIJHZvXHgOvcgE0y
dQbm/bVayI81sSdTqdz96NeMs9g4in52ojBHYQxIVJeLFOZhDBtw/hVwjPGBw7xJIrKAjLBeh2iu
W5T5K9AsKAYGJHX5gFbQl28xahRwEwNskWRg+yF/RKmJ67j1upS16GC4SR5cCyG8TwWVt1Ve06Bc
B3mx1YLkEzs9UgIt++qolfXBNcRyS270LRwe3OYwveWYtrj5kqbURrRCqa7Ub35Yb3kn1kZF4qw8
DF+IMl5nk1QCM0eozh8uB2zNYmE1FZhkCgFGSvoj5fVKIklwhU48AC29kYLoPfAZaVmpda3Kd0Me
PMNEfoz++1fbp89mpHgwPrdq0u9MZrYTe8rR0vAfBdEhYddKllNt/orahvTs6iWV/M+0U98q8tIS
CpskG5EXFycGWi+xKTyFDQVDNtqjoZ4CHaMs37EpiTD8J7JCeycN2vd0UKg9IuFJMZrtWEbUqZX6
FQ7IGCeMhFL3Pgz13hgXLTpp8MkQnAwQ7kpqoiqRDa7oPLBFGUujSN/Tmq3TJ6YdpcojQ4pEVx6V
MbO+lDtVI7o9EcAWofqxo8ZAAy2jeCygLS8/eGtVN3NWNkWOXrQnOG55J5pJfG/Bc+I93StD6DDu
Vmllis/YN151ttxKsp/ZsiI5KG+mRgp3Say9aw6oE+Ko+eBpgzCWWO8BiLMZGOiDs/YgvNYED4U1
4UKCkH6OmO+rjDa0ApJNi72dFYKskxm2TVywF7JiX3dUknUnkFOp3sGqrmbCrpRH34lunAsXZahR
hQVftVRyL5VoWvO1hhV2pU6sp1Qgaa6pQFpUCs3aIcDwUpIzbXI5cevIE/1dzxxU05/1BlSoESfV
uqymD9xhPZe9YrDvNYdjUr7IY92t+2L86kfWqZxz0z5BsSsUReex7xiQpLbaHZDFZ5ppDjln/TPb
dZmH0CGuHKIZ5LKzHom45JvmUNxkyU+RPLPI7mFjkiDZACHHImBGCycbdlEhPc2+8aWXPyFi6RdB
1O+qnAs/ZnvTB234ZlgQgpepxkuZTjBSGQxvlTpzgtKSHIhbkwPQcxsRiEUmU/RKh1quUUHQCjJz
Z7o/dLeCqHdmUEAQMGAGzo2jSKW90hB/N+0738XLbKBcl/N4QuCNATsirKLBbzb0vbCZkZLdRNbg
2HXpnIXeJSFJwWAb2HNknNpR77xuDAqefSRBL7bZvTwSIJvmA/dElJEvdxLLTHRMvXwPk/m5HqCm
ykn6SmexDL9VY5MM9Ys8hNOOgEYmS8bwEWfydKjanR+20ioaK/+olZK6mXUxgT9WTO+81paLPsZ5
GHc9gSVNPLoxa2BHgr18UyPZMQcTZd00DjbR2YUTSiWE+1EhZTATNJYhYnsVsR6yq2rdIGzaBzVL
cc2n5uAPobYPo/ILl9W4DaEvs8VAwq3XBa5Bw9JOHFIWbAeGz+rya2KdLMt6Du8OT/+hWb789k+U
LeYmxcb8/359UCskVUJB3tc2qKuKFSmwNnlMFOJEljC2wLwIqqJ+Lv8QgFhCS6UpEB9UWKRGlaAc
0y+AsdzaN3KHkAf9DWL+9xA0N3ZD6TNmhRN7oMJJUG7v8kl6nkpYvwF+iO0A48ie2Anf68BCjd3G
wnXEfk+lFg8XrEI+6KGo2wy6gXqHxBHvpZ3xzQiIXy/FPMiXPA4TgrWDdvvbv8ZkVKzbMmwIbnIN
SCVHCrLMbdFTO2rhN64m9vXVjIz6yuMKy0KZvky1r3mTEuLFgT/8jh9lnSFoWAs+Odetauyk4aOR
lPDb9+mZLDznO9OXXjjR81PTZrotNHV6KbFLjWihHlrEbSQG2hmi2QsU1XwfxHCGc+y61zSNvq2E
QSYWI5QxaWvsySngECWAm4kgk0CygpdxlW9sE3YdxzQy+ASE3D+VYTWtQpOlGq7Z+AioWXuZJDeU
alb53bAt21E9/PZlKCWdywCJRq3FGPBmdhqq1pjX4smclBFpXvUr6uR6Hxuyv9b0HiVDH2AlLhWQ
93mzUYtS3ljZ+EQ1NW6nJI72ILfxWJCHjW8H16+v8SZ2coibUwpfc2nyekXZpl3bPY9+Me7GueMB
KnOY6LN5GPVIepIjJdonWAYM5OVOGIBlrYz5yQoyjQpHSqBGR8p6EKuvUDMkb5aIXUHCN+LSagjc
IRpaX3AUDWKwSJFR/oYbgzHsqsVoNZexeEWDiUtAqWK3QYkmozwk3DCVTxNcfbdLxs7ui5ykZmHf
jl3/kKVMcPGGqF6CkOzf2y3+k4r+/ytFvMoqnW7uv24pNx84Veu/KOJ/f9Xvqxr1bzR/tG1oRn/X
sP9jVaP8jX5SXxY55tI1SnRz/2gp6RtlmfqDX1Z0S1LpNn/f1ys6rH7MdHxnGn8kivl/paXUQEv9
taeUFEs0WP4bug595jcuzJ/IoQK2ryDpUtUxTUQ3Pz0OP/MoWYyoCNWqZnif70V9KbVHm7yj18us
e44lWRoebYSfjNXfOusPynxq8u+EIXafI47ZDMzpCxxW7atEvpHvn1K0I9VjKi69fzbrR0oK7uSN
xrYVh1VE5C2BeXG1UcM73diEdbLUnlP10PG46FqvzvDLwl9e6tvSUdtbEngak6b2Rr268tLqaeaP
F150dPU+FtkmGleM5kuNmFWT3IwUCnR6z7LWVuKDpoQruWFu6AMDSsO1hrlp8QLiY8HyIq7GGkFd
9ah1/PaEBLFvNWBRHDtlF1fbXPkU0mKlmy+WhQaZGR7WcjdH49iUl3684NwPirXFSsO6CP2eRw3b
LDeqDxMWWl/hXDR2MhVPqj+X84GxMc5hgVoxHXl+jFSU0ecQhTSFTzxyeD6Sck6hxezK7ljTVqwE
KgEPWXhPpuco+cZWZPB7U8aTzO4s4TmWaG/SkcGW1Ia2r2vXmHV8dlcoDMuTgGfIQrD3Xpjg1re6
/jZle0gdjfmiGIfI64ubrp6pH7T4Ys3Up+7CArIHEAY541X/a2EJ5FFysohkqY2YFJoSq9wG2WpX
1/fFW1V/djrvOC2rEb6XVBOGXVn3OSU312hWDrNNWpSTbzw1FvJXF8TLbLidcQ1AzRY7smRTBFx+
TF+n7+XgGKtoVU0k2pCqZ8a8aYLY9JzIG7JG7MRC+3TOiGRYsu4rzgUFZilgweKc8iG3+BASiq/P
oL1V+YlQhVo6ZDgYMmXbyJt0MM6QDKzJK/3nUmWjc/Obk1U5k7ihYY7z9xkLk9bvR3YX6MByI2FE
8OGz1VKrh2AxDDe3UipsRk1C6xGygiTXGDP8gL4/069R/2itb32+ld0bPBl92tbzJe2vTYQeck7s
0ZPKJ5HoO6I/OUBUxtOjzT0mT+9t+5rX10B+kqcjlYaKhrd/1lkSCOa2F3aVfCUPGU/vuSXm1drm
0imxNFtK3pvp3TRPanzvmZhkh0Q41KTKSRwfJGg9MesWJFdFEh/bWbBb6cE2r5xO2jbhscBIgbYF
/4fioYlHttAh2U5ZCGytcjON27pH6foYtzCJ2nCtIMonwH3yHINyiwCOtkMJQlrms+67GpOoJv9J
hxcRLaJ2jYpLVad2HOyr+tDRawlqAq90O4bUfavefA7j22JTwBr7KRpeU9rw9p0SijTZexaPg7vV
0X7bkBaWFiFFjuYKAQDOtTy7VFL+j4azTHFUuA+ICSXl5Gf4Vw68Q6D0XbHzLPUXpk94rhO43eRU
ytsl1BeqwREUSbOTpXXCWozhMO0PUB5atJlwUBYtwXr025UMPq/Oz/w3ibYflS8lvI10uNHX0Dvq
uIn6ty74yomexqCnn2f9faAlTFxR2lgM05urFxl7IfzQkrfm2oU7MzwqtEHJIZDXmebV452bEZdu
CWJIsnnAwk5lAjRz3VX4Wj4yfR+KFxoSy9iwP8qnPe8ccaZsZqr5Se23sNmXNB5UjsV+hOifkYR7
kAW3yl2jPlLkoXr96Ji3qVsrvSbVoTV3au54Epe/sc2Kk7pmQZckGz41hliNdDQ0N5fZYO2RmNOm
OkMgg5R9rfS9AFHEcPSZrLkjGc0iWmq09A74T+2QvnXpHocz6Rm66sX6Qag2qWbznRNmxU8UFBdf
e5XlN36EWb7U4boWPop0C3EnAJESh7fI9Jb1RzbBwW0vqgoexhGJuTqR9Qr/qmIpY2xgjjNF04pz
2G0Uk43loRUilNtexezA2KY+o6Q3C7ZovhP0Z1Thub+TJxdwi0PHP0sHxToOyZ0jgZFgx3CHxiLz
SVjxchnvOv4shD2nvHZVODDNRp43Bv0vCp94N8Rb7jlfPDP4j2bMpUCzN2AAooY929YJsZXE7VpR
vwbGA6WxseYTQ9X2VYGAorqp+hMVbP7dI1gpNQcq5U0Nrk9976N3UlassNkxej1OgNQucvJq8VCa
Ja75o5mfUvbnbHDQNrNHDNZd8JoYrKttzAPsOBE7mNJWjew6sa1fw4c4raIIEOCqfitLJ5O9DusI
NwMdWbRyOlpc4iX6vSYLtghVlL/JoIL3MP0oXzEjHvXSFx5JAVG9tyrgG2T/EVHfXNhx++m6IpnQ
Av7Gjoc0NUT+jmCtdUKoiIkkbELcQgUgB4w4gyY9dr1XiNiYz376hMeqB6gtomPCjhqY7+N3zBJv
CcIOPsx5Sw7ERM+m3RTB4yJmTbzvfOaKdys8NI0N+ojUmK/ZZDEtl+DasuJYomtAhzKiyp8ggfzy
hhZLhQlaytplbHeC14K58TRDRLQl/TkQr5HvO9BnN4jZavIQsMl1uduUn7qiwRQzwMWIXIw81CBZ
lMepFOxqk0VgrzdhjRM8jftNDhPRW4QZzUdjrMLB1QSAtitOQqlzOcYQw0fmzQdeqxHO8GQ063Cw
E/HY3tPa5bNq0hez3PfzC+HtgJqMg2WFKw4L0XiTJWEdlSOLdMkyHL9hLhUvtthDoz8l2QnEj01B
EUy1LVgbM90r7Z0e2WQQXvLZj5jWu1jZahOL0ktG2HBDB7fE95F8hzLPckzhx2u/CnS+0q2evubh
K2xPivwRm28BE9vUegeVtSoxecvpNrQ+JfFAXnMgZa5Yk2Yt0fIcRhGYzBL443d7bVl8ruj0Vsv3
MBiKHeQsr5YBKWvjMRm9Mo9dA388ISYMkxgVTR+CfLMEYx2+SVztaf4O1XoVxxZDtmxN3sZKr0bb
N8yVBBUZLzYPN9KqqSBqZm8hDoIE1aBKQKGoqk6mUGQAP2IxCRu+z43GEcvHQKnY9R9zucD4ksdy
0jIt55QC3AW/bwyfq+HTj1jgkfGkCgS0l+jvoGXK4JmqRzmflEi0awtG0pM+fjTDTQn3+TTwzjhN
Y9mwCAUk0Np894VLKZ7q9rXhiDY42tsR1RBU0ZAqZNBIRZF/ZAbCvQVEWLxQuvEVULwOJaPSrpS6
ZvVh1C/zFK3i6dsMWCuP6h7+Sv3CmZsREQ3PhM+Y53xjEdchvUrtvZ5+suxT5kmIDITkzsOQ/9Jg
VKgzNoANcUZcwgpI7dDRYs9rsoxaE4eTh3hGjPH1b6LoMXNTyEG5G0wL9cX3GD9NPqA+Lp0+PiOq
QDlERlUT2rL/PZAvJ3XfssY5/NWifS8DcjGsBxIQ8NarSn/BFZRjNsMhiaScyWD94ivMioJHOOPo
SxiqHdkxfGKHHz0ho+3+TJSTaH4LCncQcShx5NXquYeDn72KBhZ/lCZclH7xLo2fgZEzdH3nFl2p
wc+II6zQXlJgI9Z0G4eItdaNkQfLuxVBfqu5Yrvzif6/5HrJJKwbZE8SLLnzEhk/a1LbYPGl8YsE
wOqmE2ShxsqKYSzsIv5O+XNQ74PItdQ8KQgOoHTZJeOV0FgrPC4b6ulhgbYxJz1n6SYVjrTwekxZ
/9mHoZOJ/BPsb5/A1JVGakirHXsAiAU2SBLYNn4iQGL6JP97JSqTjZ/NlrnBgbKB5WpXrRTZYzUe
+BSW5JWaMby6XdYRlbDNArcBIk2rMvcfQbM1NE+mN6LIj/zvlpBTYorJTeJSqg5iLa38Asp/fZDl
aKUMh2mZpZHmLWPQVwnDqYTYZT9nA4tH9aKsOfUE7ZFnzGiQQ/nhFcvTumyuUnzIUHBb97jZasVr
Tnw4UeyJcZinbdFh57ymqEkmZD8JrRsfSAKpdB4f07CNqbcr/bJcE4w37LDFTjN8052sporUcflZ
4unBdS6Iv2bINgydAVdRMowPU3gwcW4Vdyp+SXXstPLDmF7SdmsqoO9fcqS4/vwaNZqXDEcD2ROO
NBQNGZfH96Tc++RV62gC8k0vjHaEYI/wtnXMCZhyOYjnXB+chB5uqJnhJD+N/lzJdxUwvhRkmH9l
D5k7Pw5dhpGQvuSzTmSHM+ZsbCasGMe5SLaiPtkF4E3sPRo3SQOWg/2AiD4kLLgRP+NMxJSR2pLG
TYyaWZg2kv5T8ygzLEIyBaAibePimkN69jP7v3weYmHyoRvkVCVfofHhl/p28QGhY9714peefZbg
8UBoilDC5Myt9XwXarkt49zoTA+jcsXeJykit9JjDunIS9rAyZ2s51fTTax/Tlw6Tm/dyvDSFbtk
An/2VudvkXIeQHz6aDUZt+NdvcJ2FYq3NPOK9qDP7zFO0KzeI7Wp2c82CI7XWnchRbNSn2gJePz0
w33QvbHk87k22aZIv2LxkPNIC8dLbdyifCf797k+KuIpKMj6BoI03DUsK7PLmPSd/6sD/sxdZngK
q5wv3+TDPwgmNeFeBmcEw6UkDXPKX4TBYxvimdJZa926rWgJoNDRno1gQAjfKJffJslPmQ4GoJHw
iEcnZ2JKVaEZMf0828DnETSIuBF1z7I8MTnV+jGGjRZsMnFf6BAo12nxQHA+VBSTD0hKN1O+pwNl
nuYsEbTbWt30ymYutpyiVrlW2DrWL9zkYvIgewJcylo0CClY1yOHGqEg5qXSvLx88lPXGHcF5lfF
sYZ9JSJq+W6gZ1X+C28QlTFjUzl1hfDRaGtSclWWmvG2SrcBJQFmTLrP7y7aqPLexHxXeBP6e/EZ
t9dM0kJywlqZBAEhGE6uH/VgJ2GtL3dd7sTWVkaoYh4dy/oqIKUSS40EhgAMCg+eflyVbK9m6VcG
kCiyQNeco+Cr19Zjduzja4DGc2abtx94o+vQU3veMNaedIbGtRreIipslKqLVIsA4CsuMacSSTqQ
a1fox3XYKjZyNxztmwn2LU3QwIYWEzWRstmLMVQruTukfA8lGC5RfNcG+ngIRILEfxBfgHSuhPYk
h1/6xFWivZv5rzx7lZSKThbGULIO2fzw8Id4swrPVlZdhLzxrDK0K4yfBYZxk0UuQwPWHQxIHuUQ
2n07O0iZEJxVDoRuW/GltRlxIrS5U7MTGDsZy993axxHS1mpnLzJvAuN40ACRKvLtlQwYknfCi6t
oLyK8j1OC8yC5OptF7KYhstYTT/L+XtIaAw1/T/ZO5PkRrYtu05Fpr5/87poqJEOR10RIECC7Lix
vF7X9WA0h5xDal5aHi/TMvPLLKU0ddTQN4v47/ExgoDD/d57ztl77YWYPujt7ea0br/AYlX8xhm1
BsecVN9B4nI1bhZtgsNIN8DG7wpZkFLnQo+t8C8961ZZv0SDsWEIsyjhJeQIz8zmoEa7djfpKKuw
QsyygSmjYiMsbBwXY/0NhHFhVLc6ewphQraYHsZwa8prJbhbbQBWdVqads/ZnUki29uE/mHAu39j
/OZGGgNv/VvRpQVO3QX+YF9bKXRlBlr3dgV+UT44RB5yKpPOk/oyKDwdJeeHHs4iecbx1DKu3U+G
tFCkaUUZl2GdHTyLDEBBXf5tw7zL1g0vEXpFwDrvUNYG+DYgXkvETc3jBa1t17j1n4SoPDO/MmuA
z22kC+6Ryd9OdrAegVH15U/VPgfKiTTzfIE6EITigqGZnfjQvnbIEGMoNTkA2CYpQWPWC04vNjT8
dB7fS1SdpkUJ+aHGnynsOtMrxmsbfxr+W0vS5PBW1+8lsAOVARzj+Wtc3CWK/JbNLap4BH3OqlSt
9Qc5ipsOmI9Eoz4F7CMjda6saenkW6uwbo4B1yvTqWsLV0u/4zv29JKs3mJn6Wt8AW6HT7O6jhz6
igONQM15k9hRxbfVrkztVDsveJzZfq30Rn6GXqxii9GcT98LU1EFB0lfShW1e6LY6+g3cNKVMRjW
1tDz/ZR24cbIIOnWHrATlDt2syN21Q2xxroF7T77UA5rmYCWIo1xpRqLFDeuuOrQKZkeQR4lLdDV
OYoR3u4ObKx1HHmm/ENMMqf4rfA3GqQKvje2D+hK++Jg9swWd732DHyYMvRVwdqEaFjfAo9aatNX
QSHQPYwqLpe+xhxjKmM0fCfbwb1Yls1zBiAIBa5i7JXJN/aEBg6pHK3HrEDgIIesILYan02N4Y3o
SDn3sc9EDU+yE0GftQAq5w1vV82ZRVd+DhixQDpV5GxrCZO1hRRTX9XQXJi3Nq3nJOYyxfdzCQZb
WUoSZXGblZsw1vVlTQEGKte8j4m2BjI898DskkdLzXfULogLfO3YGSOzc9o0WidRQfmdeC0tqJZD
h1+6ss37oIbBtoYil6HB3TLDpZqKTLKz43hXpbU4YGumDhC8ygQpzS5RJKTyVgDELmHqI6WRswwE
9VyI2t7tGRHeB36cY3T12umoQVWeonPgxJse5NnW1nt1ZUXSRwV9GDgr8G+T/L0Tbh/OzFKzxzKI
eqfBIdDnfXE2DI1CLtMbTpQVtbghrxObXTNno71kJXgZmMHQqHLM7NWoSg/o56iZWwXWPmZzhFc8
CGkTfAmd2EdVT78tzo2G8hsNQXel0e7ssogVr+uDK/hu/FwNDdzWp0mg6am2McRKG7vIUwYVXE6U
fNZWu9Ay3aC28E9VVF8SkryXZuAo/KZrhz+/kcMDs3igQxi3JkecIKX4R9Fs0CZpd3LabsaaZn2i
ZqDqVPEBfk5fZobZbNq6fmSSVW/Swm/WpsS7H8mM2AunubQRDbU8BGzG6ATYrq8unQ6lWG+0A9oS
i2CnsX9u0GwtG7GOY/tNHaZF4l+ZfXImWwIt85J5XNBnroZ2jKgMOh/UoQnTfYhnelqsilDaIB7l
lIHTd3zyu5F0TnyHAcbcwIQHlDKi4K/rOM23MkE/1rjw5wSoZhOp4s1AVk0AVKsuuYSLXgbUkmjd
oR3fS0CCVIYIxYeFKNnVOBVa1rDR2/n8uJkKMHQ/hcKSR0xDWdMnsCKLs7RCoF/xsA4yPdbD6Niu
UxKlSjcibViMYcBz+KPBG6gH8F3o9ZYKlSUUu4Lp8+SStdloV1m+iGkDe4b8ymw9kjBi+ocqqBck
gy4S41Obbz5QJF0M6IZClXpcYoZCeutCYIqHc10qFWSSV62CphtLDDzhvGMUlZ9mZEZzjtEys1dO
5qc8MJqtvzIi5JvpKSc63YvlCvHVWxB8x4yz4+ZEZBjTUiZSPhIYe5+xmal2c+6j9tDFKwuyRwpA
oZIYgT2jB3LzNiX9mdo+OzTqqmSaG00PAetuSK9DC7z73Wy/Q2PngMdIw/get/jrBw4umvXjdGsj
vgq21FFyabxox9F4dxzBIRXOAZGiKmMoGd7CUAMWoc8HQvlqO/7hj0Izc+hFGtNkrMz4QYZA72bx
Wo5DsggQAkE9f8LT0kjHQD4ZDAmk+yAIFqNKPlb1WgTbVa8cTenUqQrBY4v5WCVZV1Ny3DQ3lmb7
LoLj1CKUscmoBkPqO0yGxNxqxAaip97QruedNVlkxsLW9+q4ETQmfTiEiM/obD1gBqBw0wLPpncR
wokdUbYboexO9nEgjzbzsmg/yQ8xEGkwHud7r8nezE5iCvGTOoxnwpfavPCcatHA/g0QLwWV8kPx
4aUl85PjHKuXMj7SnmfuX8BwLoXVLf1gxyJ/wqJ7w5PwYtzGhhEUArti4N6Rq82Q9ACamHMgN08B
NbF8exOYo65Z0q43lTV+kT48SgpplsbSQdrIxxSUZ8gTFq2axD6b8m7qzUUfNbR8q9V8M9oSsVL2
aajOgf0WDzudDz/4lplC8O8jB2e6PezzV/yjfafTBoWWzGZjQX5syv5msVSvomA92Ju8OzD5X9ji
PGfa0dxPFpSjBXzMRiKoDQEAs7DXonl26DIawZvfvLN/4lSR8B83mAqKzQRxGPOzY16n4Ao9WXN2
0Ti4LKgioSoItw2Q4ELxbJl505UxRVp8FVxNKz9O44kr0JqrlCBYJSLb9lBJN6W5KPpvmj3L1T3K
Rswdm1z8OMbZzj9sdGNGuLSzNWDWtZk8DZJHdFWrFTQlDr2eLgc2BT4JkGktA8ne1dXN/DrquObG
mNy8eB3Gh6wwPcfPdOmRZWSUw5r51XOs1PKbQaiIMjQLtozTFDzp9VzZcEMlv3n2MsSrChuM8Es3
DfBOxK8KMkKKX+VGVzs7zL3wkv7nka6/2dy9QWy64M6XqgDY0XLy8uHDGF8dGGHabUpJ/SCqsmuO
mG0Gn5tCeWpbumWZq3D02Kr+cmKmzdGPIYGrfUXlMcDfU/Er5wwr6lVCAivJptJSlTe57fmV257a
C510RJ3lixlRNmZIBU9UOcpXhLiH6eCqvJSX9kW8kB9f78Qpus2siO92X1L/ewlVNd0Rmtau/5tu
0t3krXiW2prSza3heL/7a9qcO4pZT3yQZkIhzbnl4AVb6az+VhVK7IWurPtfOg9Fu2XgXqYeI8lS
2w202XllbrtWqLJrAlMX2qa4teVCx1BCkXxhOsChdyo9FlF0LzkWRNNNXeVMwPbBq7wcjE2xTQ6F
Ny4gkNJeizd8sDQxmZT263iTPLXHbpsB6n4pP+pd+ip+QZ3Q6xDZ2qxcIjdWOiirTT68RNpj0NaY
5xJrJeULLInPDDU7IJWjZ+D3oORbInFzG2gZzNMJtJNoeBA44zoJw/G9qh+c4V44i+5aXXBiqVLL
kXNnwb20H5Qc+ehl1nLqL+pn6DWka5irEejmcGan1Yrj9EhtugObCCoSwijMKAmsT54+zFXpOWug
weAo4ilZia/wYTBp78DzL51fUKw0Ttb8K7XaQCnB4cJYM01EB1CUW6l/dDxdrFyEmKTtC4AioydE
5gaDS9XErQ+iT1R6Yg599ZDXVe5R7+dLqf44kscWF+9X9YvyPFAc0+u0vNCUXT965gnW5bsz7Jp8
MX2EX/Vzdg/pkNb+UwZCCjhAyuDlyjiJiQE7mo5dnLNOC457WajYz80DCQc6eqwSDfsysEmVXlcV
6cFM8UkuWRWPidU9WGVwfLDSOy5/dvoq4w2Sc1f+tdwztdhaXyRPtIPzU+FNEmAat/+1ptXULfxd
d2BYyisPjKcAn2O2bTDMfrcNSLdlg5wjBMG0SDgmjfMosmIsqKzGBZOLRfWtE3b9wp3rHKhC7IXu
c8bDl/OkDSTEH/Voyzx+1oV4TIxdM7xVcxN0WePTn1yPqZNG9rnBnb7k/TNXFtGWiZVaucmtetTt
SmWyna4H9CNiG9ImUgiw3XJUYhCRtkuSAGr5qij7qD9Gyn6UF7m6i+plObJbHpvuqEVIvN98452M
XkdsGkJztTXF12vxrn7quSdeiYw49xf9akSuXoBfYzLUpq7nPGVrZPLPWPYWZWMVrBAtxD6JoUe5
VN+5HszAlpivuobzkRtOR20b+t7QUd6vmBUlP8CZcGSxs1gcGk5CXVq65y/yPapfN/00vsdLROM2
xXrpEt+9zz/rT+nN35csf+69lEAH6jE3L5Qlan7gY5Tz7bGyFG7mEtmjqXOQG5/YC+gJMNbrCCaZ
aKR+dyee0OUvvdkpX3h6TJ/U5B1ZmcnUnr3nzz9IZTZ4hBmt0ylgyZoEDkUzvLcmLTBZNT9syQgP
fpMCyFOXRjjI28EMAvTzde4i/WQazK0fIQAQEk3vPimfLR7UWBTgd0fjlA8Z50EdGpOOS21tI77G
oatyDl3EUfsrgbtfpHnGLcwnzbRHLBMYnDTN24tjzsjmoYnXUs/JnETQa3krdU1ZCQ00IrHZp7gU
0gqpnlgLi2DysNZPpSJ923G81duYJgMqB+WlzV7ghDGzzYgtwhlMDdwyHRmtGfj37jH+jurPSg8/
jMj5KyHuP0VC+D/Dyf7fcGn/n/RsgYrV/kMizv/47x9Z8k//2Fa//w6LgzPrrz/5zyI7+W8qCGgc
W4ZNX554+H/hIcwOLN0wLBJkHIc4H43/8i8iO/tvsmrPWlTNRmj3b6E4iOxMAuYcy5GxekHS+U9l
MKqy/ffJfAYsPtWEimPyEtHsoef7t1QcO23ldCDH14vsM5kaJ30Ijj0N2sZSL7YhX5LCOnf44lv9
MUst9NyEXoYkQoyCiJ+Egq1zKKL6gfF9M6UuGaSkubpTqM48ha2WqqhNcMu3+XJA1duG9dHEU+M2
qvoT1vmnXaP1aQF51T6RHXJ5gaNONAoMtTbc6zFuAVKjLYCBdcSqmeRnTMUngd+/s7ovvKQLj9p+
htKknFhzQilkDp/2OfGlr8piMCKVs5SF5S3gAJM1Y+SVGjN0O32q8kB29b4gNs/ZDSERMJoT3up5
acnxaOd8W13gqkGoRG8CpyWYyzp/l6viFbQbaX/LSeXkXlG9m+Ay3ahFAkGKDrjMI0G0uxn7Vg3K
IdeLBWDsVcgv2YGGwuiaoZMsERlc8D0yjg18Ruo9TPRnM1KAiHHUem8R39nN3SxNLwR418v9U1l3
z21g71Dy2ijzYjza5aO5w7E+O2W7MQ4rjbQqSIPrSqgrp1cWe3nctOG2KI6pztS37l0vbz/+VAQI
nzFsQbNYRY3lqWHM6h7qTIQYdJkQ5Kawuo9KMCxS9mAVzECZ1hjwgvFNspkwl79m7H9orcPc+tdP
fjzIRwsJ+GhTRw9kgcc2VJayQWk09fKNexrNirOsS3CKyCgixeuM6ZoJ/apJFxUvajL61VYLwfXW
g8wmVeArCBYxRzsQpUwXRmoN0jEm46wE1yR+B2ghFUfm1xqC0GIolg7WvIBS3aFyVxzw615nfSrs
+mrYgQnnNEXICOa/NSJmz8D5ksi06KNzU9OhoAElxnehgqLBFVU0SLXkWxYa62BkzjzZyaef9qs4
Ym8IACNlI955oBpENA/Gj8HdgVH2qzb9xYi/RQn6L6Xgfmq80RquGEe80M/3Y/rnr56/Piu3gmKb
RhDY+BUrGZYO6U57+nNI5DvdZBQXxxSBll6ReGDqTgUToPkuMGE7uBwlmhkoxTn78tTxDOCjo7HE
+0AcBgTOBRv9RKvAxUVwl2qDqjJ0TgVOcnOkMx+Cw0ueMMrvzXgjcVVw9qn5UzG89gN8Su23fkn7
DxP4hKa90PvurK9o3CfxXf1t6xUlNhjvic65M2sMXuFgoVWVlKdUobOzcerNSs5/pQZt+kkvXjT1
BXmW1/SvGnalqtF2ahJuRG16kvwbJr9j/04mPH5CmhOrpA08uZfuehZcNWN8GpDp+lANkyBldhh9
FlG8l/JbNitcOTu3srZuZZSUVXmsIiLHwpnYoFqwaOWUe71yAnslav6pnc5FvYly7WHGwRrgwVpM
Z+JOvSBmLFr4h1jNNsqU3Yas2unVSvdVvKewBaF4oSDkIFdjA4ybp9Tqni1Bk8rGSzYt/Z5hXg++
v3S++TC6vVAq6yilSeV2tEQyfYCC90eRQEOtNhrKOGSXVrSiI1Wv1P6NvD7OnbmOy0LhMYxDzISB
HFU7rcnumZahBib+lnZ0COFEzqGBl61ArAo4sJ0lH2GVEQtYiLdBG5MdeT3BFnbBF3F32a6Lu7PU
5rSfLNs+2iPyw8RCqRwHRBtknEOHqrR1HDTVuKVDyXjeIh+9MIbnotb9O/1xf0ik2wgc+04sTuDk
8kLRjJlo7SSn3pTQ9iZkmdvmYOx0xim2HujcyBAUx8b2t2S4t2sbm8ZGbcL6edIaDxnPg6wd+WXA
Ruj1EQSqtiEVYAqV9hACCIV28pPmTbPrxviff5vmaY9RVVQ4Gt36aEBS59f+T5530mLUC4i0XBei
BcEMJzmDQmLHTJmxAWGc45oXkuJPSF/HRiBK0vt4OwzxeCJo8Z7HMshYs5RouEnbqAAMMAnSGxoL
AoQ6klKnT/2mxu2zHmvxHRadvQ986j2LbG2qXGMmAxjz+NmQX9Uk5nyLWTVRmarXfoVsVei7SEMt
WBQVUR6Z2Ii0Oma6XB4zXC3Hvg6TfaZW0EZrf03sHayxMRR7sgHLIwh0GCF5s5Za+wXTNYojLXFu
3EdBIZJNYQ7SUiDaOAkNVosVkjwRGyHztjj7Fq2hvjRoyaYI342FTqNKNBadOgmr7S0TIVewh/3J
YI94jZ+6ZCc0JjnCjaQUawUTZdEOzdVPjMSTsoDIOvKUVEyoqAKyM1kHL7GgScIwilgjM2KMDQ63
m5GoMaA1SUTmLvBPuirND0qNr4yezTDGl6ZEnCw6GHxiSl/IGxz2JX23IQvW3Wi+xI1U7QotyOHy
OkssPXh+W2uHRwEekqa9NeWBk0qG/sc+RDGbRh/Xd7ZH3NgaMr7SvvU43iTJOvFsxh5OehgaYqOH
0YcdRr96VTV0ZgSyLN8+B1N9SlSTyZDR8YGysvuxLpb0f2Q8A51tbTXQOMSJQDOJqmEdQoF1npvK
uSlvMACfpxLact93W0KoeGqQ42sQhOmm007XEnocTqr1DEVKjUqleagi/o0DgO5x8tupwTnSEWnN
KlIK4+DbmHKC75loD8khK0OMqBnomuAXE9QN0cSv7IhPRjqo7KiEeX4fVVB9DuI6v0zFar0+CH5N
h5JUz5AbzkGQFD+Zq8M/qplnp6ozostxHpKVwnhuEvBI3tBgSgiYDukWbWm59fGKJZE3zVbVqHMw
KsRGBiNfvQDhgPrJ+jslPfpzvXRgADIpyepi5dfsu5aOmAnwBdTbSvkME7KPQrpiloFuqQMvK/r6
YYz8JfZA8F0TGycBjC8uYd+TKO/WMlyXHNgT41krbh7F0H+nL11ALlzGQSclurbyk88w5aWk3B0Y
qMNFsmhjc4nf79L74ldkWHSDdjVMyIY7YHtxpnpKarx2knyJ8mYzlKj+sbKmU/5IYNwbXE6m79K2
AD5jtt0GvMh24BJbAgWXltm3iXFob2VsRlxSQ6U3lkDbSrCD1JwZc6SQFj+HGQDE+MkgksC+JbJ1
YAviyKPTDSaPENvhs5LZI+crk1YM/XEp9dtdkKS7TtUfwjIqNxzNVTtNL7ZfP+pe26Diwb+8ayt7
cJ2ei57xOcW+ATk39MJQJQe5IF2IacmbI/r3LEQjrYtiMQY+DOAp/CQgJRMEEcjuiGmzJC4NuzIf
b82nw9XuKz4nK+Ptd3r8G6nhJ2WB7Q4KQPdGOYJMYOow8uMU8jz/vLWaiHS9l9+UcMB0MtEinGYb
Os+9BtjIl1v42N81sgbGBtaHrC/n+BWmPD9xXh9aiC3VgJi4y5FvKaV1naJ6Nf9/LGvvobVpWdXM
gcVOBeYETjng8BnVBD+2EMIWkiz9aGH8aRrxIcU+i3JXv/Q1FJhZFsk5jvcMCQoADc9p2parEjgK
2CA6Y3j42d2FrN1LeLqFg52jHx+V4AMq7a8/d1tvAc+xEC6n1YMHnBZrqtNUx7licaPC1cnWvAec
82xzJtgAd0ji2iNFB0rKYKEwHtRLnHAcJ4/QZTHmGDbf0H2SvoINZ5AO51e3z/P9YXXzga2Of/88
rx1+pci/dVRYLc9w1XOvVyK/QS/1fJT4QDI+wsAcGGVz9yXYaP1I+RCFeplv3haXnmQ3F0OvmDbN
eQyVrCytJlUXf26UJnduVY7WheaLAa+nEeRUSto6itRLPfGj/JJe22TftiTVnlKdHTJiPJY5p6jM
DpEEwlHn3o6IuhqMI97Gwo/e8trYljZ/mHPMhxm/6GnN9UJIiVFCvgRN/QgsVo15+cK3+yGzrXaT
vzKCpFg4RbEdpHo3L12Fwd+haCZzveF7rFuup817xFi2wcCO3EZCShgjm+O1sNV25taWufIxvbd5
JMpgkyVErr1JBcAso5Jz/Yr/Pi+PWsBzJ4vg0zFMkkCXkp2huByHbz4xzzGJ2dBzlUQ3sgpZZlqh
bnS600rQ7WJNj9ElsWhhFAds0TyPJguiMdhUoCStjE3PlW5sNgSdm7AXGuwpOoOpspMh7y0sG7Sz
uXUsojj9cYyXmVQ95CyjnTSsszx7jRJzNldKy1AUtacZxWlQjM/Mqh6B3tBuwxzTc0Nn9XCYmoQt
p2CljwrpR6A8reTkNRatA4pUXPsc35eqtwC1bcTOcjfkm0l21mlRnDMNS2oZRB+6zvqn5jbbYi8O
Ts19AuEpWhDOPUp8xVLqi6UZ33JAf22s+i+ZbMO+S6lotKpl5qnQFkOi4RqxdmhLbZ91Wrcm5/M4
cWjxgHYUCw7zLi/mPCUZ7FDBXVxUjECE/VpFuKnUzl74cccYwp42yohcp8vCwJMokQVWVwYh0aU3
NcBEU/bSF9qs3e+JdSSNZFGZcGMT+cuM0YbE1rUjVTpiT/WHGrgsd5UzEsXZ22BfAjafJfcN5AMk
lhHJiulAnkiD7L0ryo3o0dqqffvOSP0isxG5GoMrHhOnd/2RjkRn5fkpKynbJJqYWpFuNRHGXtEX
+ppIOcjib4YNskqUSX/tCrHqK19+h0m6s6vxEICAuGcjoz2rhavlcCZQgUIt4ApIC4bagspG/1WL
4K1yEvVZ7eJ9Z8TOsuRUyQFVWpDAqy4GzcIkLJ/bIuiWpWSBu/BvodLdIvK7gXRlS+zrbiylF0tp
nkotPyg9Djya6nB0FeRyVfsD06xbjFJ7MCpCAX07/BXKXLxog7yP/eLLwJaRdcquLOIYe4mpsNYV
XqXbiWc3HAi7wDwizwlXaWY9labyyhg2Z+jlv7b1HLCmKrKnFuNP3dkOTjJojChmw3lmFbYVIWL9
u2z7JkoBEmtGhRdWiV1rjffaYAxCqfU6WFOKwDLaVqr5pbXxO8b/S2lL32ka4Sobz1PYy1wzbVqr
RjeRTC5XbjM4H7KkVWQTGvY6S+unGkNgb07Oa8iCUYb+q+iY+CpaPlBPWd0uzy+qsGakCJ7EQsuI
Qgl3GVqORSL8fK002FbM2Y1MiOeyl3TMSy2a3iyzXMfeNCwFRGYAv7R3Vg4DELmJGn/POpmRu6Td
N9l7pR9WsnIsxaVw7mUzSxpa8+Fnv756carLMKKgglLIAXh815ULR3RZOuAnzNEVJOOpYGiWf2Py
Qzvz2TaEkH4M1t1iYjPV1mrMwLif0vEcErWj1Dt9OPfjBgeb8h0js8IrRhGKSLkJSYKfPKu7yBrJ
NNdy3LbpPuj38gRqZp+mtWvMzQ9jFegvIt3JIeGVpPgKVAjpc6jd6i5cyrr9rJPuTgurz78dTIjG
vs8J30YTn6MU6OyzKkMu2lfmAR+7kV6z5qy3v4r22mrnSDup5k0zPk35TWb8LZNOi9W7vDG3m6LD
LPmrtmX9ZflHLpGOuI/XVR/06jCUHt50NicFybu+rukUtavpWU/WEXMhDUAp/KjuroiPxPxqjO8E
96uQz3NeTf6jGF91/p05HwT+tvErAqJaPIT9SCxyMVkzVYrFje0vZdLY9PAVY6xP4o+hfvfIeWo6
HGUH8JmyjYk42bycbBnqSwKtxEtkvyDqQfIvu6gchhSW40sWHqThFNGcavw3jk2bQasRrsFD6Z+z
kKkOW0ySnYXyZo2nyTnXzWHCpTKMr4x0jRk2dILnkKKcbvwLNvnGRqLoIw/gmzz4ES5GN7I6FXqi
GUIPPVM2jfFpmze9x3E7sgLXZ0IYZGePt3VLmKDbky3RLxX5NxHoP9KP3iZeV6fbwyTW1t5FTeE+
IhaxxIvNlMVC9F/Tv8vQU8j0MxGvoPtL41diundEKeepz0d3VqanLhs+5O6jQko1Z3MSlqA2OGyY
1T5Mg/VbUn8iqsiifzXk3y75iJq3LFAI92GipCLLa3kROQe32CyAk4pNhW+ANs4iRY6n2toqHkhC
jGqsizqu0NAkz2UKtLUFQUiGG7j0ZflUw9g5YYBWRthgc5AgaFYQRovxpPGESPQ2SZL56KOdNoi3
ijaHa/T6XQFlYeu7oV8P2lOpUPuDIosR1zimsa1l8yHP16ZJbwxrsB9U4MHqiXLEUJ5QmnHkgvew
THUL42aMCoE2jILlpgLZ7cywwd6+BEeau9gEcvrJlTr+NArHPgVGb6wyahu/dJv+R8fJkhrT7rAZ
UvZCwOpYd+SAjkVOhtZa7fjsRvQu6bpliOW/4u5hbZDTPZpBbMCMUTP9yQ9vWvwZ0mcZ1sz9DMEi
wD0jnvPoLc4ugng1eW3VL7F9TeZQ9f4aUzdFy75v261a6ocGW2JYFNaTH8hikTCDzwefvfMwZOam
JEqoLSt63JzkBmyiGAY5aXl2aV6UhBsDaWuXtduaZa7wyU0dG0IVVUJ3CFgruZktFduitAUSspaT
xxQU4QObPvUfdjsEU4tQQ1dCjDzSpWVRs2iLamXFAiXusqPYJampoS9fgXPqIcObcAXle+/siVOC
ekpTKISZ3AJ3ovgo2V48ydBDAK+i5PCt6kif5NJT2voqqQOOctV5p0856e825b6bOsF7SrtjMoiM
SFp5MxrG3krrTRw9x5W6EJLhjqb0oqMPZrbAxoLsPb73izpPrqpKKzlDwqb6FXJOlHmMJ33NP8nv
QwtHZuAwIW9pvsPcKLx8iT8s5jtNbVXQyuwwcMQI1u/9pe4kl4oHoI0M5YTerE9/2Tbrt5AfbaQG
iV3hRhX6QuOkounld5H231qjA0c5atW5yJM1XlYpjdHGqlvHt760hoUCDeahUnDtMQlMVAbZsOtx
KAqj+CQCNPVKtfqtO/FBqkyCSEp5UjVMqzHa5u7b5MlTAzs9BJIfbicneGPKyAjUvyZJdO/s6snP
5vS3b20y33KfFaBodZTC7a2wkFPONQO8KU6BF8166awXUf8FXf932Zb/BYIyjLisqf/bf/1f5lCm
pujQwVUwgppsG38HEMwDbZTNsOREUtnbQNPXSsy6SHacKOl2pObt/5ND/iRy/m+zNLnOzn8Io/yH
8fuf/vHvGe9//aG/Zpqq/TcbagjBHBZESnjtfFZ/Md5V628y/2P15quMzg2QHv8601QURqCOxcRx
zgj51zBNJqEap0fLYXKqGH8Ilv8ZFqUz3yp5Mgrm7N/cWKpuaQo/3pxZJDZcyr8badYdyRmNRi97
DJC6WpJ8kzld1v5Eoq7p9UXxE+rVc5sjHSuPZdlh07EOkT9sMqleM2bBVYa/g+S2twL26qJYt2r5
SKoMpQbqXGA/0sXvc0Zr2NLlcj0O+C/a0ETva/9asfbkONUHRoldj+LSzkqEcKX5XOXYL3zC8aLs
qRX61ijSNy1hwi8rYq2h2XaTSvsJi35txQWvUkOwODE5LLpdrcEDylXC88a+avdWowxXKGBf1APF
lkUQFZof05rt1un8IhuyVNeWfizbNzH5O8DuvHBH+g0Qg6NOoP0tf1ly+OiEto+Qu9Pa6APhU51p
uxKQIY0ae+PkkBAkHdyEUJnHlJXXy5xQWsvcGnF2n7+3QqVfTJy+wuKpreKlYer8cKX6QWDogu/+
qFv/ERNn5LZqyyCl3atOtutDn5GhknbQx82fXHxLJptbp/ewowK6pGAoGLcEFcInyGU4p+rxRzIJ
6YqZrJlR2aFXDw5ZT4IesFS3RN2WUIfphGSpZgDnwUpx9upPffKAMLcZQ5ReMig1qQ+1pW/KqB11
xC1iYGxA4U/UaNUd/nydnJBlAa0OSoz0LBd58SL7hoSBQy8XKkr3IG17XFG+eRT4jVpUn6+iog8U
6c6TYU1PBb2ba2zOIeXjcxRjb42TpFmltZ8/MetXvEwxfFwief6Ex6TQKUuIqmfSU0kll6VfEdVp
bS3wwQe5tmkkMuHz8qwEvECIyzEHduqRGI9urh36XSNEv9P/J3tnlhw3km3bEaEMDkfj+GX0fbAn
9QMjJQp932MybzJvYG+BmXVTqcybuvX5zO5HyUpJSRGBANz9nLP32rJ9b6MyOPlaQbOfAx7TT3nf
O/q1DdNNAv/syooLmCzKoI7HQf7ShC4pfiSL0gHZN80QnmMdxdWQqA0/ptUUYTx3TW0ZEaq+4lTm
Y9yxMUPFelwfOrinAM+Ed2qscDq7WnzA1pPdOl4cPeXg6Tw3XPVMCx6AvoK+yHpkmhJVQGEkp89f
7OHObxNS6Otev/pZol9zbNqrIuo2mh7nnNrb8IFGX3uDzyLclTkx90UXxGsVO1iNm2mA3cE4tMsU
ybatHjzIFFSgsczKvv6WKroL0cDjmynR77gAxtbVqWPNtn1AgCse7chBYxSTau9XmOpzJ7V2YR1z
x+vBKvXj5lIE2FPIoznWqhzu/RgAShP67k4lOoMaPlrh0UGk1WhcTHoYqJvGaQkTvti1yCs2WjzM
GgN0fo3V96fESLeGkUR7JcSAJW7mtNvYtAw7kXeJmQQLx4C9bPvta9oj+R0a7TVgwPbsAkHEpW1L
w77PhufYJIXFTNEmG9LaZHFl37V++GpqZna0oJT7ZVByio5LCK7IKTLO8ZwqYiimr0Yx2F/UQPXZ
yjreRO+x4ZWnJliT6zA+JRYn35DBeU8iz3XASQzDNthVItJubAN7oZTOzQTE8SAAZh5Hn96vkXCA
kiE+cHA2j4xwEI5VVnH7+QtE83tnxKgQzdzOOITYOFVht09VfC/iLNrjSMXAXNjR0VGphbLBcE+S
prWlt6ibPIC0qMDpI2Ghk50qUXUUPbDgup/j0v3+EJjZwD06/9/Cs8GnN2jrTVtx2kz6fVcP+W0L
C+l2xDNfzUN6Bo7O2uHEqS0DKL0rpAn8U5+/L9up2wYDflyXKcHOUAAZipgMwaa0NnUaZ9DQRHGX
h+JQpgEWhoAi4NMM42vZm0dsyW3OKO/GN7JbVytQV8/1i5+iWPV7xnwm5n6S48NVMt50eiK/BBUy
YZGB38j9RjvrHS5pOaYFhVf/kCXLeOqr/ecv2pThoQz9cLYfeasR/9QLerOviUo7KHiSYM+sPrrj
9AAw99X0MLuRGzAudY3UqEhDNi156o7TxHCNBYuxTrfsVURzj8mZ0UBaV471WCDmNKv0vQjFi++W
z4Gdr+JQbbrE/tBJAqWtdbQT6g1FG3kIL7JluWYytNH9t9Jrj25Fv9E6B7n5TUbFuQz7y2gDjZnM
o+bMfmZyp5FHu9u6mBA7evBAguZDdvCzHLWqFUO1bIDP6ttrKbbYe7AZdvZBdvUKQwvQpAF1bKGt
dDuf1bEwVyPBbWK7qH5DaF8ZgzuFul2WBR5L1m8U9KjNJ5D5o1195DEEp5gMhnD3ufPoNWZ4UyEn
KaZTUNHkN3Q2UFnSLlQJpdw4CzcKowJSsmtN+6tRhM8Iseh0D/29BkD0ZvQJohX+RTef5wRbZD1b
y1BrjgI3tAheDCyINbtg1SZb1LYnTugl3IT5jxp0M60cuGWF2RgcWW6lTJcnmFDIXl3sOELmpzp8
I3XkOcnau1iEj15qHcVALD3mO7/s78xmq4lwJYZqV+D4gyYcFkAW4vQqza/4GN48KKE4zpFCRbjW
0jTFtcIYpM2haZsi2CSaj1K+aJyFZhgvWoa3gLsKKRcfrcBdbnnbLp9NVhTHlBzx1Sj9t0ob9hq1
xaIhQQeDfPLkDHhnTC2k+JUUa2FMto1Mv055sy5JiAZbyb83v2n3gnPtWQX23edZADUPuJNMLMa8
e5CtB7faPsUOLDZVM78yU3c9Xzm7yPeTHbw0clwHXXkk9+sBBREjRDCJC8IgboaWphk3Z24EHBVi
+kpdvEXXhTDUVfcJYILaPYxieGAmwPSgRIUxkehaSYPlzDVnnGjiLdoie2Vo2KRbcwKVPX8BcVi5
JHTw6KPtEiuvpO3tyx1hDBcZYd62mwy+JHHNxJpV2ckHiTlUA4NFZzcQwiDy6hGgHMq/Tcp4js70
ox3Y96Vp3+dMeEU9Pk1CbFtHLJoRVKvteLR2bdmQF730svFjIItkIXSauM7AJK6GNyc3QbnGY3Nr
QenxIlpExczeRvaCoYHkVtAWuXbuu+kxuEn0jCK7B3Px+cHrIML9elMwp85wJuv+i2GpB0YiCBKP
Hotcltof88EsnhtZ+BMZ1pSckhLPJLV0xMw/wvXQw6sf63cQIje5j8PMgNDRurv5Suvaq1ZoBwjo
59rrH3RC3mieZY88C2sWjHVkeXfUwLed1D5WVU9aUcO50IuD+9B7n9cCFpTL0NlfS/r9XWK81nn3
3IXxwXCm40h3cEyCJ3B/IVcKr64lb37AIv4e9vVj4Sn+tlyQuq0s5VqmY81o+x8wgwhnCC91iSGG
angV1bia2he3GXioKULPmpnuWp52eJ3n+atuOOj/byn6PyxFDTHrUf97iOXNGwrb+KMOq58ix377
i7+Xo+5cdCpXSeAXOqR2Ksvfy1GbXDFkvLpwpaloL/CT38tRU0dH61BzUnRaAJx1gsL+zbHk37Nt
W59/aPHPmc5/wrH8S+qkVLBZketKg//9Fpzww90VWmzMtd93FFNINKCXzWwBB+Edq+GqDNC2wgn6
4Rr93R09F7h/KoClS/SaowB32uiOBcriH+/oiLmYQoSLhSJCIrosbfshRazWUytNXbcuev3MNPWi
F/IwquLbL17954g1k1fnelvkSvBdKGf++Q+fuMgqtxsLEsnGERSd6YGy9Y++iYeEyvUc9wM60a66
y8V0HwuqnnlUUTvsyFnew0gp2m0aY9TRmLdhf8E+TTNLjZdfvEv97y4S3V+T+Rs3yGdP5Me3qWtx
WSqbNDQHLPhN2rl8RUa4T6wWTBWXF+Y1vggf3LnVWtMyQQOBiLGSnrH2otii5zjtAk1ReWLuDkwq
Qb0O136EVswrt5Z7mkWLZRYbq6gPwqW0t24inuNRYOfRyIKv0XbftO10SkzrtTKZR9CgBJtu4fPt
y5qJKfAOkOBPCTECwGucwZsWkYEnKPAjH/ALdhAD7IgQ5lmX9Pgl6U2LcGixo097zey+GTU47ny+
lnZlb6lAd6NDG1EfFEZdF0uBwisycsJemoX/YqfEckXmi5e07I0N4J0x6/sbl1O+pnPIIrjTWZpk
AFgYT6PgloiOo8jak+VXb5FT4X3t79MWIpliGqDoey/1Njj2ElS3Nvtvsf3fdL7jLrx8ieCEj9tm
1wyHjzXKVxv1Yd4m74PHQLfRixvPxVk8NE2+LFtuWMRmZuhfLBLOmJfQmBdksP7zHcFj/ZenBhMH
fShBc4YT2/zzH+5bAYypc3Nm/RpF3rKpSALxKAZs48OwSxzBVVduLPMDjikmeKd8Tj+kTXWUVsFN
lsiXyKXPFPvJMrcRUCUFfmauatNPPoRG2B9lIyE8QuE2+7t2wI09/wd3vskZXcK/SN/JLefKVbNH
ivg0h5Y3lA3to7Hw6PrutEmo+cg29FHb3FVJj3Kzd83F9/o6SOvNbgMOM0vRZb94ns15tfjTaoLf
QOi4BFxSbHTHnPfPH64Lt/HUNHHcgSMTz67Naae2KaH8G4+K0oUY17Q9bm/eV4DBc5zCVRBQdVf1
PSLaZUsWYWu220FQQcOPZbqYMGQOFdw/fuRPw0kVxsbIOIvBjGkJg5Gy3mc9o098RcoIl9wzsWPt
o0TeWon66ibVyQQTGJItmGLNBmyqd0isk+pYTJQGzDD++c4Qf7Oi0Uq08OZQbSvX/umE0DRaULZV
Qcai7+z1CDBw6sHaNNXWlLgTnchkHW0ee8St6UizIXHbFuzhHIWmPaN/Wskx+pqNXbrQwnOlcjKm
ul98Sz/n77DomrprUIxaOi4P/ae3mMYV3JYw1Xn6nLPbClyv43gfUH2BUYt/8WKCffNvbglcLbAE
8Y78vMQPVFQEv4cdcq7dTLd183avOXTO0PTnUQfXLYKs7yDQkC+O4y1Lt0VdPeEg83cFWrtffD9/
Wco/79D/ejuK9vaPd+iQx5leEd7FQlNfMs98nPfZLI/WYUmaPFF2WZFupsxe5k342NTx+p9f3/q7
+8OwHWXagnBTuuJ/fv08i3PbqGp48kQxMDh59ticb0AXfCfgi9C27NjGxHSMMqQxAa/YTykXON+X
44AGUfnPbYn2Lm6YjpmYVkAMJBtpRxcrG1BgRGRKNuPOD2fMQDHx3Pko7hA43+Hp2QzTyWloeoVK
foxF9FjrEjSz1zdUfDuHCnwReeahnQyGOXZClBLOwASvn58WL7nnvQb5BFYED149EFlYEk8sUJaR
3gQ4oKrEV8sOdkVcQjIqCyDRZfMW1VSHRM9/ERpAvMAHV8Tc1AunX3ytf7Me85Va1jxL4JPIn66q
HdtNnM8mFi9vbvPE3Ad1cdJieSqV/lbTkP3nb1H8zSPE63FaIw0dZeo81fjxLpoiitw+bMnzHJgD
GiI+25m3JiTwtRyCb2OzbN3+dX7Gy/lyIG1Fiie/fV4ozOffGmSHllW3v9iW/uZd8VAbRNYyPvnr
MUUQxoaam2NKHoYgo6R9SmHz6KV+N7/6P1+Cv3ktl9kbIcDMTSQ96T9fAdUWhVAFJIUa51Y0ZBsC
oc8iHq7Ydzb//FL41H5eQrjSjon3zBI6q9dPr0XFlYwc3dtFrdXXvgVk000P9szAkGwe6Rfm8wvZ
Xr2+2xCqu2r0Y9nSwISVA5OGFFW4rqR60PNdhHDWapNmvGktU93ed+GEzwpnvK8d/vlN/7VUnBca
jrWcEpht4cD78wVC2uYVht3wHgS9+Ox+8jCXjfmhiBk9ww236IDBO1pDIl9Y9be6KZ9/8Q7my/KX
zfiHd/DTQ0FbcvT9oQa06qX7xkO2lwNHp0ovlxM7L3rEey08aE3+i9tQmH9Z5ObPjvrKnDdA9Tn0
+/HxcCNLtyfBMaAKGN5gZnofJjAArVwPrToaDb5/jaq9m7sGFVqL9kNN+aOhh5dGeBfCfGlVatv5
9+SXoLEjjROOZVn28/RraYffBqDdRPq+B+UEdjdxN1HRb1l1V7ZfXR2z/GIm5sEec9ArPqnfya7x
ymcRj8uOzPGbeakP9OHY69EyAmbj4ig31C7Uu8c+JFOoKE9zxcWlu5hxvNJ0yg35nT7s3qoiiEfw
aYdg0bsOfRZ7M5DupokIGsFMjjHAlITPuWE/zm/drgqo193j/IDMH2vecBKnPTKoPho9QjGsR998
FMcZeiPd9C/4gm7mf9jBRj1/UbqwNrEFjIOdUeE180FZB+JhJIorLBoI6txMMrnXG5Qmjv9Ad3sx
fxwUmOvYkJdxrYb0yY18BiE1GWLTw5DUx7p1ttIJsMoR4zLfg6W7E5ED+SJazk+GWdH3Gur6SXbN
JXOjfYIZQceIMD8yqrWfW7ZM+F/d2SrIbGoAfN3Mn7bJ1KEBUhZN1r4FxzEvCfqwD8XMoudOz7AA
uP49hoVnNYuQGB09NzyRnkUGKIMIJI3Po6p32SzWwFKuslkvz3YXOdP3f3445F/XFHq7OiGJBhNg
af5c9zpOSzNQV2ygJhld0I14HGuZojibTiGBJiVXM2pvaQg8ErgaVQJstXgK4S/QQV6rXkEVNTdp
bCyZkNE2rTfzFW4i/erU6c5hatsIf2+q5jBpOFqprY1T4LNBBSArEihl7ThsYhd6itk//vNnEz+H
YeCOpBthmpzCGb6TQ/vnpaftg06FAcp9nSeoCIBDEwbcZf2qV/WmsrtTXdQbFVlHQvtSMS3gSa7G
6hcLICEgP68/ymK6/zn0x6BMEfbnt6E3zuwkxlOmsgRpObrRNs/StYm7/xAU+t7osumR4FY8KNDG
xk6iN4NnmuMY25DHJfAbRmtRt80hTrJjVXXylOMyukmtKUYTlcjTzO8CsR5OqyEh6Iz9z960qykV
+EmU7T3BAxu2cUWgwudv4UYD4tdJamrHaF8Lm/FKqZq1IR5cH/FjpNx1BGMTEdmiaDiwIhj1nZG1
swTLayLt6a5I9bvbsSSRcDLvRJF71zGqq2VdMryJlMwwFP/7F4Ivsn1J9bIK9Tn2ChUNQH0/OiSG
4++iqruNoyq667oNcKJ+DoYXo8N4b3CaDY1ZMLj9oK5hlWeLjFkOfeiJwL+9bXsDCXtYKqIsudcY
f17VZH+YQaTvQy3K1lYJ6IWAkPCO8QhRuoO3db0EGkH5YrSwKRiJPjV19T466M1ok611j8GXNZoV
Ps1UPxH8zcfnCjGfOgsDQ3FWGB7sKfrEdeqBOix7a5uL/LuSTX1Iw3Tcj8Fj2oj6FPZBfSK0Njwa
LSUMXiLMBc0qNCH6xmaDjRTu9Y2a0Tt9ZCX7MU1R1NUtzRTVTjSPmTHIrjt1WSF3U0E8QxmTsezG
wj5EGk0TkycakBWSf18GyU4gZVgO0k5XAYeD0+iUV9cHbCOzrNxHva7dRti9snrcqoqxD8MOpzz4
xbD2ghi2/hTEizIq6gebBf9q1aBJuhr2cjC9cqBNAT0JHbBd4l0CkyOt4bXRO7jKO1mHX7AG9lzd
gHGE5c+Jz0NQr80G1qsblVcOaNlrF9f5moY5SQaedkbcdterPLh2WoAAROaHoPXxSZAzmPNO17ah
qpX00NyFPOBrV7ONbeokx75Mh3PYJfpaiAiTnQ1z0m4nsXVa2mEaCoal52NDyerS27uqmGdfqH5p
MRX3Ey5DMIP5ow8XEnyVpS6S7WARtgbe5VzbpqbVvtt50KJCbfXHke75HIqGjUV5/go1f3CfJGa+
6RVoN5osqyBxXsquCs+lY53qGKV1aJCEIpfBNOFQ7AA+zRtVZ9fWMtfKkPGIeWWglK1Lw8D9xXPi
6Zx/6BwlMV8ELiVA6cK4Dj6Ykip3LxUsfLx+wbqsAQz4Rsf0mnSMBhrlFPRfZIMJqiI9Eell9DYN
zHgIBGuYEmtIpr/lfT6irgvBcdbtUzUGmzKIb8Myv7bSc+jS3Q5aphhq9tjMrRu7r89lZn8ZfWya
zFu/22oB1AxftEBE4k8QCzN8+fOB2iepcEIEsIg7JoC209/mZBXuwkJ8iSrIAugTfEnuRzaXSPY4
Un117aVtTCTDaRMtppFpG5HgT9VANCj9A9gvBs92V0ESjW7F4Do3M87crvI1ieSINfljqaIIbIXN
/aULoKVRwFkOfWXmpbAmHY5QEjnAZ8NttLx7gwVliKsSdDfGECSHe2+yMeYQtlHrN00kPtwKSKjn
bcPsrcHGjqRBV/UE5mZ4J7GUmB7LPRRBuOm6iEFwDQQGk/78F8d5dF9NPiZCakiRNOCaC5AwBdc+
1gvm5w6SVZAMLx1rOnGb73NHKptI47OMqMMsA8aO2L7BNx4dnYmVEV/ditzUnENM5/V3TsfQkPUe
9XOjNm7hkyvrFYov3XlO56j7MLdnHCvW07kPHMSHwkZgEA0PjVlzg7cn3eB0l2b213CGF3f5ziYw
L1ZIgxy2+qVZT691Z54RO1CjFnjXKt04Ik4j8UPdVaN6t4V5zJgDemLV++aqJ9CSwSTj0ZD5MeGt
aBdoqhoO/Am/a3ECxBVPS79FDaPousIwFfF7aSW3vR880osricTk1RsD9jpOg3g9YCkP3cck1u9F
qZULPElqKTztoTJLDcfeqBaBcWvqdIitplrFU2OCAOKIhDeYHgBRtlMLC5UJMCP54W6aYduGNxo3
tFMAmSEmRuaSf1aiYQ5P8bP/29ae/tu3I9zxSbeg1yQswSsX/G9k0g8LXNQXqHnIotdrnPPcIQb1
L1dtH1RgHbQAXIFMBDxB/zaIaGI3UTCRwV7vRkRqyEwKf18i9x4jjH66+4YjJtxYkcdO2xK1mkTN
vjBKuHx1TMe8IU0kNBr3XEnEFBLGrzWm3WPWQqpfxckXRoiolF0NT7wZPLtW8BKkQYJRAre9kXfq
5E1YSQiva1HbSNBkuREdhAVC0I7rfulA0T5GtfclMPOZQYC0wwqd4YCylgTluUdiVal2sXJ8pcTP
Rc9KsbaTV9xt4q7lppBFfCb2khAPe5YVTVF8bhuyPmokH7S1s2DlxXq6sjwedhcIxtLH1bInDWRZ
irF/sTUydsQQbXxLT5hIxw0T3kLnT8l6q4aheWpjYnajJPVha/NTxytfah04nTc8DH2H74sl8Fia
M4bJIk8gm8U+VkFPH3gsXLgq7e9b8kJKu60PoT2eqyBJCCPklxzfvjnyZrhZD6Ii50CR1740RB9c
RlnCQsCYuYn05ibz9fy+c8fgyMPydWowO83Cq2bqJbzGEOy0i+FSOh2xQlby6iaJc8x0THvmTIPV
ikzbmANxGhVbCbZbHxb4rLL5/MVM4Z+bTYgzw/bKXdhZW6eCT5jhkiS6FIiXbSXGJRojDnJtVh2b
zuYdWQFH4skoD26YRruuMYn14kmzS7FNe9wIwsg2wvfv5Che0Xm8DSPgDUy/g8QVmnnf3Cp9pDH9
3YgaEjqMGy2iqsrH9i3JOQxDrmznLOHWQJI1lx6J6u4KlBSBNeuCxuxOL8uWx8/ajMWzRVqaLKmR
+qL8YM4DbWsRVPrr/JpmU3U38eh8yaLr1DvP1Vi/z+4Jz1DPcALuBx+8ZGml95oK3uc+p7SzXZ2k
ByX4MvVo1TjotGBMM1VaG0HyPFe4vSGfJmqsNrVP//4Ac8H2+XZ9OVycLns8hDGo5Th/s+05ViLu
TGytqzatQLfmxrrirAiFG5EAO+9+5PaDRxJ+lYF+jlpI6FV8qapir8ga59F7bgax8crsNjPQtsyF
X5Jm6xr/zOBDlumKI7kH17kfKlRw13KByDBf1YlBgcZZ/Uj/x2NDZOJgQs4lEBgkjD4CUSypJ4xc
bWSDLGQ+DAQ+1HNbu01DHaufw8U6902BhXO8TePxOpeZrig+ys7aadp9o6cXh1vVsse9FhTXtDFP
c+8/1sJb+DN3czXa+OF19KKrjTs616Jbh3tE8/zbalLrTi8OVt9swPWc508QE+ajNeKgKmA33Xhy
vsNLOKs6eysVIX+muatj43aExiiQDLE2oQRZBsWhNJ8wPiF64DGfP/38urz727liRg0H2Y1FLkjB
PzwZnvpiRiYuiTz/Mn9iaouLQeUlDY4Kpp49zE0FdIAH4UU7j7FW2EfbwOzOckrBr9fzwGQ1/8VR
BbvS1k7pXL1H2rOq92o+LfH6cdDumiTbE296wmixn//6fE1iX0PDBHnBWMaaf+nI1tB8914VkqQ2
f1djxCixJU2Zc466R+Q+77AuI3IqOs1dRdS6XePtnAIGtHw0NSy0FLB9jGEOzmpvuzdeOm6ku07l
Ye5I+FH1VafLMnnT2+hNDGvGi606Op6kEPAASAytolP41ofXorRWHXLdueqXWXErw+I0/56R+tf5
oswls1/1HK6783zvNxKnqmXgvQ02fa29zP0J0kN4jWkG5pbYQq2wXYmo8FeIGc+iTY4GA0ua+blY
qD67OLX54aZNi2FRgt0BIzJk47e4ZkXEwaXH/d2YmU8uAuNAHmwHeJ4WkH/eI7UMelLJ4B+4/nfH
H6H89ihZpxoTRYkZDgnuMpBECQ1EOuBsYoLWIzJ9iWVGxlKZMZccpYPBEJR4xq5yBde7qh07OCjW
Mlca4SqcJ34Rxkd8Cr5zQISJsyYjo5hRa74qmATtUc99E3UdoYvDZ1f4nXWrwSPaoioftm1fTrdj
xTkcyBBpK0On77KpN66hXd96jhwOTVZvYuBYCOgyHvNq4QSafqrwf+D3UpeoW1lt58FD7vW9R257
MFdrf/zSt9WPvw3Tlc3ADIlRCeeiMy6O6UNft/R9jB52YYggXklLWveJNdbnyNQvBi4m4pKbp7JB
n5XLaZ+6srmrm2ZTh6GAuIoIq2lM/bf/98d/i1V+HSoUZ3oslgVkD5xCzqUHX7zLC40448EA2x9Q
/Toh/C6tl6cg5LZHTpEjuaqyjSqIRBh8fVo3iKhvfce7s8uC+N9ygJlSdbPumLm3a1WPvQG2Ng+n
HebcOc2iJnHODV5q5c/R3ZCnHD2G+IWvydPx2GIA8Bd26wQvSZpEbP2UZUzOiNjVk8sQRRGDVpRs
rUGzCpldwh3veud0yMd1VIFlVEW20WTevoSeesAY39ymNpwFXoiz3tg5d4IAls8O0P+y+MZfWFaE
jhxHGXTC/0ko1KRvf/Ks/PG3fgfxiX85SBwcpSSNe0fNvf3fVEJIgdw5A1eXvIiaf/ZfKiGp/oWK
BSkA0iEEYqg+/lAJOf8yXcWxU0rL0BkZ/Udpt8Zfpk8QfOjLoJaxbBCCKJL+3FgTeaQwy4HLT7Ru
2nRmhgbQK5B3BJn6QGPET4zWI0U9CaYrPm2FPJ0NW2iDv8q7ctwbplHTl6YMDiQNyZseq/gyyKJ4
j1rPWuq5UrRcXGPRg2U6aBFRIpmmjAvOclL7Ar1Z6V1s7fW4/FYSer0RWf+VMcBSDXm6zkhKWYaj
G28mk0NeL7rwoHPsRVAsjLemt+SyaF1v4Q+STamsyie3S9XVNFGpoMAmYcgDgaEaEw4u+QX3qeuU
3yIDGKjtpO3FimeSn6aP4bEqm3pZ9uSoJ7mwXzNfsFGGXfpi6Om0pLOFWzX18FfreUCoQgZXtZuG
8joKjVZBlGE9FknFC3ThN30AslQxMafhQGjBVHTJstaq8ZD5kHq61qPQSzX1Tj5qvIDuYaJNTuyF
tGwPCEdtrvSMyRwMTshgWFQ6nUH2lCybuksOrQHfI6AYX+KjCcA8ozzORiPZR40/7geTMFFX8zIw
QGSSHMy6VMiO5wBRwdJXoiP+3nMTLMQIojyqJXCTXkZL2WOMJWAbeY0NsYigDkrkVlXJlfsgOesZ
dLFq0mfSYAyyUZbDBaapvy/0INkKL2v22Np9vpo2LQb0obq6DKMR3CvNk4gq+TotM6qPlshLBuKc
Duk4EztilH0B57VMSLMsCBbARjTsvchG9tSM7aLx9fGGQLDytdMMC9skOA0Qj9Y0chPC+qWSXNp9
9dik2dKQgpyjbhVwN0S6+TIxsMUwsfVLSEMpIxfmgRxE09q8ZEMbLvXad99lRA7N6JlEFMSSaBfO
DWenCHF8Ys2Y9w4b9INtD0enEmI5joN1gT5m3uoCNLMqouzYo2fC5REcYIqVhF42iFnDeFILwTE1
HX2qbBTu9UFpU0OD0mu+GgUMN4hN4apoQ3lq9KQ4VlIGl1znWzRk2m1T3yZTrpyFJQh1aBGpc9Z5
pyjs94ZeBbs240yXkYtedM2XamisVY32ZyGIXGjT7tVq4ysYrXEFvyY/WZo7HjhYxPh6C2L4+uzT
BetyuJtES3qQ1Fep1Dn2ZdJ8smuRL6SeImc2ev9JG9DBeS5daTKTERsQPZunH1aE5uA/32X+ByzX
/4+y0n/fCBiU/vfbx+7//h88j9WPItM//trv+4dJWrpjI+5ANaqjrGT49Pv+If8FQFUxzOZRtj53
gh9UpkIKJTE9GgzVjVk59IfK1J5FRajoTWRnhvsfqUzp6c4DoB8nw8yjkaq6gHNc8LCG+Em+hkcs
KJOW+GNMAy05vTPpIPEQm1TlQ9hOzxP4/smqNkmTHkp6FZwBsxWPmMZOY1f+dd1izOPMPecSaH63
yT0N+322bFOXuFd/k6He8jIoadlbpO4nwKKlzZ4xlTQq54d3REgJ5aHgGcZuNwTkacTamaxw/0uQ
nhRJxBp/rCUrMaLClmIzsvCU9B4Kw18Ty0ey7XNRD3u65jeqJK8ofRqHk4DvNBP/i7p9NOp2lRTL
OgS9ofDycYJDBOeeZYcDHarDrbJLZnH+sjNIOrWnLVgvGr10zXOAAGhrsvQL6iNKW5SOLpGnKrnL
dFBhGiz+cBOTtiHHnQhpjhTaMs4fi7xZGACgIabs9OD7EL7TZ0euR9M17pdh95Wwo2YIIDTcm+QK
ZmF5oCJZpRDbpffQJnjvvCOTCFqkKZ9TyRXQAhICnhhdriuspKgkV4Wt3ehefvTiYm8m48HiVAyY
hrbQA4LAFdjnS6enxNyTnElXzper3qsw7dFD0dP1XWbNyyTkcI+kuwZCmGA7LzpCg4KTSPYdFJFR
P5SQ3uvulWbiLqEolD0tVkkifASkYbRpqryNOF5cOs9tBa1LUP/qy2nIOBPYG9MnJCwG5gPbSPkf
ZnQtrZGr+eCbzBVMyhYg+a8ZYcTjsgG1m0d0akkwet60U7ZrA3oYBLx25XDUcawTdSlSe+WT2RCa
yOkqa6GRnJ7X47JAPeV7023AR6r6ZOto5rJKjWtg4V6vVHIb8OVFdBEKn3YKmRWpXBQg1YVVrPuW
0JJo2ZvPhborwHsBhVlmcPuCBI8iSBbhpsvWjxmxV2tChwP8ZaCDAbkRJILgH5JxgZLNr0t619ky
GUxCSsh56MmLBGpAhuaemcMqGqIDI8aVNcckcmoAWDD/43lu7YeBputAniyR8Eo7T8RAurTR2omE
g8Cgx9KtBJHSbaJt7Lggy43ydgBnv5TFV/bFWi9WfJEPsiZLCJ6G/12F9N+JYJQkP40o+kL3Ywqd
Dc5KRG7kQbf3oYMcI35NiLuzeaN51a7cYkUe6otPrnEk34KenAa/PEjgC2X4kmU6pJM37jKv+hZL
4nXSiwDfTL91Da2EzvgiiFCM0ZxWkNJTYiV7Eleozi4tWLoOKhMHiXWfTLh18K6oHpyl09Hc4Onq
TLzM3sLghKSVNe3/QzUZT1qi1q54oHGNZfMlkO9p/l5mmI+G7yafvnYsgmRIrCZEd8LgSOOpD7m1
69es/fh/7J1ZjtzItmVHxAQ7M9J+ve89+u6HCCkU7Puek3mjqXnVYijfTWVe1K2bKDygXqF+HOGS
XJK7k2Z2ztl7bU2QIxpFxC0DA6OZKQVzHLhHSuwtxdyJBO+c/ECtJE6Zw9OgXnNqcygDy3ms2WgN
aYmka6cA6+Dclz4cwvgshpMVk2MdtacylPuRY1yNPFebw0z1TZWvyPu7qmDj1OWdHx4R19guNm0v
U2eBy1n6wa5L+k1V88kO09EEqTs438d6ZDwimBeQhoGeZYyN49DRgu69YYvdcjn5wQq8cUY3aVNT
VcKL2LpdfDbIpjadOVHyXYuzNfz6PPjgBDvASIsdkm5CfY+l0H4y0fT0LGguiNFU7wLGvD98QUAw
CiDmjsSkmidH0I7RZhy3Fy4dVe5UPzHHiDaY0BAA1sU7sX2lcI6N1+agMUOcqpVzzdD8IKMiYkbP
FRFRkVj2Woky22lwDkUlyacESocTonx7o9dwzVoSEG6IVRu4MDrOQXeRvkUPQ3OiwaoeajD+41sP
YTtawfsc4fK2bQh2dPoflbAM1o6BKAqzvRnRrSd2iOF71C95pASu32yTVfQYW2PaJNEzFc1qIn+H
aKhRlB9agB1ngGVdoJFfWqnXrSbPiFdK0+JVYxRqNdjAkcsesZjOhVTlN1mP9dJgLWsSPMC53W9l
iRZ9glhEk5kP6wpfrCOYUDj6e9hazqq1E1KyrkMdO4eUNv6A6gyMIlnyWn20NB2ImYXl0FWfLoXL
Imii7JCPDOqG4D3zy0dTmIK4O+MAmWdnxIorKFijXdA3Y6d+BJrcjnkGmSAtiOwmJ4+jJ3f01G0a
cDfJpHgIso3FmLOJu4+JlLZ1gid2geDmY8C910cxJLhYrM2B1DCobkZlcWEpEHV4wLF7Fc4sF2Rs
pG8CjAkqu216VDt4+m7k+BDbZDk0zVIY36L+UtL70jyHRjzb0b07AatMMhew30te5HeiL+783NCu
YWEby4L5KEwFBKZTVZ8SPwWwY+gpQFV2qmAAMkNTJzt/PWQDqc4Rlz8rgn8OLTWcmnr4LAx73LYJ
kJnMLGziT6DODnZO5O2cSc0Cje5rKHeJnus7Oykt1DoG/szW1D+4+z3hhx9BgeMRy+zO65V+SQsp
L9FgbRwfY2FImGASWlsgcM1lkGlzcWLmiZNR5yfXQ3gQJo9hUH6gpMAMU8PUJu4M/FEmHoyuvrVD
2HhfD6T4yUVDN5UMEz05tV2VnGKOQA4eaxg06XCO4qreDXQ9Q8TH1xSMmzGMb32krBcYY9tcd9kG
Q+MsQtmtvIkcS8hq5qGyqwPgb9jgBO+RdGn6uPGoIfqqsPcZderSiFP39PUgxoQQYZfl3XQ7RHYz
FgCeGkv9H8+nMHqMcvViGI63F1oVPoewb8dURG8atWSMkTKQdntIsrL7+VMNCvjwIaiGLxl86GMX
is3XMxz+ODf7+RRmTjMtsumJD+ShT8g80STbS2rFwxH0Zc/QjTDXlIiyw2jH3aLTJxdwMa24Icg+
LCdjpapmBofZkhXWNVx9zeB462IwgaGVvn/2jRievF87CzQXnlkzcZ6Rbr1m4EDunaXUrYsqlLz6
zgDmIrnTJiE3HtbPNtSJ6FJRtPdjq9wApIDZOZ4iyZrqybpfNHTp0VasVV2veE42CW9tQR3JkVjJ
4yDARoWFOBIuuuolCAOW8uPKlId0PNFR19W+1Y5DOquA7S3NUDfyXnSWU66JBysC8JkBiWoUg/RB
y9W2I0yTKp1VXSbcSUHhRmvDl59ImznK4rsdvISwc38NDztTCxjIDktHueluJaczeV1OUPOR7uPZ
WusH9KQr6W44s06zP+dsfa9eDCREZ/6zsbsIv6VPxPJwgqtefG05iDXxsW9Eb9Xr1WBsIKAFaivZ
yD90VC/f5V3xxkx6oAjfFe06Y58ljKTc+9PSZGa5603yghbkxSI17zzYrBCht7UHu3eh5VtcQJ7a
0Bt4Lr8tLYQZwMNX/neZrwa55EhiHtFhiXwZgssiKVLn4LNkAYGMBkubBHTiOO9L9P/Gmjk0oaRH
QJ2zj3lL7XtsU/b6zUR40JPGKG88MG/BcM72R343ydgu59Kt7DaBuwblVxG/JM4k0sAISlog1JuU
PEXc3uJM4zozNmb2oTixyB2cADdZTxIi8TemPzLddKSYylXpHHw8AYJG/DYhSrh3XjnOLWNrb1gr
Ugh3frEGktXQSyu3Ub/OvW0qnIVsL4pjm7eKnOXYbcZm504cpmH2rkrtGHoYgi95dQ1r9AspTZRX
Ir/ayNkirtTPTQTpA3HQB/RZBFadJh59ysWf2vW/1Rv+N6r2fy/K5b9RbY95k/r6X5b2oGLD//Ef
P4LwT9X9P174s7i3TCyftHFp/wpJWS7/0Ry29N9m96hCf4/y0kbc+I/mMH1j9DyzgxTnsOvSJ/61
uNeRtc8y+rlHjMPw71hIcSL/pba3+UswKkLaMHVDyLkX/qv22hstdIYgFYgqcHZmV2srjqDFqcFb
dGwtnUMslvBeJ+ShddxDaQ0cf+mH1kfVOhbkUiJUWWCCi2kN7M715etJmzt7XbbNWpbUzHpaavd1
AQS3y1k3UPzjzVINOvOB0PjCGDdSGxOyxBIkYDIgS03Caewq55D5J4uUFUKqa/jB3CHCzDImUE52
rikhibF4oIlLmLgensnQHreFyAmX9Cy21tF8mVq2lSA0g209qW8vxr4og27rpCEKh57QBcvPDjp9
V3IZ20XEan5Bq7DRw6w45nEFRTKhDI588QAPmvw3E9mNIz6lyfimQwJz38AJPkmcP4uvpwaCn32t
sblPlpzukixPzqNqbowZ8ud3BI1GGuWkl5zJgPC/F2zAljN80PYWp6r1igc1xooyF8225VYg+O3R
22g0y1dDoBugE9TwZHdQ64pkmxauuoRBmJ8UY9cc8iF4T9Vcc9z5m6GDEJqPPafcttmIpiFuzlIx
EBOJnzRwbls1+IcpD92LMjBrIj6Uq651xcGg9tgmY/cIglu/6nyw17LajCNn9HRIm6Nks11p8t1x
mmoPJ/g5CCNrLUqEHSqglrWgXRywlVTbMKE/0zdCrm33GLJtncCsdOtmgmlX5WKPdUl+jmHGf7Fs
v4XlYAMPEcO6ikS/beE3AogL+ifGGRc3Qt7Tet0csNyRxFLGw141ZXOOU4eis3V3BvPKDS47mpdA
ZxdaQmAB+iFMe5Z3X9rpPNdjE2EY06+ttmggDdvEnZDzYs9/lN2VnO+Ob8z54WTovAQC1o0bhOex
+Bwi27/LKkh6cYPkz6yMfThy9dhBvVdav1HobTU/fY+9Jj84DIMA4HfxpbPpklM9o87UyL1stbRd
etgMzpIz0bXRSbbNTM6RhtFva2Y6Vy+JtvSgq9ugJ+c8l+VpbggEpTZdc0n2vN/DKP36iWOZf5n/
uOX1qKH9AaYEkgnkqZz7reiRjrv1aAhiez36NoHUV1aEilx16InSqUJnGKFuM9DsGCmCRM2n/kWc
OU0XBlWMl1udybYBEjYakYkS51t90tNpHOOBMel9iiZr61jth1WjLey9T5TaREo6ZfWRlesApzFa
FU0twU8oGP1fHwYBIvWRlSEknJcIcxW6+q4ygAQmCSjOhrAKKiQiFwmaSN38u4qbjR1Ye9S23Gwn
3iVHeP0Rbs4hR/6AMzBK1L3nykOY2ne1ESwtooFnZIi+VAhKmml6yM32raZbJgZ97+HumPrxFCYD
jRwab0rtxj5+7Cr9SekyWeQlJBy+6gF72jgVj5jOxiQinM8gGya5sUK1ll5wSXPYlaVAXDu+lMUr
+iUyEPL6XWAIXHfGiAhh4Kvu7WHJnGMtRHxmzajd4TPo0jfYNU9V6u176vGk0M9x7lwak35hMBxd
lA/G9OPHZNnPbtK8g/u8NKAR6S3Gt0GN/zWm+wRW11Wgx7mPXI1zoOntXbe64M1E/0cxOXn3g548
dl70gN3uYtXpQzVpL6kdrLu0vo8cQuR9Il+IydkKHXInPS+hc8rzCU+W2adbqUvvl2+6lXwEUf9S
4OYf4CyXLec40UZyHRAiXAbjBm60tmAw/qr3xyigopWSr9ahdoCBA/vpwzL6Gy6Qiy/iKzqtBasB
mR85Xxj/V/RAl7qpjj29EBrPMEqSYlc05c4T5e38qsrFQG6eQgwWqXbfFXOv0eE983rWHb2p12n7
Rnl3LubdoajKTdrkWzMN7mZYWxsOxUIDNbcUtlw7pUYRK7K9TPMJHvlI5RiWUGCA8Vh21V69ySBM
OAqKLWge1GdRn8C3hRRWF7T4Us896PdUXdns9cBuSeQubYvr2DvuLvGScYnCvNniiYiOo1c/I5yK
bzuXCGUvjXuafLE8mmXDCTN0wo2HvnNVZMGIGrApl3WX6he7cU/SLuOtYnxLbi/4fro6P2Nc/J7j
dtpnGiny/JphmbP9YbB3bo5uvCFJKOuJ7wldzsee9DYpUAhS1W0Prj/+fq+dij31CePL2E2fZGy/
p533WFltirOHdSZMemtlk1N7/HpoM+ybYaLT4sV7f/P10Nblpu6ftVipo898yuF7V8WhjfRHLXwe
u1a80UEslqVM4p3jIFych4wkd1b+S95gc7Q4NGymXvCUAZ5uxcvUv4ydbdzbYUK9GpRb6dv1sqZS
Zv9Pxn0eUgrolR3cBBBzdr4ddvtGRctoUvLOV6icmeq+DP0sIsIW1AbEc8YZsRalekTd5HDTWj9E
meWXNkwS5PFJAtYsYnSgBfE2t10qhtAcx2MaJdNREUegdci7DXrPpCAH2l1ua8wGuLV3XdXXO88H
G+839IlMLqiwkQQapM6wS0gvvZV1tEJOlj80SQBntjecvTf1xcoOGS+rRkfXUg37WpXbSvhgtZFb
i8VgEus5OZNxVbgaPNQfi8msunNMgbdyWshkU+ETBzKKQ2JDUYwkauXKubP8kc4VCF45HYzuOaF/
QQG5HnQWrJrMXK3flVN2KBTHpRAIYEWSrq/dDrOVo2KDSN6rIL/xHNhOAfp+Ld0Bpbp47Udhtbdp
4ZzzfLhYyqfqsE964KyaBg5kl6wBLh5U5ZN7HVfrCsdNjpBQm4pzUAaHCRK/UCP6fVhH+bQ3QZH7
Odes0ywBmy9bssU8uERlsp1UvU/r6oxk86bJAVjWhbjAo+ivedszYWmOYx4Pb5MXrBOf9AHd51NX
uq9uJIv6ROzWjeUnR2xIyX2dYT4ZHDkr5ac7bZAQPyYZMeSe0n1TNFsjLZJd77bIBuAdiqKGVeUI
WuNgGxeD7t5qpQM7PcieJkxmp9xFWRrcjnGqnvATgMeOFGj5MFkDdAu2HH+IRzB2uhLU14r9BD37
mgXOxnzeyw0z4JSoNDFsirGJVwRsQ0m+IHM0V67BTtI2775ZcNTLPbmuI4AMToNDeujsnHn+fjKz
+qaqjWSdla6zjWObvKEh7G5E4HYXKRuXkF+g0PCh2pVAHrq0E5LVcUIWh9EgOGIas/QxRL92KhwQ
XZPK6k3JAWdPjzFF7G0mL1UA+MErk/Lets5hxtL2XzLi/X+uWPw50Z2FN//rQfDiffzWVs0/D4Ln
l/0+CNZ/Y/7r4H3ji4SyM890fw6CLfWbYwqaOqYFCYBhMBqeP3BDAtfcDDe2f2cK/TIIhtGD6Zwh
MOxaCYnob9BvTfOvMASBMxmqjZr1RLxll+r4T7Viw1rSFEzmCNPqDg3WNRDfQ/KtyRGLV95bWrGB
FYbIDigxkChKZN1OQoe98p1il5UiuM0UZ7I8xz8Q0d88DjJH1VgQ81DBdZ1/bnR8U6Ry7WWrt4eO
Dfrw9ZMVgrWkUxO+m4lGbvz8u0HjICQ1uxaROWCzjBp0SYYiUMCepjGZVVa1CDIiTfq4VAyDmePR
rc0wyWDO0JsHNT+Ah35NorE9fz2jliemuw3s7c+ncdXvCu4i3Dx581BL1eyaqTwT2Tjj1vvwpX6q
kciDzY+9ncEL8SMa2sooU3tTpBqRM3SrXPNbmqiSVpZKMFVOwL07gqvJCtPPA2DUwC/6gy1cHHCF
XaxlnWbHrFc7lrTg2Bjt2kb5fmu28R2747CCtGtgBxh60mkYp+modi5dLU5sScsp1n0OhmGPZct4
s0xz3LdoG4GQNRiqk7OqRuMYThoF9uhHq7p6oo4mO2IK000fyBdH9/wlkUMuJypwju1ITHNOCKPt
Fp9UOUQoUCxyljGWfWfkx7Ipg6XddPYGdgjGVeklB81nlGQH5XvVAOY3jLRd6YaNjBLvBmozwJo0
7flG/LMjalz4+itRH6S2U7ViTMPpYKvy0U1GRfy1/lBlTnsOqIJ3bWw8Q3XtzgGkTHzwNvEKbS3W
LkvgIkFseo47Dkp9Tg69lprRuU/ZjmozvNpDy7lOxeSOAUOuaLOfUx/bHeDRCIPVITVodjpteA6D
JMTSAJInTlIkxPT9h83gDcGqDfhbZTjP5wWqZrO36mU/MRVuteCx7Ti0MIfHpETU19Ku+USxzIen
soQ4WljoXjXO8HSOtIuq6dMbhk+2W7rqbBEcCzstzl5LaGLUDVdYHPUiHIx+mRf9oyywTDmlTvSi
1mFsjUJ97QxZ/IJ3i81hhcENn97kCq5GG4ol7aKrHZVsv24JIiqkJWzRUd/ZwnOg53Owsyere8nd
6EVpFOBcr6YvvcPgGdne+IzcOSQ9+aCkRIwQlBZjMIa9nBUOdVkQBF5Y9zmNeUiOQcS8Xap97zf2
VhS/syn+Vtvx39sm/k+ak/9XxkNLolFYef/FThI2SVj/upFA5/n5ot/3Ees3Q0mmMjbrNMj7mUf1
u6DIQFoK6gNbi2VjZ58xE7/vI2wxgORcVKxgZiwknb/0HJ3feIHp0HQUc4/wbwVDO/KfthEXVRII
PKYsBDtiq//zNoI0PkuhQRorq4MEPswY2qRq6KIMeK3CKCNfBS/qZkyBdiPFv8lFnm6Rq0WbKnY2
SobetqAPA7LY6i/B3LZr/BQFhEwRTiSPisSI6x8PWJm0LcB5zLzzb+B8SJaTbY6bRrPK8xRrq0rr
22PqEPnV97FO8mVjPOJYCRadabgvlYa0c/IIJmnS/LYr5giZwbozbfoEAbzwlrzEG7KoJNl5AeCs
vIYhbhhYdv056LVgOEw6BAFo31vQH/N0jVwW/XGg+UbiK46wFn9tOrzIwX135ciMzsNCN7gKfU75
Joym3Y8xsIFWpyie+pVIknVbeG+lvClr1mhr0p/RSz5xbt6wXHyGg/uR+NV19NqdlTHtmdz4R9/d
DpmxjgNiF3smlbQLdFJL9M/KR2EFdyxb+eFTFGdvQwZjTa/0G6u/ARH3jT7wN7fZhl6HSqTsH8gb
37jm+Nmb8uiyPpde8Fr7+dEssMI1zfBAkNdnInSUi772hqf2scz0Yxube7Jur9KJt9K1HzQbdX2v
oewa8ZkaNCdQJT6Ro3UT2GITEuNsxtEDWTY7cr9abMDmMS6RANk2WkmBg8KJW+xU5OlEmJYGNTNe
3eq1pLmR+QA3EPs/qTy9I6BmhnCQuSOTR+RQj5Y+wHtjTxfd8zTSkOqjnPeCFDfvyK6FF7bR+pVt
pD8SrLSLPHE+wD5gcWJq3Z9HylmpYddtnXaWEQTfGmI9dNoVHeX0grPYx4hwCIvuJrLavYXJYRkV
c3xLidlnEOJHBxSJXUKfoXcMrKSWPXErOIDQwfjapGzV7Z0RhYzh9LvBSXduMGONrf7D6RkKJR1n
oLYR3wsCDWWH40XPt7XRPMZ9w6Y3F7szaq8bw4e2CwOadmTT0HxtFz32BR+qDQo03/AxfDnNdz+x
Hucrh+BLgkTdXTZQ2hktJ58IFQKCqsAAjpdMwY4u0lp2TD8jM78vFeB2m5kZYuRJc1etYV97V3zO
V4udI9/Ssu6md2eVU0n2jP9Zk/mNn7Sk95x7b8pe2Wb6aRvTJe46sZg4/CDBSO497EU0Uz/xyM+B
OuVdZrfbAQGIJTQ+qfkzU31P2ILmL+v2zc1DzNLDQz7Mdi+DUCyMc/O36w1gznU3WEo7fK0U89j5
83MBNvfDTZFQagdJ92Q4/ntLs6K3pxfLJQ9GWSTKdw+ydd9Eaqtd6Z7oY4cLO/bXolEgJslNXhBb
g5ocrZNR63eVLssdSEGJjrtZ54kJfkREoAr0cZOJO2WMb3VfENjUulSyDCKJQ+Yw19oknHXFnZvl
7uYYdVG1rGtrHXUYIKO4/67RPTWMEaHa/JlljKDduQnbDz/owxMWJgN/3Xfp1tEIT0syfKyG1t1p
6JATtzkiE2IKGxBZjbHzDlMm5BvC4BzTXKOgJ6yz3OkhIwvOm4yAc+1jUPLb6PY3qS4cIqcMrDq5
tekc84XaFkiiqV3MqXtXIpp78mTbRepHYzrhYjQbQiRk+G4wti31b5WH9xxdD+/O4V6ocFSO2msb
Cn85jBArjYEst2HknitJrA6jD2Y8z20wlJjjm1PhDlsvUK89+tNFYPmvtXZv9ulL0th3NBKe0fZ/
dIE7n9+62Vx8mArnuSgxmaML4bPCP2s+1jXwwCH2CPBL/GdjjgWX6AkN8zzAAFo0fv2k1QNMaS38
JghsWpjMgJOKUIm+e6zRc+sU+pWFbLF08vUXrQs2+yk03Kf0OU2m1yZlSsAnTjrS1Q3JkGyWwNNR
siW4tdlWF7AFAHjapFsQ5lUC7KnQvqAxg1CyrLNRreLiez93ROPC/uYrVKbwqm5lKG7mRk44rCYT
hmaPhwwaePsx5LMTPvqGS5f3YkZMf/z4KAiS1PrnvNEOc8d/gdp/ylDlhAlMgCDA+MYJfvF1tegD
V9vMkV82SXxNOpxEObkZiQGSKLWjF5iCQyIOpjdnOP+wDcbhbWLoyy4tQ0T1fESdS9vHZ30oaCWX
6qKF06pQhEpUmidAy0GyJCMWoelNOL+dYcKirhsxKoP+Jh+0o25j/bf9mJKvdRBHOAiEA7d5wpMq
IaHG3INp9ODkmrGgXTis6pcwWmdpTINLLYkP4aZiFdbnfZPp4Ib+MEScuP8xtoLpD+79uUlCqusu
DPDSDkhCZMaQQ68JaePcfU8cODBFWiDGCOzEae8wGodr1PPIqyzteY5MjFt75ylqxMyqr1Xpv+ZR
DzAcZSfppNAY+gf3nA5ECBdVfkcOBYIA7iBsruu0f/LmbSQy4ntES7AIxvIUT91WWq7G5I/6yR2n
4S0PogMak5LOeRQdhpKBfg5i83ZM9fKgmRqDhirZMlCg/Gt0Zwmoqjr3mRo2zDZpuIUJFhfoqIlw
1tx3NjWarHaCO5nWXIqRpOnqbYNThPcQxOSrWlyUcY9TuVaZdtvoZnFSU3ExXJ828vxAkUnpOWng
I+ljrqc5yVvgcrSDyjp+/fTHw9evyfk38gGNrMaRZe0OCN8WVQXOQQWEkbiFH18j5hVXn3BdNNPW
oTZTJKNxwl6hB1V0xVLHphLAEvWlEV6/HqzGj67KwhqcIXRtqzQ9tF3nnJQH3lYWyOyMztvkRIdA
avGRqeQswJSz7t1zLHp1l4PHYr4zkng4GktE3/miKcOzrvTqMAWphSbxbjAfvDQLXjq3KzZqwAYy
WNN72tryAkNlN3my3Zc4Q247pwNtkQfmSatNgiT8KdsWHXh5Cyl25kRql1saWWMU8jsnaRz6DgkJ
v5I+YFSico6N0l5/5a9/tesLbrtzMSDq8yDt/Gzhf/3aHw3+r6eeRVvPBV6Z1rI5tHPPw0h5B+hH
5LAuSsNfGVKo+4JpklFgyk9y95CYms0Rqs6PasJ3bocFchH4U7ckrFm3ALNqcn29YINO2fPH5K13
io8QasHdOJbVMhIIeV2tZvpQfigtcOA4NgSqADDCu5W6s6oWN0xeMwuDyVhbjtjo/NFAApeJ5oev
n3Ttgai/YulWIjxlIvE3Rq/aK17YfFP0frxvKx0hNQPiQzY/fP00efSZ57Nd3PK/aa27PvaHexX4
ZAAUBczZWpx7OsCXwkYX47mWyVAcGY6ebXqSrBeqZIL7x0POogTAR8/XWdA5S6vKa0ZCdXLqAnSV
hhuNqzryintHn2AyaAiR+zl6tzXK6s5URnLNzXhTpp/0BvJD3nnhsWYgebQhsay9cBD0FtLvVkh6
D3c+oUf+OCydzr+pCmxsnsGMTeTjN9B2L1E8PDll5NxaKRkUoojbOzbreqNFI/FqaDDQEstpmwZ6
fRPqMaENNQhqMwhfcYReI6qiz9QrGH0ir85gKy1FZpu3KcNhFHHpoZ51+MydThyeV0PKp0hYif7/
kfE/WIyb/50VdC6hzRnv+i/q7jxp/1p1f73kH0ofuEOui4cHdOBP7vvv3Vv9N0HvlIsJyjH0S4d6
/D+7twZVN0Q5qDGC0YMSFOS/23hsRECW4cx/1RcWkj7x3+neOjSP/+TioTvMP4Hh1VaOhbJ1pjD+
AlvGKygwMKN+jPzcOlIJeh51ku4lCAr99NuExJ+c29KcGqoAE4BRGDmI9FCK18Eulti6Vxrn/6sf
WDM4cTbT+I0ztUtG6wDBNBuOaU7KhFj3oY3ZR48leEG74T5Ygn5DcpkWI8iGeKSgB8seG9/tfMbF
GMJ3SG7ISTnWrBbDNot4r6+9fpgHvQyfmaH1eiq3Mq1n9JYlXr1U5eZCz0avWhLwQvUf1/7UL4cJ
1NfSzeUERUYFBt7CocfNk2SeQb674aJtdLR2cBYWZnsEQURUkJOMr32hJjPZiE6VKysr9UPfyBG3
0JAyuWnYvbWl1RTDej6GkGnKSdpeNtLKD40cFBaJXKsATTYXopDZRxmyrp0O/V5Hc+CkUojTJe2Y
ncsqCcOJHO8gLFaxjhvEmUwE8lODyEnr8bYY6ibWM+e51rV8M9i++TBlEaqUrjs2rUVIBcBogOtO
dG51dD1WwFoQslZs9UJXh7lMfyb4GkF/zPT8RwhJacWfxro7lZqxivxGe3IdR6JE52AxrkwNkl0l
yv4OcLxB0xhelczcaM6Tz9CIBi38kUrTxU7LLBKanTBGKiZr9xxb5JUya3Py70BrYVmmZgACvg1g
qOZxOD43esdoX/MMKDhjb9o3AOrBPnW5HV3tgDZ/ZvqqXiFaljdWW4/PQ9zYNzaOxT0nnIpBN41t
qoyMGrlwamSxUF0JB62AxWeZSMEJT1m2L4SBdUzjmloB5lkbPc/0LN5ntQ/ynpi6lY4gZln41iNU
pHDd6PWw9Ys03iEpIpO4htTCpQqeA3H70hrzveVAWe+G2OffahvIyykT1t5NwWVgQhUwelooDAnx
fmvXql5FHsBGQg/vQejhLJuWG2w9cgsWaRP7Mb4Acx+mlLDgudttgTdzZdvNq44WBEFuhg06mr73
SegscgaTh9rnkMxkcR/UGvwqqtmtbVbPyiQ+RYqW1s00f+9CfNZQhKbexwgCUAiKSnib+7m7MOY0
t6LjxK9JfduEXYA81jtoifNYF9EObfk2wonG0S++CMRWkW3g7qjobtP9rRMS0LmhPqJJg03Yv8ls
Jkno1XJKcODQ9DIOlsXd3faohlqa9mvHy49+NVzAcYarCPoHcrrkDVLOA3T3ei1ise8y+xgP/cZM
0k/LcTRcXe2r7fiPRmfc92kCmDQ8CQ3T9zhkn5jKJakJmJzicHhX/vQuoB3in8KJ0CC5WnWFwhOU
P9TmsA5BNpaFs+0a/UWORKQzlycE6WASuEAP6Ta2faxOJfboPBrXgWO/qLyAVyXLd/gQCeTs0cBn
nWTYGcpqndAH3dY9P02hrj9yCLDeTJohK1pt8Xogyzc6jJAfOEnoMjYX2YjCrk7IU4joMqxFEUb/
NRvyfy9pLe1kTKb/Yqttq/r9z3ut+Pman3utqX7D+ApS22HbNEFqs5n93GtJEKW/TRioyagOYe28
zf3nXss2zOySFzHEdAnM+6XDrX6jG62zO7MMy6/56t/Ya62/GmZtwZSWjBTYmC4N878OSh2Z1Qoh
HIFOMUAqBZdpicOHRmblkq0EKhDyDySi1u/um7A6YQoimKG1ztCsnshRchYlEZFN9O6H0wNErT1r
JlPRLEGO1Ab4T9OPgBs46NW7nGh44QBUGAyt0ftRTIKMJAmivWQqRrpQhtG9P1gh0q+UVW1yr7rw
34ux2P3y/dz8dAP/mnUk9H9+0ziYybaRTB6IDJB/aevLpG4UyUyQB9OkhaCEysdPIzljnR6sXj0W
k4o/abpgDvO1VZ7qCSstqeWJ61/b3t9XZde/eY5xNYw2XOZNG97nrAPwkj/8LNQWtUvzokFGTUeB
JlKk5fVrmEzP9JDzonvxJNqc0o1vofcmh0JLB4po094Hgj2/CFH71FqN5bgwjq1rJZc+os9UNR2t
kBAFbVcH58HGnup0xGx/PW3M9jy1dT5PXpN1rkS+DybEemFAZ5jmA6LCEAD+MD98PfUb916lvtjh
6n3Q00zdeIouMHiQR63RQhaOLl2nUeecE4/xAhjWcSd8ss78gy8jnQjpfLxOLqcKgtatDeZjb691
6begEdnZJOyq+aln884MQegrtQVp6038mgoRnLnmfUaSnsKaiioKWz9t6mhCMif64kL/7c3PGGZ3
ZceGXrnvZjiS3KIJeR2mnowt07gzOxmsc7tlHfuf7J1ZkiNJll23Qul/TbFBbaJI8wOAYXYMPob7
j4kPETbPs22gl8HFtPS+eAxZlRmVxa5mksKPFvLHxB0R7oEAYKpP37v3XIxObj6W9R67zTEIvNHt
e0pCdIwfuun7m2bg18Qd/A59LIqVY4Xht1jVnvyWxlBD2t1q0AZliyX30cuL6aIT9N3UeXdn5QiE
QlxsiykGvaBaVbA30rJ8yCChsJ/Sxhst69L6xR2vVEujLRDrASATMvbtGDIHj0hrv3otNNEpZ8Qx
3GuN1h/lfPG6+Sa7fVnFOrGoFQe9mW2sQ8s2Y2ycOkZay/adVZoTjd76YscdnHlIcM2Lj4fyIMjc
vCQTvVFNFNE6UathD7V0S7AuG4M1Eg5ze8zDirzJVWdfcGQ8JCWYSUeQ1ceuFp9rjMGqESiHsVce
LdVODwqHz4ORpGITaMrJ7nDHgjhu16nE3xrRZ93fLn0v0l1QMG0Y8CkKJ4kRUsOpQjCSnaf5ogAD
XbaI5tyOOftuUrjxS89Pj90wTgAg6Yd2MvWO+XRpaxrKMHWTpYczmPsnAonvcYomrQEH39RiiwZ1
Qlc+xfFa0L2WtrjTJ6h0M3UEAJ7RsNsiI0Y2ajzPYKK2JvkUdQT38KDhNjr4Xk4H0yHbIVV92tdp
XG50v/k+zR0tG6ewbhezvys7EbcUbx3S7lo/RavhiYvjafZeNZgxpDmEo8im/wCMxi0tfY2GyzrF
Zt5iJwaa6QcMWqIJKYmZqABMUL7qo7XxolnXUdFQHB2TJh/mUSVqz7qcI3gNZIHMPh7JajSXWUN8
sf5aFjNAXquybeqhGB4TYLidZ10UgVcX1u4uT0cNb1E764G9B1I1z6iWG/w8juoSckvbFgIdds9g
IefCooU+7Wqy2lo+Q6mwawCEh8G296dLOQ41Xvf0WfHFg6iguvbOlXYqIsYvKzaxDADRcTqYU1oN
2d2Mo/tWJEs1iqr1FDQrO2H03sfpdwJRAEEruMLJ1NuyLgY77pQo400SOSNGPHmboKqNtVf6Fye/
9aD1u6625CaVL2FGRWKOIVMvhXxFZovEF0AiMfw5g4GdgBrdLqz4BOqOGtJSVsSeKoskJGOxyrQS
Wb23pN8s9iVTOXuMQS9gGr8VmY6sy1VYAL61h0rZkHZ3Tg35atiji8jxJM+NzK9wH1IiP1XGMZRK
kcn5s0ve8zgq7gQRfEpeTodEKNoJGTELYHhIsumV5NkQOe8F6jkql6SaXM54KscbOLSYBqu5S6Nr
04OR0BRtWW73lfU45BJh7DRd8PNfpvldb7Pgk2hVKuSAPrzKWC7RRn9ze2mbwsvoUTFVEkOlu41I
v4VyStY+cX1FLsON6lV3wF6QGaW09ui98XYO3xzI75Bl52SrsMLGSWDlIV8FM9O4munGBUr6YuYd
c/986wEg9x7wiyEc8o1XVMEDJxffVUpOwKYSo6QCtvhU2g5KbwcfRGIxeCpAAmkzdTmF1XHm1Yau
D5J5nNnM00xprmdec9FFydqata+pHuKlm7nO5kx4NmbWM15FnCwz/zmYSdBdSccusZKjPVOig5kX
rc3kaLKqKjfjKL8uwEo7AXBDk4SHAz3wYzezp1Mg1OlMo4aWsWlnPrUyk6rtqLzoM7vavFGsZ551
cENb9zPlWgN3nYG9Vmf+tS8LXv+ZiZ3OdOxy5mRz4J5e2WMXEoQ2Wt7sUsxU7W7mazszaVu2ZHPK
uDrYQ1EVyL6mrQ6eJ0vAeUZ2V86c2XpRmvXl1gdsBh+eRAvbW8DH3HFHqAsdSRxzHhjgdgwNvJi5
4GMBIbydWeFVPvDmwrULunHi1ea0UGJ1XnUzZdzq4Y0b866BmdYjFBgaeQmWnP7b+Ki2DHK8MTyO
1LB3XgVGvGyfkplqzoSwPmSAzgmMNrac78K7LBs/ISsxqFZXM0n3cLsUohD7Q95EzlHO7tvbxTb+
d0Q0/yfymM/hv37mrIghy+t/+090wPiLHJPK/98/YRzeg+odsFv6Xr3/23//+ajx+0//pa9n/UJy
p8bJAdWiTSPvNzWNbv4Cc4oaH/cexwd6ar+dNWa8m6Pg3pOcWyzNNPijv+J5LNQ5tkFjz+YvOHTO
/0xfT/5dX4/npjJU1PU5jpKA8rnv91NfzxN5W5l5Ea3AgtC8KQHS+Dm10HwZGvXDkTh7UqcPV0Kt
wiMOFfBcLTgIzb+YWduwqpr6AsDAPZiR8Yc3IKkvB4OuwUiSBUksVGTsSRp4rjV6A21pcWPeh6Vn
4NOYAyJYGWSeQx7g7LEMAnYAehsXAOmTi5453DAwxMRle3e2nfuPBRrXfWjbuC+4OS+OGqSbxmKo
k5ScDXxmzveqSgXvpAgK4zJL8eAyfaGPzpihC/Q7Z2QaPhRaycTdQaSt9PJNWIIWIiqQYtIB9JC/
jcE6UYp9pPyI48Dc96gKjjogo2NrtOAZHK0ot6OMvlOWMMuKoi+JFOLUFG2JK0quy/pyk5hOXusA
v8VUBEoLrF02yyNliYnDD2wYeKxhISPzy+1CcFT/POih+U3v+mpXeyHEmgmfS1y+BfRIHwCJ9/sE
Qr6GYsRTyKIObPIbE/He9a1zaJPk50uA/4dabjx2pLsUpq8s6Brme5Dp38veXoWWIgDeWp8qJT0k
hEg9stJUCyVt47MJ5y0ZhnKfx71cRwQcbeQIbSM1OuNLbcdl3E7Ge6xA2pTeUclC54hHnHBvrznV
RtCT4W6Yx4It3yjS5uqJUn2IE+8dsOfDoBrqzuJscQ9547l/NqTav9LW8neci8clo7M3S8VUVeAI
INb3Kn17YCLMJyrE5bUelPKrsQEpIIqH+QRSHqHD9NiwDTDOTZuVohjsFQRfOFUH3qXyjr2Iujc8
/eYKjcWwHzKzfbJA0RP0sh76KPym9Cbj7Capr+SGjnihW7w2SDQnFJMHRwmHHR6LRyMvtK2S1Wyx
+nhwGO8dTLODOm1p3iZqteoA9u5DmYLxrn+WjbSvxkR5zfxdWRoVo9yhUM112QzyeLsUatvvQrU6
TZj+UJK+6Pgc70KaRAtorVBbSGQ7pSGzoEQ1xrsMEebOmBJMavDpwOcqHENmFXTLKPHQtRzRvXjE
75OEaFXCAnS6nl9l5mSHYCpfUPbCpqO+HxW1eC5bzEVNlVxqECjUX2p2iiv5Qgu23qfZLAtOsvA7
1OuqDOy9L4J1gKCOrpa2tcKuvco0WKsg5Y4atchRn7+qUzSuhcG4LbGnmoOxk1vHMRHmMZq/ajRn
cg1ZkjY3P2YYnnGo09cM3jAgo7G7Y4kBRhwC7T4x4Aa+O/jBxh8KwNUhfhqrNMcNJt9xgYlIuw8x
HG/aDmI6ExBX0yRBIGZUIxHLz8RAyX2R1QzfUnAxm6B2riyk0dKzSg/gR7zJslC5TCIIl14GmqEP
9Olyu+C4xgsjM52a76+PSaXTzyI73R4p5p+8fcUjHNlgrLbpMeED0yhNcJExXdBmQDle50Ho9tOg
nm8X21Z7tw2sCRRRs2sCRz5VoVkcMky9UCH4ti3T8DBn1OKAY7JYmg+Wj3vImmosNXWxGVl41k1o
tevK96s1rowaR1firRAWqatc38ZJHB0Koq6pfaxwqSSeuldy70fHwP8hrhAbsQ0IXGO+toUbHnZI
+tREPBuaIFyh7LOvonivJym+J339GQWZQf9Y85C2FSUTVyH2Pgia23f0WZbKmDTfUj3/pnSZ9RZa
s+fJI5+0o0TbhRSm6JD16SUJcPJmibBoTYlFDmOjiBAuARm7b+MMiQ2LYr/JkcnIUovgTcyhClER
nLkRnEtt18WhEWQkGN2w7QpFoxgePzWzAvUJoR5nHPjGhWd9kQ9OAKvko6RTbWcru/EuUQp7t2iC
U19nwIyqzwGjNFB677UqpquHNXeRNsM9vk10dgAv7G4ZE5ZkdvbaKuQ6ceCuZZxWJ3BVlO/pgJGU
4ZURrkVSriz/TYTqfZyZ+6zSHls6N+0QAx5FoqRNr2FcKEAizHehI5gJ9Y9aAr+pmkPo7JG8XwQh
Dr6m3alU3kBGN1BF9zbVfV2nzJDumVAw8g+XZlCcsr49dV4CVN55Gz2P3NHhEy73kTx3lrIqac59
0bm5iukpe0Uzli/L4Q29PaFZ5TkUDVqjcubKgbDgUg12xrQgEuqmMz4G1fzIBjM5juGQHD0o9scB
3hGJGMl8I6n7Uehc6lTlJMO3tws9n0UaOO3Sd0bCKZxav/MH86U0YvtEqyS9trG4CxRL+wzccMqj
HebHHF5NJs7alIbbmGybhR3aSz2UL6oTWyfTCP7vACP/12Ti/4nKV3wAdI0ZBP/71eu//st79h7H
78n3nyvX337wL01yi7Ez0CBbnxESKm3v35rkxi+mCXFS0TSNOlSnEf57j5y5J/GJ/AkzK6xIv9et
zi/4f8gI4ybESvQn61bywv84jwZwodAn5vdRRTN0/Nu6NQMgl9iWiT3QclhUby7HgmCm3ruYJW1t
YQXEjIH06mOESkpr773eW6kiWd8e6LUIEouVkvqMQ2NZm6Q+sIPtOs1/7cEhnY02cy3T64506D/w
Ir1bocky2ynfFBI0AEzEpPiMeHFGqF6Dc04zEW5v/2DuKEBuco7nAqcuNueEoVv/QwRtB4YF+GGq
XWEXY2SNe53DIFQLOwoibOToiEuamasg30OP+aTrCZuXxn7oa2c7G67gX3W92meMG2tkVyiq/bWV
ER80ZMxDp/KSpJSafksTH774vgn6WcpFMGvRDq7d1h+eZA2sWaAAiW/r3jz5jr/LxLTSp1ZZ1G3P
CE3QUVXsiyeBDN6eHPEauctWrbSQ2nTPpUNA0kqlOa6iECugInUKkgwYclDTmlCwIZWEh2jOviP4
ZJP542uuJq8tksolUSSUB4ZQ3NBEUYoAvtoW07YqKXVbtfOfqqJYi3HS1+yyrFW0DxsG99aUbJIa
kbMnSa4lnmshsCwi6gWg0ATaSrRQr8acxB968As5BUytgxB/Mmm/yRuZgj+0oLyWHWbSn26b/8nY
Qrdm09qv44zd1z//E7Y43TYZB/F2yPkop3Lf/Xx8KhmQVtJGek1fq1kkhvMc562AW9bQWkym42Sp
ryieW9yuwx1AhxcHG3sx+oMr8USvrZ7mHvWwnxfqApreOhBRdcIudKVeHdlj+SgZpeZKZ/zsQkGS
Qw4Auej73Si8ZSOcRxEh/NQturFoHV6K0ZzTSJaqTqyvbrQNQnGpL+faPZtMsaTQ3WYh2OtkbMnu
TsxN2JbZopTWqWFx1rWhRQGtVfTl7H1M6Ok4croT4DuX1ThbizTLjfK4W5k6IT2RwaRm4uFEaFe1
GQi66mK3KbPsUA6NsWqy6qvXHSJBKn8fj5yqPAdNtOWc6ZCpG3W+o/wUCMbkE90ApGHhMEJJ0/wL
wB3Misx6grSIC45u5DJTeG40iaXSfEmldnNstasyzCVA0qxbRk58LAV27b5XL3EEx9jEhhebpWsn
FPGtD0ZPVZ4IOtpwbPCsYiFNC7/3UCK5w9tFQ7FOaM4oRRm5Ih1XNGjesMy6dmx+r0WzKca4dkVP
ZSfN577UYA46Kf1l33ed0Eera0LXHNOFL4iWGzUNnzkC1QllvZEV5iqdg5XmGQeKfgTNg3PRtHyh
0VJaeWqAGEbjktTC2/SoX9U83cZ17eDrjTfR7EDvBNQsnzeRM3ICqUpcKmZYS7MmF8Kvow+pTAry
AGtd0Gu6V9zWUMv729cwPF7tHuBn2OfZtili/7UL35F69Eutx5zhC71zI9/yN6rM7qe0y99aY3QW
qLSJEk9YxszoInuihXGyy3UcAD9VEku7a+z2TDTPuUBeudIBFhxSjklRhLyBO34i3SQEZ6vEwrVm
v6UxX25fgTmisynN6SCN6sMm0SecDJS2rDNRVw6QMqJh6+jMyUpGmUsSp4tnVb/C0rlURgHDBfm0
MjYfoZfTZtZwRNYOXC5hdS73HUUdVcwi8pnh1YPSrAqzHZb4pmFkglVtLeMzEMEBNRPBsBOKjexq
DnhCSIPYZipqbj8CQ1EgqF81XfTQUvR2fOaZexgQEvKAND8Sw2lQPAzaqx5En8JhSKLmhrkCd4FS
goTGEhc4EAOWdmTcw4IT4llUGB+U0Aak0wAN8wegfzkFXmUW7xaWb6KCiBAxh4WdWFDe9WVba3JZ
xyReVV43M8t1lN20IWOgvGuYOdeiN3d0R+xV2nVPEG3QWZuGvp4ac8WRvdlDETymRwfF9CayiHGk
E3WJzCJ2nYSPpocvnhg+bqJiiku3Z9dYWxiFyYNaWebEIpQZe2fcqubYH3rbdkeviDc9slecqNgq
LISwjKSag9PYh7ggPgqy0jNN+U+95z3yNfVjJOPjrnfwFNL34JWea1t/Nc6Yk8xDcVM1FvD7iHBW
4zS0kgOsQtNoqjGjOPG4SFs6E7eHzKSYOcqxg98L1MK87zDQcKzI34VD14JaMgBxUtSvQixYjYVd
v0K0BDfmjXQvmE0xdkZhP3m0ZTGH2NsgGa5o0Pa1VD+0anrKAIQg0Mp25Ety9jO0PRsxZGQUM25A
7brGO42zHnSCkf4IaGn4iXjoTRRiQzyAPeW6Yu1dyQQnmjlfmObejQk03BZ3amBWyTZU+xcNB8Qy
s/WTjyyXMRgDkzCAvGnbwuXPSFzLta9YlodOC30XJQsI5VSCIJEBUR+i+dIwHLWxrDcdtpANb5Oh
VetOqVE859UijrqnIDbu47EsF/94q5vlDX+30xlAxBEiSkfhk/i3O109mXWlFWmHEkY+dLn6GdkI
msTknJL5XyuV+M3zwyMtfddhQBWG1bVIy8d//CyMWQbwx/2WXqomHVSS5t89iz7wdD1F7cw0i5oB
esaHpiBYj1uVZQFc8zI2jSvQIqqDcI57M4t+OQZfiUVqd+uMJ05ayID7V78Xs+EgoUaYuInIuBT9
yKcGaXo+bwdUhfaC8o3kC2jJflAtlYH8gLTfNZHynfzhA1qKpypQ2Ucc9ZJ6LN4AcZZ9qWI7sOAw
tyEqHzv+6IuJ9F60+xE9lzKBszFqkkWA/pYV1qzKMDOc2HhLFLCDfiZ3/8ErptG4/uNLRnlMFxlY
HG+eMhsqf+rwxh7oUd3PW9xhJeugSkpdNG+1+tS7GRtrPz9MAEK0cpSK/3mjbiMF1yJQpG0VKvi1
M5pOUYgN6xnvA3BlMtJW1kgBWOidCpE6U3ecFwoX+cjmVh0bEvkIueMvvQVuIvDybUaMR1brb8UQ
kD1taT+SWHAqpH3Zmw9qgGFZFnj5ePqw1FKBMRGBoqv3OYsbK8UUG8e89ZJVkdTvjgasfIDgnbFF
HnkGjl/BbY4pSzxeULyp0cIDRzaawxMm/u9xGwIAnfeAthvWAQOpVVf2XzV53kucZqjBWCgdP9Ox
//sxOUUHyG14sEGBWrg+V1NyH6QJgkEy/VCES3eISbYF6FYesJ8N0HsYwAE5qo4ZWb0bU+m1s6y7
wKUB2T10Ats3Lw8WrrTa5R3HAQl6YF2kRX+4XTz23HUHmxbUqpW6VFVig3nDfyFShQXGaa0jZq/X
KYFNP1iltU2Bb9VTT19Bm1P0RrR0SEs++XwHx9QnaS9UwCrP2XvDnMIHJCzAPYGqooiwF9kYIchj
sWhb6Kd8zvEr50tAtB87JaQtwv4ID+0fRo/8PzknAaY9mYDFnA5YFij0aKEnR9VUBZCwanxUyE6s
m2/OHDbYRZ1P9iElgA3/7TmPRb1tUgJKbn9KRZesCyPelEE1umXtD9+Q5a1koRAbmgpjRWuz4J1U
GKDNyYc1wyU3HejTl1YTn9g8o91Uk5VY66QmJh2mUcI4Ogy685RwTlc055xFk4PHmRx60l26hlbt
HMVoTR6tQ0lGI5lVb/ac2mjN+Y246r2FMWc6ErbhP+tzzqO4JT42hn1Xt8gwnTRNVkYaA0BJw5ei
uhJhClOunt7uaD7W5KBPhK6b/ZIan1FDJqEdCivepggQMNUNyDapfFqNkGVzTqlEUBpueoIrPUPu
pXPvYMvZ5ZYCOr5SdlMyvCGvLrYabGxmifZ54t2M/JITVp7FrqT7uLU80EBi6PEgDDqYfq2+p9Ls
Xab96eMY2Pqy6rS3LsxSF3oB+3OdDSt1GvAqhR+Me6DrcFZCUJZeMcsRxwcWfvCXRg0sniQePfOi
pT+W3VJrkm90pA/ouzPXlsWPxu72iGQvnb4VhhUs1LQhcq8r58JqpOlgy1WekV86CuzK8JeCHQTr
RYmeYqs6s2usB9MU19XG6Pkk5YX5UCWzDCNph20a9UhOFY2VsU+eyIhoVrVml0u/Zv5uTjOZ4S03
ew2a3YiTESyD0PoKfxoecI1mHhzIQ2Hbm7JOqbkKieIUENUiBs2z6shYSGSM6hRMMq6UhAC8RFuh
WD6JSNbs+eBYnTxcpTOtkUCg9WCudElfrYPHxKTe+wRZcqJ5yOykexzQIM0kI0JVWNcX/TAgMw9p
R2KTjZcEBh2GnHf/tqEg6u5dqQMpssif9y2ENL4xj/fnT4vBiYf76eQZsP81YZoLEuVAtTvo2YeQ
5zuR/KBTEtnA2dbDcuwhj8Erid0wQGCW485Fm3TEwguyb+Jk7tvArmmv0vgAqzUAzNID1eMsxpRd
LTZhiY/XCKNPu4L/XeHqiVtjM8FxU/za3DTMs+Mk5OT0qKW952pW9b3NkB0mpPms47jegLuwqHNU
iIslN2YDtyM1xrWnkrUT2ewaPZAjYaE+bH3EGg4RxfnkrKf6XpS0n2XEsmHQBfbStSd6tFNzlQz1
BWOzZ1Oxz9+ybg60pE20zuKaTVO9HVSk+o5EPDFnzHnmfTROD6kld6XM7I1mdF+RggQtYnepUp1X
SEPFRkznspc5E4QkDpaV471hEb23YqRoBUPbFYTWDexHnKZBFMwZf6skZ/fO+NH5L6vd+BG32C8R
JLaKSsZFY6OET7RDH/ToAwPxookKJV5FGDTiS9cRIwB1qPZmMiBeaxu62eQZNRlZnEivVX0kx8HL
cEJU3SHUknJRm53Gh71aq8jX16VvwofpZ4uxD+UaaHEQZVs8mARvJFBPJmYeJHW0Dp/7OeNYp5tt
CVIuM6YcsRobi9b0CP+MJz7qqbIRwvgx+dqjXsKvH0cmZLlPo0lJ5JuPDJQaLXxv/OI0xOZdlvZb
MK941YOIsUgINkWX4VL6/tln0wU7DCZfJwR7CeqAgSJYe5Tj6PAbKKxIp5ZJSrOthQFYl/q3Cs/y
ouJ9rl89geULaP96LFZAaqplUeKgz9V7uLURSwqsrqAOPwH41SulAKggvQGv89De1VGjHJQM2GPD
TsX/tcdVZsBt4FeZ7V7ExlX7JPgEw36Nupxim04Y5CBN4z0rIdovRcfwQffpUPEXBILWvFzFqvMj
b60vaYq7qDAwtZNSPAfDjKAak5hGiVDWiWI2i6FUwaoH2UjF7pyzXCc+W7YEu5rpzsSsyhfeZxY4
d5h2KpJQS2Ud9vWOYGvj1+L7T/FM/l+UYtCSlrr2D7Xeq+9ZOCXhHxrZv/7UXxQYOKFU8CMos8GG
QFHg9/2m9jZhJJPbaJq2Be3kd2fVrMBQ0YHTZYCwbNPm+72Tbf5io2wCsCURvd004n9C7U3X/I/1
OYwtzjKGrfHbEGPMyuif6vM+9MoOWCQ5Q7oaH5IoTK+dEe84yPRPcT35m4K+FaVFfAmQq1n+NOwz
idHGtwiMi+e1XU3NZKkT1OdCtYzdMQ6Jnk+cOw3lk2tgcN4ibOUoPfXtkUSE2m0Hu9v2pSBdPiy+
U55lnI89vJZDPTWbxCTlM7X6dSrGHiWhRndNjsEpJGH4xNrbrONMIZKDIxhnfmkeGj+rX2CtbqZA
rR+MyTRcSgCxsAaa4K0WGdc4SKyFXQfffEXp9kVYOY/qEN2JqjHeoqRvVliUGmAGQfhgvkvY1ft8
IH+BZFn72o9IJkPFXlFOBVtDjKSnR4+eZePUDAifW0R9el8PfnGvGfjdw5jwk3FGCsNS2cNJmtZa
nN5rxeTtFdG+RNh+zjGh42Oe5K9FBVgqkb16NsaO/yxKB28Y0BcrCjMz36bn4kfFKz0Z/2ChIV/Y
eb4FMDmtlLh1zmZmp0dKh60KOvPkOOlJNRW2mn449XDImNg1xlqVPYJEz8vcUmupHq3hHFj0MgDJ
1szZ5HiOKAJsvRbH22VKHMzAnv9IJEAMRiMMrpqNalbkfbmxONauuqburpEFHSwp6vwOyV+1CqhD
tnreaQeG5tspNPU7uCEZINGBeir3untfF696pkPV8kgabXkrtoMdJtSFzPlxQ31UXXjfUoCPptDe
MO3OGVxjeTHG4CW2SAeSeVtve/RvaeLF57HMtnZRmYd8nznV97Eo62dMQMkBmFmwvH1bOK26xYtN
7onMi2uShM/6CESmlr7x0XVz/q3klG7G2642exJXNItYQBSPqNyTYxZJZWfDCs7DqN03nC7BpeA4
WxrDsAHOLYmWDCgRiPd65d4HWDIlfKxty1t3Ba4G/LwPjQytB4ttb1EMJhXigGJdKYCbIIZXDoGW
lg9GXxXQbAl4TTOe5bIpLXSY+kINovihRHp/JRNwlgah6LW958CT3XryS7lLbHWD8D0/+lYNEyX3
qP60QF8rPJmNFVjK0rQKuIueYgFqU751s2IwJEMv6FPlQAqsW5e+RgEelPcq3mPhGOpLo6YDfcrJ
2ViRqZ7h83zLE8OElFDyOg9O+cjd3q5D3loX31/1qCRCcLohB4Oj5SWUGAzpYqjrKurSZyoKPPAG
+c2J0r8hbK6YUVWSnb4/qU0BVnvKTpYn7GNDThsMDHVZFzgu8yG1iZZtP4aY2X7jZPs6ypIHIqnW
joDGo/ipdiimmU9awQMyxxYgdZRP59QZp3M8X5yI+ClGAe3KLyuTJiMhPHbWWPuhKxkvz0HGWeZm
Wp3/EHn05ROm9qLWGr7zrh3OsaW2WxX7oV8m9obD21dksklLyl8ECUY6t9zI4GJflnoLuNwBPqPb
SNjVDgQcQSwbgzaAi7W9tBTOcemEhInCZ6noD6lNp0VrdATlauJfaOvJ5eBMysojwyNeoY0mYYv7
vSP1ww3RcHLTKwNS/+klC5rmmE5ac7x9RdHXHCsrM7ZTlJw6hVZOHyho0AG5uEme7kjW7B+c8Zxk
eAWKvho3BCxXl7EjwVyUyR3EN0LVbalCi+py0i609BFGKrQ9OEsALWjMit4wrk1vpHeloh6TkXKH
zoogUnlqjp6GxopDthsbqhuSE/5cB+tohv2GH40Ojd0aDFJ4+Oy/lYRQpcRMEdH0XvstvQs8uQdR
BOVOpmKtU/7OQeevKVKRe1U38A16QCBSgnys6AUlgflAiOnCKJ8dDA4vYyNes7ktwHDrVRckM/E5
DljTDO0edhfZUyYx15aqDmtVS6J9QQe0MNL+riQ8GpLxEK0aTFagActip8cjM8iczAt47to59+A7
cTgXj2BQV0BZKHgjfz6ulsND6PlEYejmRsuN+mwALAxb29r6nSd3/TSSixkTXDf6SrEhZlV9yvP6
seiQdxSM8OhsNf0Oiy71mu0QaSn8+kvvV1U8uWGUB494L407Bfk3cIRkeLEjJcEEaUXU5glzXuT8
Oy1Gals7QfhYUW27qtkAPlCw+AQmAbhpolxk4BmbUVPIOGx09WJ7V/jO6fF2sf03Ept2hHCf65kh
INLigRhV+AepBRa+TggXEQsETcFXXQislWYM/l0v1nZD9ymXmBbTUNAzA6XlylLg908rzKhmfMig
h+01kQU7qeU0KyE68SwGvCJ+PLg15yDT1rNLb/TxkTzRBznzHsjNITFGK0kBkeRlY75UjlUjkVrP
UU9q0n9o6n3Xe6cyNnVXdjH9v1AUKxv15or8W/K94AYtatKq17mCYt9XzXKl6J7zWDU5r8AQNiw+
kw4NAQG6N9pXRVaM2Hzg9kZWBXcybh8Y2aq7uJnSc9nXMYH3H3O/2Y2JprpGSVVChaYRJGavAjwV
ogUQk8F+tBf0MvwDq7Z/uH3V9ennrX/6/0vv/yDcmtJbB+L0U7N59d68/5dfaQin9/T7P/8Tucrv
1cd7/IeA0t9+8tfyW6q/6OYcYUJ1y7wc7cdfy2+YgSo1NqkmxJeoTND/pvwm3dqE8mdQ7Gl/wAka
4AcYRanzLOJP5pMas4zlb9rj1N427T5Omyw3ljKfNn4uv+uwMoBtkprmhM2PJhzSC8Mafas4OWyj
OMsut8fayE4vXdZ8a5Uxh8UTyX1cyM9pUruTaHo+622EA4JulpFeHSzVrs7eC2dD0y6ySFf4potT
YQhWA6DzlwxK16ITPWtzHnwKI/SPtwu8A3Hw+0iuORYwJYsyuSLzmsFAgRGaBMOa0LTezrZyGJ6T
ccqWJC+HyHGLJ+Ry3ZYmDfEfcWS4+DNIAo2mcGX2Tc8amZR7WQ8mEaLOoT5YTj7dB6bZ3rMHIPZm
BtJC0tLt/i4SZDdYyMvKsTePXkuHrZfdlsOQv4q0NLrWwRhdi1J718lZ9p3OuEesXbiZyeAY5NGq
R5v5RC1Foztt7C8SoRcIdWixmeN3Fv7gRQ08jKW2Hq8TMb4iFvdoKa6HiQSqqAy3dSWc+zHHmGoQ
8gwTjEtvVAS1Ej3B/zXv1rWNhxpq+3SIE4bauLnKO6gtDuZBPT0zJNSBQhbhtpkJO4pOvFhmXvt+
mO5RkMpl2lqM/sl/iqapecZMa7kDsri130THIW3Uo2aqcteFhXBHSVmrNoRmOxjFKBWG/8Heee3I
jqXZ+YnY2Juet+G9y4x0N0Raeu/5bLrTi+njmZqeU91SS4XRxQgQUEh0IiurIyNI7t+s9a1VaSsv
ip6subh7tAnweXyBr88W29SPrziEmbCIm08Jx81wcJkMOkm8rBmWxQM+Fit5zVJ56zI5yQ7bc4v/
yOqLW+xDJkMeMusrqg7/qNRLz/SpqCxGt02qLEM1tfYwCEJD13dMZxE8YzhfBpZnHmSbp/uoLRep
RXKBC7xiayA5eHIkKIQ8omylVdo0dLPPuIqo/dNnU8I0ilt3oddWiVKUX4H1TWPj5+46Vg+O0gaE
6vGBuxMdIDUQB+FKXSSNqxBFhw2+KIW3tQLxGHJ+XKL80WWJcjE1mDm8US75WKLcuENhLEq3lKfB
a1Ni17xLw0qH0OoWylmQgNrzQYoNtcP2ljzfRWcUuJ4thcbJqIJlkFXV3JP1oa3KdqYVLPJ6sP8b
U4XRB0TjESCQv+/7uJ13Xtq8DFr6BH6MpX7p3UojzvcJQ6FzwtG1bGri/X59mzu+QcThOCyceEgv
BLeB37W0ZPPr26mum9lSAYEeZC6SB1PZ8pRiSehHu1FKY01FqCJs1pMN3Huxq7Mn9B+Y5wyzv3lE
pLPoeWUBkpPZOQaYnfriDJi9m4GfjOasExXYX7bcqoA8+nosryMpXTNqPvbyARoQXal+jMZZe66w
dykGioXJEn1pCA58pKxjSEPkepXYWcBJWmyOFrIxNbS0NznoYOiS7tEjB9IY+Ou7od+nqtWz1YK8
j5hLzJLINu+yMt8QcVpf/LVreNAF8u7MYI7Y+OcxgbjUGFRtgLjz8BXqSXBH52Fvx3FrFBAuetF5
J5li+QwavNpjHhNIISDS1106rjE25UgoRmAaRu8ifGbT8euLqhHDEthEytplTS7P9AMbEfyOUz/t
ejoLKnDEBAQ/uaWNqFktTmQYxI/sBPFnxWa+7ux142UuUr0K2b6epddWM6oVHI1mY+Vjc5Dox1cU
DZNJbrAOsPLpFFk6sdmwnsdh6XlpvkSDoi7Vgbq+V+GEsQGqz2Qx6muUCTg2x3wgj4r0QFqZPfiz
P75UkT3uu8G6sFz70fUAN77bLGvXcbYdWyFu/Do4/PrCwmpLJvuqy0JzjyS6xRQSaLO4Ftnc92S6
A/0g75XelNTYbC3VSOCWZBGzyQF0rYOy3hIBYJwDLqD5SAjQojfyLZ3jzUr76FQMtvJgtbi31bg/
4IJVbkpoEYotmnimQYVFxRLzaHKmFQJ2PmrFctkrSAkMJrM8g3Q2PSwwlf4eQBZ5EENRs/HRmdK0
6kPeduTA46dbYUmgwWhTcz2G5LtWLR1ZB0GvaRWgl9XGzpyPNMpIxfa950JhZhLGfvKuEEpFYQrs
rTcKQoYmzoBSLJsCzKQ2OMDG1WIzZu0Gjo/cc8qyF6BftiodHzUhXLm21oikm/U1p5vXkOxtltU8
DWztnPrNqmgGlHUIVWKN4EFfKlj2TbGpo/3QOCvdqC+WACHmi4ttHOPcvtZ6d8eRCY2PTE7IG/QS
vbrvC7Yok7uv9tc9eB6NawItuf5UTEmkgADwlAbeqQWU2dbuSh/dH43G1sx3XStxRw2vLS3JUoT3
wmGJqHhbKCgvGi/bqq6ub2wkfAbOa3jh4BVZdAXltogJuWQzwfwpzOPnCjm3UhvqUx2lXyF7mZ0Z
kGM0zfdXymjbp8zsyfLKvXgTk8eqxc4jeWz2zG3sp7zN6nWqhz+6E4DlGwI2r4HQ52zFCQhExNdi
4d4nE0Yu0UVxVOLyCEPR22h5Xu4Drb7wK/qOZ/M1UqXx1PMByzga5nFpiGcBlG3WQPTfpHUMk15v
HHZwxHGZsDcjK2/WajexwaURrB1ITot09NgJ1sWqG71dr0sFGrninPu+und9NJwsFKXbvvacjZ0k
z5Xtok1qtWFtiNCaDQjjdSg7G3bsA+O7aF/EQbrxKvJ3nMr9DnolIBit0x70sqS5GphrNENU7359
ibO63rm19w0+6GcIZHOoa1OuCE2Lrh0ER1zahXiiH3pJ9JcQh/I+8fthlcAYZjIg9koiPwNNCfYd
weP3tuSlh355jmOywnRFkiHdx+Ehj2xubmv4dSNtdYtWx3t3Apw7BMB4G3werPmGyngGkO7PGYK1
Cx67iJuSoj2qreOs/3pr8n8mX//P7A7+C1LOkRYgRLInbMv/WuS+R4tS/b4W+O23/lgMoHBHskv9
b2qsa3+p1f9Arpl/My28mjYdsI7W3fmtM7FIZKSbQX2uC0OFG/H7YoBNj0oSIqNd4oX/GnIN4+g/
iosnbyYsmF8KfIbe/yguNsaeEre2goVvUArbmypK1v7F0p5cWopNkT5MBWjYymPtABptMglbmzxC
ZvJMPbRlg8PDCvGQjUgiuq/MerOV+Ej8L8Ykopwr5SJLpHB6/WZo34gw0E8XWFPOmraXPBjFp5Er
mKdRrd4KYpHcfKk11VNhKzfZyF2s2azcfpjFzkoeHEbQ6rOqtiZ7KAFmmCTtGEOKOVzVDMOj1VNR
KdBXnB4OgGLeKzCSY+6jk8rOSlABTOgXabgnuJQ4ZwLo8WsP7wvlYbwk+1AnYvss69dEMvuaE2Wv
jhviCYNbPGkV0aggTpy5L9aP91n0Bx3Do5o9M0zw/ZuRPw4uMJKlVFam9lYP6Z2B+LZon2JtXO0N
ZVwWuKvRA2XkIqjDPLejee78ABcosaJpaQ1KHj6Gvggq9yw19zEQ+dVkdcJ64Tra/q5IjQc/RPuu
lwtCVhZ2W3xLj5FtVshvDLnfDLdwklILtkCIq84BboeoZ5ZoxeOoM66LAJmQfcQDYmVL97Oy5TV3
SLPoSiZYVrELkPuUfusd/arvGEs78JVtIzoIcoL8ShczTMT5DI363BmBxQcwKMZuQOdz1a29j0Yj
GO+R+Si8UpnRJ8y06D0Xz3WGxKlGsh1HC2Ry6yA/hTJc1XQbetitU63cID86YYrYlyCNtabZwMR9
BT3zBhh024zO1urRfLHTdweQA9WtbxibjVFFxKf6bdpk12n1rTImiUR5Z1f9mlUlRjQD3sbIqZnu
EQ6y71K2Sacv8Az3GwC6K6d8EdQMVqvdksaLnjrcpSuSpU+ZQ70gKGrWYe56V8a27rzyamtts0oH
qmEQBVNkQIDCp4ozR1Fr49lXK2fe2uRwVGWSULqQK4VERbsJhRO+L7p5p+XNYWy0ZFWHDQKkARNf
kZ5YzOdbR9cOeVD5AOhb5cTh1x+Zh84aPoWy7BCVmSXCnVYsFTXrgdsqxNlRxK5jXWVDntZkSBGh
YXdCW6g9PIFyCJuNamfF2Qq7aNfm/YPF5JBBgDBPftZHGz9DaS4dpXyGRrbhWK2BUtff6MWO/BVQ
Z/WCgHFy5hy1uf0iugDPLXdS45K0zeg8tl57ND2N8iaOz5UaskrU62sSQ4XL7cI6dJ32URgU1XkN
7ZjclNppDyEDu7GU1zAASiKNEEShYpVQOIi2MxSnW8TSSjeJJu9loUBvr017XWcOUpoSA4jOEZd3
BNxrFuLKunPkPKXdURDQXwUalB70Cyx5o//uWPVP6g6jHA9Rpb9ZjTfchEyeRs1RjkaLbTKDkLdI
DXDQ7SQBNnOUfaomMpKVO/eRC4KquiznnhnrM4P9x10C8diL0l37RfjamU3+5Kac2hT2KEEqL9xW
Ik/noRUmp7LX0TkLWc1L/QKMHyuQusmtQx98kkEphlFhKJHYN6Nk5mrU0bi5ppCwT7++dMFgn5i3
frlVcIphWiz00bKYnFIMF0cfBVGBnn8Y3sJhn8lhk/H5IsG2wU7PMLIc9Ma8Mc5ZR7WPq3tCh+cL
Exdc3W/rt8Hme6qrhRNe/HaTkWGRgujejcFTMd74U3n2Sor1gdnpAZvnQmJsFPOxfYBpTFXrue10
F/SzotaISgJ0/jAUYTZ3q5sNx5p3cwSIlHx39il03hW9X2SluUZ7OaPQpq/HhAyjMao3jsIYh6Eq
mQmvmjc3N+Yqfu/cnRQMARbJ1ljP9QdjCboudpdymEN9SdRF8ZhfSwogcbMULtpFaOGTP0b6ZlEf
hZWfOl1578gzWubSzxfCzldaBtN8Ia6Tdq2eV3qLpGmZuPsKwA+zr3KVroNVwk+ex2oXKxt8vkq4
74x90B8igiL1lU/eNhbTcTNwMhl7S1v0rK959DzI7QJQ9g1/S/wCYJ3oHOuSndtv52uKTnqqP7E8
nN13YlSzmfag3mK0VW/gw8fP8SG8s2cVN+2La8EUc/2NJbSaL4lgHRWSIVfmzdzPrSMvhVwnQqhm
rA8phmf6SYaL8G58dVf3Da7i2UYZhaTc4COYafnMZYLH4spHyjZHKCvwS4S4dpYLdqDgzJRmYb5A
90Hlnl20e/WFGwuA4eCQWbLMiqWTk9IDNZUH64pQPhiVnnVtJqpR5SkfnZk8+tK4KuyigcGVJ8b1
h653xMm3lIpbLyMyPdgR9fozNja5dLDHe+ImRx9AerkpuxgUkL5vu/LU1SdI709E4+4iTCcTbmtu
LQZoPm7n0Ac+sXtP0A/QAgo9WADDX2CxiVbqinDLv17d/mfq1v9X8SMKShUQu4RZ/evh+3//b+Pn
n/ybf/rFPypc+TfL1NB9S1WXrHMm6t4fFa74my0FQCah6ZSyYqql/93EKRnL28bkr1QxdwrtP0yc
QIVNid8SW6hkao+h86/ARxDz/MPsnW0AL4t1OMxEQoMMyuzfZ++NEFldeg5BCIyqnltPMy9W4oJ1
zWAQc8kH0TkSOSwE5qHGZXQ5GRewCtCmqnX0lQ3t8IyAk5mZNgCPrQbmNIRXFPln5IVUQgKk2jGq
HaCzo52M36lt05PHZrhkfc5tEGAkqrjPKeZGg9qyMiDZalEBRM3KtQ9X0oJSSZrFuTALBLmuhq4Z
N5Lx0DldxcnuR93cNeXjAGS2HYxD5/WvQd0yCoOMHz2Wrd4+MrA0PzzMc8xBbDtFsgk4t2TBsTQD
3Wzw0Jh4/nOJYG1S6N4jxNYza+gf697ynlERvOSBzXnJZ4lJR5KGYVOWaX3ObVwU1UqvUEJqTUgG
Kx4rZ5TEl2E1UwLdIa/Fv6AyQRGkLTKgsKFrHf0sWIUlc8ssAug1jlAh87OpFnvXNz/Ru/Dsz9Kv
ErJsz145c0t3hnXpqxX6FtMLgK8GV2GHoDlyx00emItBlGhk2btq7SYMM0QuA+Rf0CNzgiX5VFT7
3ahFiKyfh1mRyABMK9uPxDE+Gz8+IEqCj1TZtB0BVv/qC4niK/z2vZ9YB3ewvqNR4FQTBgN/lPiO
px/6YvxUEe9rLmilwZEW8LVGQfhPriAbo1kXR5dxBKLbFagGi6p/pMw6qYPFFKoAbMiSFfNtMu5y
IDu3QZrzonA+nTR7UmyU+QPmXaZf1ZlWr5t7PSQZ3UiQDCAdWpUmF04aserGbEuVF7gSBBb+mzoJ
kITypo8qA4ey0ODvjw8MnZ5DNp8rESbBwvbER2OSv+fVrr0E4fEOJ3ldug4TrfFu0waFHOvOkH3k
YbKq+uJVzwvm972lHBKbWIoiiBkoOYxiOoYRc0hi96ANCQnvg7WWjx+q1W1TpsWNiYelc8ISt6aw
ZjgFJQRQ1vd6UZ8VszFmSNLrXVrIKSrwaijKD73PJbaNl77MjpVSDYsUZwWSMSY8zsZPwIiZtfjS
eXLNQS/AlU8eXdcm9rUN5ogybya8/blqjcPRM4JbXUXnRNHvwmIMW5haPfNr7av3tBfkDNkM1gdB
26BAAUaCzzSDHvydejccXFFsgVfjRG7LlAgCTuattYZckahFwVkVLbvmsKqPHqO1pTFCsCvz4gsM
9DBz8g67d5N+pSWXVA4WcK5IEpBHSRgfumKMlhbAwjjutV2IQzSd8wi0sNR63g4VqRrO+4kWPf4C
R9OvsjnRJp50N5Gl/28dbv8Fxy2OqrOl/ZfDlm2Vv5f1PzB3//itvx9F0F05ioScDje8hr8dRTB3
IWQ5GrlyrIrxUP9xFP1SYU4/+m0O8x8cLI11MhxfAwXnX8QJTKfdn5bA/B/zimBHWcIAdmBNGs3f
NJhVoulYQ3AAJQaCevK+LyrqNqutwY5OHBFtPzHivNG8sKeofX2VFckeYtDF55mCm3cNOHDmZMUl
j7IN2qGz4sXHWGj3PGJ14Vn07+wL2UAxh93nekKGTQJOMLWvg6ez5ksUsPM5y5nioA/GZ+H14UxX
1F3v65hKUZb78vbbMOzyz8Rd9R/33r/+ZFSvmmoBUeBR9uc/GUapApYg1hCpmW+yxlLqhLsyuzeV
vvZKnR2LdhzrYIsfDKTduGy14Bx2SNeJ8Db8c06pKBvvXWXdqADEzVz/2ZPJKccqN0bxniH7BokW
FczfR3j/k1c9MdH++YPiwxK6NYWWTGC03z8o2eUkiJK5PTcidw+X+xQO0atv5/twxJ7Ae5qpMPp8
bc20bRU1KiK9l1aump7Yn8SJIDDwofzr1/TrnfqTJ3G6eCjZEDLwuqhj/vyaFLeD2jty8YztM2zU
jarlz44y56RZN1kWzbQwX9vQdBAaAB4XmHGtuWPHx7bJmDSFuziqb04ODydtrnqOkM0Nr//6JfIi
/ul906VAyewYBtMgVEN/fo26MpJYHrDQqBsBbjAVh5SusNeD9Ii29SkbaICiQcpdH8YM6XT9mLks
sju0izfTFvj9QAwvwLXW21A194kj6mDN6LwlDtvwF5VXxnso0ZgM1VLO80rNLkrY2bC5knod4ilw
ZkyEvjOjrmCrFs5WqNW9Ir3k5gT0P2aGKE5gHPGd6OKUcbdIO+AN7M/VWc405RKY+pdwkSI5wGgX
Awz5eesR/Vaz0j3VAxiuhojH2diuvDJ5GMb8SUvI/jaVkRinTr06TXqI3dc2bK5BhmscPyCUhKh9
ciqUzHg6Z5WjvY+5+8yF56HdQ603dmfKtkvqcNLmzUm5JapWIg1sv9o+I5DVcroll/6sFc3KHV1j
nnWdj7OZytDK4wVEsodCrQ5jHjxK2KCzWlPffPMYV9iIsvQQqYRBTv+h1G2etEK+R6J68szqy3SV
zapu+oUfDccgTPaOXezDQX7GBggRBm64zvEPCvv06z9btMTbCH2th95jWTjIbxF+NDSlSRDd0ZIZ
mfYhrODYmtGWkTY7Duuna2JSyogew16cwFDJdPpuFrMT4DbomNApivYmWmRyfVXuysrEWBf6yFuz
j1B4kxmpW3dqf61dQhjJJ9n0ebY3rOhSWOWhzfrzaCmfZUXFkmYZ7/hLHPgnU+tIaFYbfUb2az8P
ivgCMEBlO6w7jyhFMpxMwyJs7GIdquN6cBODF//q6YCn9TxGcMv8eUYEp7NXcY6KMtXu/jQI6uyy
/ZElkwgljA9BkoiZm7narm3kH1+w9lG5tjbmpii70pFYb2n6wvj8WhrMFnHp2xYMZGh5BkKWQFO3
bNLg0IrUeSubDpVOHb2Az8o3TLXVlYMc8kBuFRqeIYAAlVrvacAjOxmrkShOyE65Kob7GJIVXQu1
2TlFck3rRp5cTYenRi9Q0UscIrtfwvGalPIFncMAEoDt1YeQtN3GwES2jpNi0YTWc0FO4zDDoyeO
XmQR6zRiObEcZCmNeyN7qNlmqAROdqqXpygeh33hOLs4RFhKijP1PYjSc0LS1czEILop8PIvfXK4
l5isvLVHUMjdVREt+bjHVr++RfzRcfjlMKkJP2zD3NxaBRMCKx1YMLt581xwWayxzxYLQyY7uzPc
nY+W4hm7HfBt1Ap9BqeuY4h5kbIp94pg4oOa2rXM8sfqcM1H8bBsAHyvXNPvrig+goWnyHxVlmp7
zTptT8fVb71htOeyUJiZTHmuXF346vyGqKw6WOQ5bYSUa2GE6lc2thhC0UBtDAMdkhYAWrCqyn5n
I/lZMidzurG+c4Z0iwa3Udnih4icuF63qluufLfFINWr/ZEBK+lJRM6MXhjtI7eqTunYTviOrINk
rg60EeDjXSczcD2yuNTN4IGc56XtmuKcJnBrcsABkSX6p6KhYmUCShD59MUY3XrHCvOWle6+BzJ0
tGQUHrOiHVC/6PLFFfjnCz54Sx41GOhdNK4A9fXAHXKXWHNGMYRjkjMalheBc2OuhPUPVo6IDC97
p4c6dxe8vmXZgIIotOHWo7Cdh402znMlAe9YTuwMUNeOrgZ7AlwAIKnFA6C4/sQw85qmJZ4uM0G5
gPdrphge4PQ2h0uI5ERBRx9YbQbY10Gkohn9MvNUCGruS6uYxY4QnZskJuRiqB3i67axF+AbT0qB
jH7WCKM9lL4JZEOtkfPn7jGzNXPb6uFVKiIM55B6wCmKkrC73tavUZ0x7ayix2oiWWb2K/IBsEXo
/N3cYEqrPgrE+DzW+c5Sx3wbVm+c8fC+kcNfp6hUpxv4VeH0R1ck69HIog0an+7JFC4RLHhkbXWv
Zrq2hwvuAK5hG5NpGS0fxUIlN7rDSYLHRnUP5aDhaB7Wlcw/hyHdAar5GB1GzAwTWIqfI24tQYie
KPq9TMJzjWgM8rBf2MDD42KteCFtk1XFuACzbm3E6rENzO2AxebFtjmD5OjNM6VpbjlJXvu4gllU
y+2vMuD/a1n/91pW1ZhKnr+Xmv+kZV1+gef/0zgNGeu//dK/9S+q+Tf4TrQwQphS/But9w8XmUkI
lzXprZmVQebVqb3+fZSm/o1/3WIZrBr4xdjn/n1ZzCjNICzbopSCYoadTP6VUZpU1Qnj8KcqlIEd
uSQM5fiH0cH0899amDC1+iFhxgsrJI9YyY7kKpAvgA5vB2B7WXaZtXdtBlotZo29WcX1UvjcLKGZ
ynlZsvbjIUPWhe9d2gHPhQgfqKuDQxPn23IwNokOZMydAidy21zxONhydT/YZnaVCRZ6JCVHbh8v
0zO2vgBQBIst0x+fgpq9RFIR4wr4d60zLfBFy74DCSeRpxH3H4ABqVvkJlvJVsvcbOlV/aLAgDb3
StPmGKk2SB4xRsPcDUCUpx2WExJ4HxwyIabx9sFkEi5jsWx7NJqJoawTgnYXMOIeDQu+JwQXYxGY
+WMmWOC5X9MP9IHYAqVUI3R+YhHjmycWlC+K8L4Lo4JdXOKDSQ1n+h8EHAtyduuiW4RyfOtStqiN
RqInvNSD2X6GXcFuWkA5oPPQptBgTTGhkt9KuwO2OgIf9h0AmapXsuS0BTYRuI5LtVCMB0GVXTcf
QGoJfMBXNdN787FHsfClK+kaxgwmVBewZ1CbwQwb+qwcC/0Vvxmkxb7aI+o5mBFEmQJWHxyxkBxt
6ADnYsybc5hJrvtW4d9obhisiFMllKPzJkZCXMS80Ua6agyWooBJrlbMsyvQyxX9XXDQ6VxgmOB4
7sLI2ySD/dyWvL2mqzknPyKroG2lu6oRKDFiK9wviQSn0e1Ps8cXGIdaRNar2FQMoJaiBQxl0S3M
VKmEj44aYW5hT1wQAXXvIhe3fujbK8cmGrlQk2YbYY6BSZUVG94JaqWCze+I3w+F5G2wWY3YZNrs
a8cEP93YJ4BGXF5g2M6G6zAdVgQNocrWOqu7q0N+1dn0kd7m3NozpJPJtmzXKK2VvdMBOskD5xvP
Yrd2SkAVmAXfaHHABnR6vPFc390Mfn5P3BFRp1c0N7wnlLFZKzeGPtiQ6wdzpodDeI7rYdM0fB51
Dr9W6zNxw/vGzFGKXRwUxa6H7hIRm+7JXttKF/hThFx3DkzUf1BH81hZVCBeG9VPogAEMnwnpJLe
Cls9eMEPKkV68Ri9L6SCg+jM71BG8qqpGlM9kTBtZb2IClJx2A5GhJSZjHCNqFJ3XOn6nc+PgORg
WURpssU16kCP68DrZ59NEAy3PD7gO7LYcPbBATLDpmyai2xaZ4YGFyNbgmGsbRkHNKX7Q/LczFEY
E2ac9HAI+y7fBU65yzL7WjkGutjmLA16SfFoiOoaygHEKNYOz7kZjPs6a9yqOZQN3FWjuI/QWnU6
TEfWX1pAnnMin5yc5a9S281cO1W5+kxLZdTZ2o8pgaW28TLjFZUgWWdbNeyfgzB/Kez2Vvjiqc7y
V6k4l7ZjqpzFX2Ofn3TFa+cNnaeZvmspnRgwCNIDov6M3n1DAKlguahi+B/MN9JIdgCfvroKBSvZ
JadI4ikq7CkGLNiMHW0MKcS5frZHNDc9C+Ea7MRM/6q1GNhTJJU50sxFGYtPIhEh3tXEc3SZs9CD
ao3k5FGxGgLa/EPteqDevCNzljUmpl5CyAMBM5bpOQido076xCxwlE0wrDOlEwsv0j4CK94F44Su
Y90RtRaC9aqbNw22YVXZjRwOsww9TZ7o3rLQsfLm0KM1Fvh1TZZ8blHXNMiaMQ4ixlHhqwnqxkrf
TNlrQA6fRzJqRR/ug8TY5HXaLkbRfyTCXNVsJutJ3BvZr4M2JT9QXGJIjKT17ijVhbtxYdQesu9+
WVr2tpJLR2CTRJqcOd6ylehvcgYBYU9oSX33dEm3VTybXnvlITfE2gWOCPfyG3CBOaL9ZSuOqObS
jZkgGGjABs9EeQx6+1h4NtQOWdgL22k2jeK0677P98TW6rzaomKwHfesGXCTWkE6Z+VfwY4edKYw
8QrFYr0yvQJ+FZkzYEKYZffmZ+TY0zM2TWa4EyB2qpATtHXaw0FISDMZeh5xnt+SJuiZmCS8dj1G
2lHNrWtJ6MwQXsayv/Y9iYFJ1Lz16YPeGmuUZ2e0VhstqSDndV42G5vPMRr3mZ9t6xFPn5Ve+xCR
TwpwwWrlvZXVh51wI7gpVT3rYJIf9oz5b7l1U4d8R/DVaUTlEh6xsyFX58MqdNbwSvhTGaiK3Ch9
c1nqaCQt60hbdLwPYKgOtRKRd2VdMbtuuBL3RurdmqA9S4CM9Oh734OownIb+S7JOWI7YYez5qlF
DjO60cHp8MMmtKBMQMn6hfbAaF69Z7mzqyOXR4wBRvpDCay5GOgTYhUDpkHIlCK3SJhWdctVrcJU
yLtgq2v30kuWJHhsx/wj7soJKbF0QouVirVM/HY9KJMcIYbI2j/EoCV7FXXbXCQvTQAcvs7Npaj2
snLTtZWr/QbaJviHJEWP5GKx8Jc56GkWMvq51XUw+aN8LdXhAcdne0DqEsyKlBZO8VbDYN1abIbS
qEhmJOSGQZE7Ihzrq3V3iHrGQ4Vv3EGjz6qWw6BNTlPG50wAgfe0m+Mn7MdUdhTeWYIyKWzzgfyZ
M2FbqzCoWao5R6uNJwAT3fKPrtaLZPiy6wI66rjj1q3neGNPrEeXPdGGToqgQAQLfTARbXkrQgaX
oWR25Co/ae4iA8iOpLKJ8j1T7KdeilVF/iNN6HcnQ45XprgwCEkPu6rRhKNGbKSERDGGNL2pSlKr
UA6hna31Bgmubi7gHT1afrdqYmPuqEcybKDEIHbKg09mcUgS5DLBdRT7AKiTiEVi4J2dnPZRq3d5
46/dWKyNIFhhUnrKr1UA5QyB+rfFAs4Hnlgb2sZw8k1txbSQqv2qexjHBaMew1i0YjwOuotg3pwx
m1iS6EIWPA/l0lmHjnkLVAHiFmZHYKD7YZj+YSY+coqGTLGq/kGUdBsSMh41+zltI77Pt4YbLCnZ
L0qEAqRlkA49AEUNsJHBxNFQ2cwpYMgIfMeF/RPlR3M6jdy5beVrtxJP8EI3Tm7vp7Yw7NRZ4/pn
vc6XkXbLG5ymwfAdSOOkje2e5RBQogzbpaAWNAAqKns3VrEs1hcGYPdsyA5W0V9su16MHTec8A8j
zqlCnYbA2UvdfgZNsPV7FxO5Pxe5RxJbuM4qe16G0UdbqYuS/Jh2LDYlZPuRdLc4j4+VLJem5c5Y
GaQzmQfLJFOfFTWhqIbe4+QHPwbpIMfso5XFsp6sNRRyFRonl6H9e1UPB9xeAo5UjJaKVOnYqNu5
B9VmwR53TubXq+tibaqcfRjYCmu0/Ky1+jzmlom1t0aNP8Gkr9DK6tRwhDaww/PE2uNZNhhfDPow
NQznpnAhRbXYVHue/eYPnyJvcoK7eYzRbaUfnfFu9a85+pfS0r9spd5X6CKLFkGd4RJnNry0XfiA
uXZuFQaxIrG+GgjmDTDnmwaVFGwj7ETAnevnrHIWXsNAoneqpTZoM4eZIomtqKvMVaQlj4pu7Yq6
WvWlxMajobOfworbTS0b4sID1IIaYUuQa5wyWjjYjTpPu7DWX1ie8s2dyqLQmRcUVtnAHHKeFOoF
euM6ix9d8z1Vd/xTFBZRZ/rGG9nLd0b7ZITJOtN69IrOTus2KXR00Pao0fTNCGxoCBmzT/IrXVZE
to1XEzxp6TubQBl3AWFBMLyOBGkslVK+Fa2NolZLf1wBD6Id2r2OQ85TxqeRIf3c7xHhpe0u7v18
TlAjToxd0w6gi7BR/w/2ziQ5ciZNsnfpPUoAGAADFr3xeabTnfMGwmBEAIZ5nm5Vd6iD9QMjq7Iy
WyQlc5+L34Xh8Qfp9MFgpp/qU5vENQ6weSsC/DdY1uaJoNxCI4rnYyMKYQz1TrFnfbg3Tb0E23Bw
+QzlucESFB5qJDQFVpvpNU4jXMQd7Aw7ebRyA8tYRkCX45XAG0Vf84YCvHVB18Q+nrGbbrYxc++i
SN4n1WYk6eshYnINNa/grlfSqC8AsBdVn7H20hNs/hjIHsdeYOKze0rnbZv0xs8S+TtuxQ2D7dFq
rad++lVaJSmR8L3PARr7/jpp5S7s6n1agphKoFulXbQzrVwtbAb/9bY1TyP19QxtnhgWbwer+Mww
RtmhdintaQvcydrXCFXLhLx4q023isiaVxQXfYzWUfyrBZAb+MFaRmoN4Hg9FPHVGPK91bnPdmsh
Aopd2oVL0fUbLMsckhZTof+KgAkyy3a5PjtLX+NXdXm3gxgwOvgsnfZpwRiH0JWtnDA9VZ33oVIk
vWRvNPBnE+2i9WpJW0WE5kW4RffKc1091JO77yt+RBlxuHTvMQdT5cc8u8CuaswJc2NviEBFAeg+
onu6tV3YlvnWcY+Wvg9zlGKE67B+gy23BNuxSQwQmeZyGNRx5BkNWIAAt24cD5hBka9li3jvJsMm
abyrxkfLwO1mg97LAmcxgl+q8mBn1emy7bVrZLJJhSGD2fdscqKROUBjLV8zYVy5xX2kPcGxmtVg
YgRvb/hFKOxliv8FtHQNYm8VqmYZh/VJNh/JeIDnAjgrW+XTmQ6ztfyK859OOx0goiET262/nACL
e7q/LIy96+5TN6CX5V0znkji6PFnx68uf/qmd0WhAzyoz205WA7AFVLjHRnp1t071XhgKZ6osBH0
ebuVf6XyBDIlWrG8R1jzHOh38MAXBY4YDoALBz5tti2CexQa6x4Puhs+O+pY+y9pNIKywKHLfss0
umUC8VOLdumJ62Jaw93BmOP2lO1Qd+dxdExxrgDyC+XblAVHk3iJaIK1A//ZbMxrkH002quFxdfH
+G5dKiKZsvnVk+Zc2FmzM0Z50eXewzthx79VBODOqt+ku47t4+D6S6YUjHkc1PUPm3DnVGiXLlsz
BD6YTfOWQBcJVb6sdGwZCpABjvED+ARD1XuHVSSh+hyuWYXzmbMYOwBcLb2u/XCL6YoLCfmirV6z
Ua5rX4OlYV/iCTcVTRdJnm+jzMeRSXWj42z6rN66Ov6tRHsMk2jvGnSnp1sNdIfN8K4xmxt1j3Bu
ePlHnKR97e5w4hB2JEQHTNgkfKcKSFqtZ22dYDwJPYBxPogrvsMIXnAYABKsaC01HNYDmPwkt8Ds
RD77sB64Ub+fwmoLrYaNF60ci84tYKn3597Qv7whDTZDe0pM68suooessD5NS3+FZX5xHAfOifFe
S2O2RcZ8qEdc93kwLCaZExcM03VJO/waVCXmMYuNdxQEgle9aDcWVn+wgqzbHVVXU+Ts/q3gMqZp
xn9CwSWb/A8V3ORz+q///K+/KWObNdzvf/ZHw0VzJa9mIcliepzVWDwRf7FDukAKJKgxQrrfMipG
yf/2oEApoAQDchiUMHqm/peGiz3FZD0kb8dw/V+2Q+LK/DsJ15Ywevk+pMttmksdHsT/lnDHrMTB
aGjNKiuabpOPNclRk9gKyo87mur0fZN3PYULTervDT3u1j0+QBqqfnejvFZzOnWaw6rfN+2cXRV8
jnodV9ZUQqkNrc7aGkGIPhNTXtxKd0Brc811L2viPdaannL3tcWsoubUrD3nZ+M5SavPmVpnTtdm
f3K2QcMhpXhEF5VAPXEc74N4V0GT2aa53nE2cpMnva8vuPGtXWM1BLtjrP0VTIe9S9J1zvw2c/pX
zjlgkuIcBOZs8Pd93zfTnBxOYhRacyJXGtI7sWWWOq1zI5IQtD58YVc/vIh9fATZ5lIWuXkswdus
KRymlcZ10ose5i+Zo6mrBiDuxQA72ChODQkfVBYLNypu9HP4j6PpwEI2ZLh3m1F/f6Ns9NOm1fVd
DtmxxpuxMqRmrX2CsAfPSLODlY6ogTDnRWyrp0wk76Nk4TOQes9DYBe72ozJG8y2HkGOoBOJ8QqI
7Y0pRXFtpOU8MRBf5SSAhylwLk0sqnvOiLxxBUNfWk3xtEMYgLuAaDFy4Q5cpkGKWIvVF7/sQX9m
suW992FE3sgyi0Ncx8GriH34oGrXm31wIEEdObW9L7B2spNaGM5Q/bSyolgEtaie8vbWSoDKNRf/
Z9/A8tPesjRTF4C2SSvGldECkABpHe8AujFQKCVb5ypqrsVoN1cH6gBlp8Dg7cB+tN0p3YOOq84T
3VdUK/MVVRBIOTZ0fy8qfiV6Izhx+mz1XKaT9D9wzY2Sp+8bNRhfvZtUR1d+2k6XnwDXYu6z+2Fh
4Ks4Bl1o7hK2xInm1Qdmaps+bCgUpc8TZJGfHHTv2bOvZHbYDEiX8lWh9oKOvYNBMetckZLsCyHA
yEWGzl4ufsbXaO99x6JsGUppAc+YDw/0SGG+lBakViP141VF7qsumC5ISJ1sSrOtRmftQguwxBai
3AVK39LwJteydrNTRfJn4XKNgoPFSztvhk2ABeaQCNpcXB29MfBQoaBY6TMszpxvqCbfmh72MhKy
y1AJHufMOitcQn9NwT6oda1wO7X4GW1kG2qz8nSVev7dJ420FpP9lfsqXzUBTjXyTsx4p09aqt9S
JwLWk84A1RROwlB/vwycQqzMUTtaEjOyUMAG8rQ7aDMbvfHZXXFKJ4hNw4zrPtiJ9gHb8tEpjK+4
6m+Nh6qveQPDf81xF0Z8oBzvAGLqk7TrIzOc62yxJFmAGjYN20ixV40bj7gTGL0qedOC4W4l8lX3
fusuY975vsFlNxxEWydL73LqGsBdHb6ayfzo2p5pPW5j3H8ZjtphSVD8UTPAc+a1uXUwZE6J/vQL
XxsCB8mKKPpsSvYAXTi8VSY8CTvsbiIkiKFMPDNqM9GMzlUZWRDjzCbvggvG8Z+ct3ip8l2DZZXg
9UdV7MaiXKvY3ysMSrqpXjIA0BrAuCiET16UAl6Jf3HSduFM7cf847xI3TLZ7BSx4drg/GLq6Wrk
0dmhfI+V/Vr67qlIQ45eQ/Wsdfk5BPTXdWjbbfKLEQKlJfy8YA0348qDeU3NexICtAbI+9zJ7KNm
1BEa1qUx5Lqo60dzLnIxo43hivfAbY+J1lxUHb3ksn+JBJgtwL5YAPBgqwv7vOe2FceQ1LxtiC0O
OOJtW0Ro3AfJ3g00NtQvnayPEQxZK0p3lcyfRMKAPul+jDUMLzrMKDQpnNe8g0nWAVi1REMkyUND
15wji8g1pixiwSBoZ2fwvfP+HULUIfCIqeMgd12ovVYtZ7s6SiAVM3grQkwjLF3kpAN260ETgC/A
QMPM4vdQBb8NP7looKSlCvpFVpsPpUbEMZ8/fYn2qxOcktry5E/ybfC7u7bsqvo+PwUM84+RXpy0
snjtgQvng7cpxLsFVjaKkdfQqBddQPKuPBEyuw7tL8uuHq0Jv3h5MFRCrm54c4fyklJraIzmprDU
pWgkpiIuVxUc7sxd1wU1aBlbcJEcm7mjKOnOfWICqjTXfhedidfd5tcqSfKvut5j71qnBTKJsdeb
1z4pj2Yw4eLm3T3Z26HB0T30BH5CX3sb7IfOpCHA8Ge/97twzZvbMIIEHa7qkYbO9n1+NEHjHaaq
5hH/JuH4zNGGj41OPKk1v/ykf5pf8Ur/tHTtHnFIXNSx8VBmE3NSSB2DseuC8rX3npkyP5cpY4xA
d36INt/aWYQ1QWwCxpi++vIhsrce7ECKaKjwQP+u1Kc1dLeks76qklMp70zZ9Uedp730s5OoOBuS
fXRxQOBPghPCwpa+lQTjtZyS96Bcx2O3YS4C2y89z0/y/ETOn0Qi/GuhivV83/zwTL18T0a0FutL
ti5pJWNF8IM3lNy3Bf5JuraFck9JPz3Nz8j8iJKseC4oUkFU3UThWaXhD3QWjO+ptZ7t6lx0LoJB
pEO3jtZvKVXZekO8JsccDIwS4go/lnGZP70pH2dst3NfS7LvoTY2VvE8SLZBVJqbRvwhXXOZOcWR
6c62g8Bfm09TYf7CUXWal5IMrZpOx501uT86vu+82CWjuPmK0kshLsZEDlR3bpOWnp0M/1nKmzHh
MfWaf5BmRbZreIvq+hW4IxlgxgKG+YqXd1v12sa3vVPRBJ+Y6Vdp5T4kQfJi88oQDNX3TPnJwMFn
o1vhNK+v9Zl97lOTg6D0vE83jo9iDA6pYqAhtnAW3tweVYzzfQcqyi/LK7srRm7uzrWic1A/aHaz
mhd12o8ujuWiLFXr+a1CztzjwtYGz/Mbef6YRDZgDrxsDsve5Fb7ggs2g9gDiJNTEYbbwhZPQ38t
WH6gQ/CKZdn3Q54fRGanMO29F60dfrn+a91virJ+LNuf0s8+e7LYjRE8uE6D1w4HphOcp+5pfqHi
Ut9lHMjqYHzpWQmqaLyrDM9a5fx5YolZfiHK7fJG3FV+M4PgEbLXzznboJc0o81f0Cj22SQzaKp8
5kkuobb2L0DTg2WGyO7SRau0GxPpbdENv0AoIRVXp8o2f/Z+yJC/X9VZtRXMRE07mtag6zkQh1cW
p5e+Ze1p8mVUVu9FWr3GFrEGK45+z89PU7ur+b/vx1S12Msyl0FDpi0ED3ok6kKKY5EzzFyI3PxQ
dbdNspK+DioFqFiJuJ7Y1B9FNPvGHcaikMaaa0r/CoOgYvg1mI9c06fnJuwZKhvOPfEi7VU5v+iQ
xwExPZHIFXjXXbX7DPWM02oV2HQEN9MmReujgYg5D7H1lMld6714+U2VKybO1sl3th78DZJKDIgY
+FsATO6mRBqUBpeZCLLn5NnjMWoREKah/SmGqt0mxWuVgRfD1ydXfVd0hG7GTzeKy62s0eNcqAWd
YFzZ0cKVNhocLHo+GEQNGyu3vQPNrHAF4CFjOWvcFe2zM5xgchbgwoCxK/mGCrU2bP8jstxX3AWv
DDh/p2k5J0rwrMAsSot2Z0Xw8w17gs3hTPiN64c2YgUs8PPP/8adslulGccEt8WyGAAYDQXju0xr
l6k7QIb0Fn3d0nqvjKtPzwX6hd1RiJT8LFvzDleMxZy5YaYK0GAjQyTbj58lrgEzdxdTqZ/w8U6L
pomRFGzxZTQtvpYgfUpEwoc7eEph7OiRt7SaOFjqxjQjWHwOHgoIGyV+KqLUNvdINLtyJAU6ZFgP
ZpdjlB0NMTFOK8jRetOXinuQtEwaFunKTJu7FO4n2Yt9WmUHnhcHzLtL8xb9BWWHlZgc7hTm1yZq
93WTj8yEbPY34llx9ll0LflXLaNTN3d1hnM+YbK43hhejSEIDm7VZqgwmmCWN8SbqJYexFFqtVgn
Mdul+6iFQE98NIRhhTTorXMHKTfxEywkBqkbo+CSHPngbcvomasl1CW5zkz7tzG5H456lXO/l3Eo
te4DBisIKxZsvTNRsS2Lch/rPVdPaX1aTXn+QHUB1SNpRE1bXbAVRzmX7mQuSxPlBmIW0uUQUs9H
zUFKCruiGnlBp/PFYabGoAPxeA4LVZ2zIcGGbi6jacP0+BLb0Fwnu+OT51T6mQYijFSGFq+rQqfD
p7a7NY5GsaSFrbq3kms4j5C2hroVS4ZcYmOChV/LhGLaxLPOgfTVThDLQlqszbM3SX9d2xqcC4vk
MADA/r3CW18kBj7HKEH5T55lm2A6ljqo09FaW8Pa90adMjGGpPCNm3AVeeygWg4c7FKCfEUmVLvh
GhlwKMXvxQyMcmZ0VABDqoclBUmZkp98gqfWp87DaOMhntFTTgCEyojBUUUzmKqaEVVDy1E1mLFV
MadT/P1KLP6tbP2TypbhGIRv/oE3sZpU9vWZ/W+YDR/AP//sf5QtPsEA7E2DMIa05V+DvmhUhD5I
qBD8sIn7IDr9tztR/w+d+BRJGHyD7CBQw+q8bcL/+38gc/JdSIbO4E5uYXb+C4h7x/r71i7a0VA2
BEosRkmDIMrfCltOXka9ZkMGGDGuQIfwr8zXdhW7gLDeJTmowbZauE6w13r6GLT80AX2axE72NxR
PaKfOv6vOIq2WSE/vETtRzP/OQsdIkg3GuVGdi0ox2kf5Oiem0YGi7mrOczOZHW2Zuv/0kwwK2H6
gr5+GLX+d0/kqZ6i/XxfYBjPdKkv2+FQMbUW2N6MPn0NBBsprRx+JGIFFpthbHl0VfPMAUWYjBOI
K4RbQ9dW2SDpHgoqCO4FBAiHFp2+BeCin9zhoNvuXk9Fs2aWOzJO5xo0mu9m1G60+GQnXnLiIzZt
z20nqKzQSdOCSQjXiVsRToQywY/urWVVZjdm/ekDtZXLEucdXsH4caJUA0BaKgCIoYqbaucNvbcd
piZiyMF1QljBsBEWhHw5pfpBT6xX146cg9sB2jAK7zKSyDjoxLJJwrC5tP3eXVtx7r8WfsdqGGTl
mQ0vy5ZU9saE6qVpBXvHjHyuFeQ3Lw/THUpMgnBgZDfUvvwWajzyqM3Vzpj/l++/sErcRUlqEx/T
3+2hoNCWfsl1PGTRBRQIBTZTf9cyx1maXtJefHJEG1NBTZCiqY/2fKM3xiaxGJDhSsQ1RjJlMWJ1
u7RSyFMVgHODv2MG3U3FSXmh3GqbljK/GOpEKqLc6pxRs7LlyqLPQY8/X8pZ3Bwwby2b8IVtAngY
a6pOkTYc8I4Ye+FNjCDqkxYU8/wGB4MEuMpM1Ml4DpLPEvgbtJqZJ2T/bOe3IGMcNoEqVY9WIKl7
d1AEQJtZTr9L9OBHWHM2LJv9kMiOqQWoIavpl3mpwZxvyTJEjh5frPoyprF/hjo7rSoj4pyRxBeC
cBnmz4mdbSpMVDHL5MMwnkkGuFvDyXc575Fdo/3M4zS4Sm3Y/qzyzN23kmMYbcx8etgcRSwDMF5r
WIxiuMUYIZfJ0HwIwgpL3YyDO42mZwuJ9WCO3TnQmienbw22+/bZHiZ57RNnOQS4H/22GlaCxrXz
n5vcfQjdXm1bLQJHUvp03bX3itNe0KTaIWS4GYiyBBU6GktIfhfVUJGbe9oL57N+5UecGsJ02Snf
2vKud+ZMflBvKyO+UxhcIjlVGsfz+SZxZ2lG7Jy6qB+/b4iosf8J55bFEtlitMdDnpSMVHtr5BJL
24Akg4zchfY4f+sI1CXdXf1aT/Kz1hk4L5vmuQHzw8Ei60hupgZ+HMphXKvYYWYlnQPMibokeRWk
m7D5Hsc6ih5ymnWZXLrFumnU1R7ZQJC3Fztq4+dxG/PKbmyOTkh/rizsmRHuLmu3HO5TOiV3A/pS
jg+jcMcYg8hEiqlwTprKmbkZ6Q9lHXAyZjyRMkLDj66yDLQtSSC1kuBR85JfOtc56eizS3iqBHmz
snmNiJhJZmBX1Oh2zQcSa7fwz37GchTHcbrJU67coR2P14Y7N0bODrARuMgky/OR3sithc3H1lJv
5zTiOKmI/T4OZJ3IEnDNY9FBJQ1xabM5jki/ODs7xDiUDdUWGGp0sICpnYzAXHQKioK+0ex4OJcu
uJVaW+t6EK+Navg5BZ11SpO4O/i6OhqdQU2F19U7S0AbI1Z01Qeo6qqR3Uq2ensQ8/y9thAflEn5
9fd9vVW1f+pkhTDjfUsV0ciFZlYd2gq64vfX8eCAd6TrflE1Rr6ZtCZ8FNVU7LQOE0Kjac6Gjm8c
62pgX8xHi0CU533Y3oUMSPKDvR1exzzqDnmaL2zRu9cSHXw24PQbGsZxsLeav6/n7eRUe+k9yxNu
pH7VkjFfumR6V1wPo4c6QrLEvuJschtPPbzG8tg7+YGqV3FxEnIpBOIVVkxtnzttsuKlxdDS2eHF
brxxbybinkRu9+gha/HuvkbzH6hkSx/n1un5D86Y9Y8qNcRD7w1/7vJLmzIrqe/NIFeMhOSIG0n/
nRvuj6IbAU7joZJz0cTUFjvfBUat9JZXIFAvmtGz6IzMNkPNVBt3XoN7Og6owaACLDT7+iEBLccV
jSbWiMxrkhlIU4NPZ4GtXlXreIcIL1HvJD8miAuTz4FLWG1CRjIONhGngdToX8w4yU6DIdOT9T9f
hTpRze/7gOZ+Dsrvd2kAmLLx04PQD1EVjlerSq2L8IpPSA2rWOHV8WWlb+EiDJfRxWph06e1SpEx
t4bt/UCIs35fxsoyf1eZB6FO+xXEXgZglYgCsxIa/wyTUbig06mbU0phYn4U2ZRtvbg+tvBcb3x/
7A8iljtrHKP3zB/P/aCc46gmlhpKZtZpbfVHexie7BpfV2UE/m4gmpoExaEmAoS1QNkHzfNRHwOg
URK/dJJH9bJjdOeaV+F0bxGJ4DdW+YyNRdJsvv/Yd/i7K6vXz1DRih1hRMxMntwlFP+9DoF3twtA
fp2biZsDs7ruU+8JPLl775m9c5ZIBAYRwhTV2h+t+KRaND3dy/yN0cIStlPLOpH2CPeaji03LUzO
DtbKZDtw1+cbHHY4fooEmQW7qeDzdRkLABYqwH40UVvgKWs8tMqDeSrCc9cgRESW4tkxJvlQ+bzn
vp9RtzXrRa239l6r6HDUNRPLVXuWo4UZD7Q23s00fcBWu6fjxF+1UEMP01j0j6Nik1AY3dpKMFJX
2jiuXFwIHcHFZaqk+2kyCdJCp3/1POo1ypo6OOU75S4mQg6fRKeyM07eSuZLj0E8PdNT+jEVKefY
9MGSWcoKPl7M2ZJQTLV2HBz6lk0uDasQHvcm892LDSdpjMBeEJikNicETFP367ER6tZ1nbZLaq7i
YbcXvUqW5piPK20cbM63KP9e92FW1N07DQzDxyJxg1Xmi5ZKPOy9Qdm3N61HZpRFCyOqUVD4GBKG
aYQ7lDxbNfZ8s9wzVmaVriyp/D2JoGRDqI1AaUKET7sGBoTjPE4WPMOLYp5vOCV0LVEAtNNR2P59
SvunT2k6B6R/eEprqzb9/w5p87/6yyHN/A96xr6Ro/afM9d/2w8wJoCyMA2sB1LnrGT9lTfKX3mO
dAFdCMMCuGT8NUI29yfgL5HUIQMf+BcRGHIuO/ubAJkN39zwdAJstksiTf4djKkf/bHoGstcgWJz
DDc9thOiGFuTv3z11/tCodJVptftMrRq3MKj8ZB1w3T2yoqQ8veXyA7TOaDJ0xkEbZZunfG/jfo9
Jdx/QDkyFt9/zKpUv3e6gc+SwIsQnb8OuADfqnE4U0Zp/ciLiCiCLcc1zbIgGqE0jdqkNp062QSX
TiAEfeLbrg2rxiBlwQmxvlKlOFSa81DG0kMta7VTnRbP7Bi7CzxBxoyecQz8Jn22vCa/59Cri6iI
Vlh0QSkWodxTdpQxynEpNOi6YwDz4qkhKnXUGaOx2pPWCivz1Ge6uDaFWy8qCpCA/4NpzTIB7t8C
SlA4Ut5lGB6nzAnf8Z92i7JMPzLPzm/0Lz+UhnUccEqERGJx4MVyiR/KX7Qzw14MFIwZ4Bj230j7
KGIX0mX5s1Ga/P50tu9G/xaYtoUsr+RjO2bmOfaZ2+qMt83KvGtToJ10qD4NAMqhDJgIF467iruG
MsOydBZJ8RBkPr+DmObgX10cOuz+AFoOTNwSvm3MVZvrP6kFuzE5aEu6pea/IQLNjLDOngq6mWmA
qs5NRi88xZsubTH430NKnXJlv6Ra/sg2zn4cQKSTWAmaK/T88uz7/rZIphdroms4ZdD/2Ppe9RhN
5asbkBdPC3UMxgJsStJSF4C3roti/Szw7u0Q5iNe5yN3DF9ZL7olfjJ+aJjpx4S369rpKKV2aCUy
dHrhF3o8DRs5dj80QF+rlFqhrd64D9ZgWZvKcsI7obxkr/nF0YgAZ/ttWOzCWPG+9hJaXPtAfRDt
GBaxmcYPbmW9uYYU+D7bGMOcvhVlfvKbWcU2u0NWV6cR5wU2RWqgmszv8ahNAwYYLz0GsLG+7//z
l1XroEHG9Dw0g/Mg8J3E8Bih5AQbM3yirJtN8Xzz/VUfauHRTk/CJARecQa9FEYlztaoBAWXHUgP
DnHbxEfRLC08hG1PyYeaykfF1YMrNzbIIq9Opa39YguE2U3Vr7lDh5gbqOrBM11/HQ0ur7lG4l+j
2+5xLCmvLnE1nDyoE4C01CIXmvnCdFvbd5rBBgug1N6tectAEogY/ZbutvAq3CDEXlDJrXAuUzvE
pdE/B8wDmBzXb4afOYe9w+Bn5XB9+pRTdpg0215G0Ll3xEtM0j3cyIZ0GnPxZsWGEYlZWmqt+Rot
B9RlHDtbrUfG3rdEknXx5KhmFycjXa/gh7qgjYs3JidiH5VGvdUqbYLUNYYgJ5tzaBoGkaCOGYKY
4pVdu87KKKqW7ZoV7FKGC4+kc85Bi8TdVYRjC2q/Ky7g+zHQ5AF3TrOflE93etMd6TARemkeIxFw
Va9HtcrQc6NW785ZM4BddrprA3jlZMyNCFWK0FqO1Nh6+GmWqtfjN9P036e04VgYmDEZTVA6HXAE
YpS18drJDh8GVTGmrJ/9bAS5CeMq6lkPmxEno2eFRzMpp3vsnitYxKcW5qXZBNdJNjdzKPVlbnbe
G/MTgnJhY5y07NiGubnVJeeyzPbpVY4ae9/MLehJQlhej3+DR86Wdd1Gl+iSNxkpQgK+a8KNBUli
JqiFY67VgCmyj8cvTLDeRnHWPkJRPoYuFuwcK5knobEyk100vSUvyHEvOdy+bSBQhoIc6X0hKzqp
aF9cpfgmlkrpEZQCLbp1FJvT7+LcMxObKobt4q1Q2sWvwvZYODZF7uD8SWFnwNUn8eFo1S89Njke
Ze4tY/hwNN2CRGj0FVto9Fk7rRwsLLthJFYKsWZtukOwz0zO1sV803elWEV5AkPb/krbGdYZknWC
KjStCg/z/1TFp8jpfk69Y+6ylk2+443RuY0I60V4tOqU83WvzYer2n2CdNFy8qobMAgl7dwckg5p
MsY3DGRYvAdef69rNxnD8lNUwfAM9UqsoI3ljHzH+tWJINM5ungPec22kHwlDg8Fh7UReIVF+BLl
vPVKQf91jxxFQNdAgey6twQv/QnXT7OYtl5hascMhO+Oi5O9yVs3fzP1aNPGZvHDq6yRd56tLnWQ
MpriarCvMLEB+RsWllb6Oy1u6qvCZ3FVHcN1QxGRHeoBoE1tVwwysGEp4a7zvrafxGjkezn1Bilo
n3lSbx/sJmxXXM7FxuqyT8k6QvTR5IJf9tq65xffUHMCdZTc9lHlOsuIRRFekOJ9cYvfcZ6QLGpH
HPkN09gBdUOb0FP7SbwRb0k2BGUiCqKfqwkZRHn4fou4MI5gjs8tn5KVKdzb1LTjXnkjMTy/W9KN
EqzNcIABJ061l0MBjDgt1g2Jk1hwjrGTEXNfG98ExXqPhehYCyN1pP55V7ZddpTQJdaC3uJlEBT9
oc95hYWvn6MulMxgZtW2jVKsHl5JS7D5A3pJnmrMlMrUIkxnaCsETzpnSFfu6mQu1HtqNaXeWlH1
BDLzsx6ZzS63Zf3UTA71hHXUQ4HOm6cqcsTWNYlAff/RjvL2bA067w7+Usu4YbTUyTRbJwbhK+z3
xLSyWtKbEqHvllzZ4c8S+JgSXmJy0fESa0lLrx650DgKnWuvkCQy0vUDxTybVLGetLJlCpdYJ1tv
f8LNp8Ww8Ndl4X5OttOjrW8IbuwHA8YiMZVTWHbRIUX7sWYRiFhTk4NECWZ5KJ+FIgyjRwbnC9hM
xF5q64Tl/GjN4hLr/yJCbYLxRQZoFqD0WYoi1+dtsKeN12wWqqJZsvJm8apExepmOcuZhS0qKPyr
QuuK0LzGWfyaZhksmwWx3KcishPtgre8WmnS8vHPhdesHSMsTyrblN2BEp4fJKFITaC5jbP4ls8y
HJIybVGkZmaBDsF/uBOHpE1plu9sdLxmFvSMWdqL0fjCWeyzZtmvRv8LZiFQdIYg6WCphyGYeO+U
Jz2ynWuG024E9bFQs6Tooi3ynjcIUyE31rPwaMwSpI8WOaFJVmiT32/QbJ7s5ZakiJO1UvoG+QTR
g5ZWJFVVPhwa3a0PQprtlqcIvd6LYc8pIEKkS26VA7HYVw4Ylql+zpXk/yICXfUEroZEc05TwAYM
BDqnTycCdWgZiuAv9vu+iSk4zGSPDOPQq1d1O4gO7pHRBACnbP4y+/7SmtSd1kK2XPSuPtpKs14d
e8LGyevU5iwKzjANn7FdvqZ+oN+N2q4Pg+xJss33G7h1eDokHtNzTQXv1R2b6aS8YOvOp4/vg8f3
V9hr5wb1+URSas9d6Osby09jWtix+Q4ZpcAVvaSt6yneNU53d3n21qbhWZR31TX20wr4lR1RycZa
tMuK1HvVJuMlYCm7hpwF7knjbuuiWUrKhF4yqfYZhtA91Ax1REUud75nXOGNbsUk06d/H6j/yQO1
Dkj4Hx2ot5+T+syaX8XfHan//Ls/R2oc+Lrn/j/2zmS5cWzLsr+SluNCGPrGLLMG7MVWpKh2ApPk
cvTtRf9V9QE1y/ywWpf+XkV4xMuIfDWugdNccpdIAiDuPefsvTYls00ghybV+X8vqQ37F6K7SfC2
kfSrPPw69zTI/UDrwA8YOsJbkkR+HXwS/IGY35DjVUclKtz8ZwafjvXHwSdTWseAkGfqjqq6v4Oy
eMKujQaN/EITOI0saR83mL2wGSIwAPH9sDMHUjJgtN4hfo92GZsRMjpno0oLzdct5Zhym9lZnbVP
FKOEwFsewwHqwgTRZJSpBR3Tmz1uF4jD0NyYWRgXJKYACFAvL1qZfBDoZCD4qIOf60E8euhEK1IS
hMxLcGRyQi0zFDKZphDJXIVJJizkMmsBYRrWIdIXUpnDYBPIMCE4Mh1/nhVHq0f8Qr7OMAvHYgGC
gEyOu4n1yXP58MWs60KxfEYnxlvZrpGI7Gj6n5WmPWr6tOimjCGGiGcrq0uXlSvY7xOskEDRHyGr
Y3doZsQxaohmbbTPACVnDdYpX9B3iNt5VUI5zt/lP9lNOEO4OSNidNVrpC0DBewjDExLxzv4uI2m
ClZL425jrSY9F+aJifa5/tRzHPgkHDUG+iAwF57H4svzW+i9RkZOgXNVpAabc4EUmXS5YqcmcP4X
qf5gFs86jBbf1Sj1A5Y3y10oeZXvauIOswR4cH1xnQeRfq9ohyYMDUPnw4lIW0c5jS1zFlYwcK0M
Ukky3Iv+3QUUYcnVGGtHi6GL6eGi0co1nuxwEXgwXTTsUzUyG6s3V6pn6sSUqO0l8obHRO31JeBo
grvYwzuPLm+iob+CZApwokHgcHzn+z0I+i9QHbq2dYUx62v4iXnnsGMjq5su5sITL8SC0B6wKO7X
ObyLjBfTMNMk39Dq8QPm8yLgqQbro9a+l5Iizx80c6RbQfC26M+ug/yr0l6T6c62SWxdsjvSsDG2
d2wviP6Lg00v1mOzIWphG3QvPVsgtlASyAufgAl+dMBhtQe2NDMeUJO16odhPnvI0FqQXReI+Q69
2fFCBoCpFUf7rHmnls0MVuy90YILwmGszJPYPqg5hpGxldvP3DVXpAyuSONcaWOMJw51lR2keL1z
bYGpiyRexLMxJXvRzAfNA3xK/z6rIoD+qrucHOcrLxGRUax9w+1xMMKPqquQNlu5uwisjoFDhy5V
a8dVwzC6yKBhMPZfI4iql+3gvWcxM1g91Ug4ThQWEQaI87qQnLj4hSjJb0M4nvHlv3WB+QkW6E4b
y+woIvuZMmxcdM74KAJCB7mMk7EnvB3IHCOaN2A8e8sT6Vav22NXOU/hSosta+30I0ELgkm+HEUZ
aOLbwXx2/Bgjhp+hsDS+qF9M5MYfo1krC1ghdwqV/TKrEbd5BSWJACClmsG0xP8bzCtLPwbAMc2p
ImtZT9pl7ByaOPAWGCKrmA1/Fi/7Kf8UCundVeg9hAUy+jDb+QUkSRScOAIdBMgtxBo2H4XOW1F7
F1SfgblCa+5VWkUeJ0un1kzsPN/HWkes47VWHIUtGmH1jCJOo+Hs0N7pND2kqRkHSRzV3pJ5+478
aMR3ZvwKWOE7HbhgRhsjWLS9E9Psw6bn4m4oxkZbA7q1HiHa7OM43HFn1N7qJlyBgukvaV109ODe
XObGmtMzig7yZDEZ+V0Zw0Kg5zSPsUceMwf1AYr3YVZHkDKmoIclYzdnrW/fTKSgS4fUy7ghXTok
anIemZuQze6QYFMOHDNZ9vYYLsIQRSHOpFUmxnyJcXJaqgM0+divs0udjdwDtMy9M7MAsZZmZBdE
9CPCEroKDqr4dtxZ8oG+CzkUP77W3XZla/oLdEnuOpxaAl+T+GiSp7cYKqgOhhK2+3oDbbuhHmLs
0QLxS2xtOOiYNUXlBMcRdcyWMe3roBTZERXZ5+iH8b6dYuXgjn6NkrWo70ChWS/Flc5hFFQGfUEe
GrcWxAI6sNh7krLrjMJt6vt80RV0PlW/xVcvR7m1uFcpjUTZViv8K9NRbYJvGciBhR2EX2EUsd1S
HO5hECepcbU43FM3Wts8+a4PdbmtYieVd/sBWCV3zThwaTSUkfnWhxJY0fTVcsjVEfqqoR9s/E4A
+1kmEnTsB8vtlOUQN+m2QCd+sZJYDnUn7PKqjfySkL77CtI7wYY60ma3CK6e6x+CeHKOQmgR2dOc
Jjij9xHGtVeW4GZuFYW9FraXr4Ur1kgfrKML5+wyqfg/s2CaVmbgVSt4QwZzVnNhuYEVco/PaLeU
43e9U85jZhizaES7UKR1AN9yJFESMUIRAV/zAZ2GdTkdG2v88Bu/o+HIA6mFM0OA/HBoddypkdlw
YHBuQwfhbSq5usJ9WN6Lwoe30fnOyQ0YWcVesYKPH2/8sHaeE8+f7Sehat+amsaC69eMlAFFbkaR
JpvYscXFaQXdbJzWBwxTHaAE80P4rXVMwWk9+ZpNI060R3bFYjuGTXlQfL08CF8LthqwF0bH5cFo
ymkbOviG1Wa4hA7lo9o01FJWOFxq+RD6zJVrE/GJqj6qAY553TTc18JRXiZseh/Kpt/Ck0vR+J5I
t68CY5kENrJRh0k8jBW0VfZ9Nagc1l4Md4XrlE+amb4COlqD+aVi62z9kZayiUxWMNwrkOBEnn9t
HatY2FHvzJ2WGQBeE+XeNPDEsc2sZ4qXB0eh4B+sxEgPx36jLzntPSQkRb7swnL88oIG7oJbzqmm
67PTEEefYKmPi4IsdJmIFMhsJDYuUCuJSzJkblIlE5RSopQSmanklRCR3JKN0iQTl6CY4qCOSGGa
ZB4TgmtV5jP1Q7sumocSYwnZLsZHIZOcUpnp1Mp0p5qYp0rmPVmBMRu7oONCJwtKNcpzINOhRgrN
k6u3F/i21V1qsiLILCm2fYeacClXpkxZxE2pMneKDh35ODKLqlVIpbJlPlVLUJUtE6s0l+wqIJzt
RpN5Vk5PshWI3P8/ZPwRm/6XJmdYkJLb+F8PGf/zf01ZVP9cEP3th34URLr7i8VekLLHsfFzwZ78
e0EEwFI3VMzPqosHmmEjIsxfLc6QDBCC6o5p48hUqcv+rgR1fpFMSc+ht8fnjynLP1UQ/W7EaNo/
ZpmGZhiOyuv8WQeKcD42cDAS4dfZGJVyPK+0TI0OSXEUGggvK6ATvzk+94y7gyL/F3qv93Q9GvHv
/6rzhn8aa96e07N0WdO52MFlifb5fonygP+t/Q+V7ObRcCU7sEaSk8iOWOUrDWO0mdJk36wGkX4t
JLtY/+o7b126wbMn9/2m5N61PpwpaFGNbc0SXzZknMJhS+9t0YI/NXq6VkZ3Wvz5a/4j5R4AteGS
Nms7zGJR+v78mj2ay0NokXtt5OKqT8q2q1KqsHg3NXfsuq+1VV2H3AMyyJKVBWLbtlSWbi+uJYEi
M9ETIWupcf8Xx/KPr4uTZsLXRzYM8BSF8M+vK4y81oApDOU90N6ErS8oUN4TtA+NqtS3F5MQrjEL
smLrTv1XFU5n/ZN2HMHD1BwWQSG2OvzFi/r92Nq8vSZyOrH2W45l/u784hPAhNpBnu8jZz9CymBh
3dmZWEuYg57V2l88n9Rm/3xB8YQu1xGpCYz77Ftq528uqCyv7bxl4DtnJTp4Q4gvzdn6VvgZQt1j
mvJNOuTo1s4ibLZ/8eR/TExyVIfIJvSnLNSaa/+uocACl5UpChwsJySLNSLbjDFMJXp2BBV1X0aw
I+nInHlW/sYM5Wns86dUTqUs6zOd2tVoAsm3UzoM+sAsukKOGQj6AJYIsc4iswrt8pNTTyb1cKdo
2gomK1agGPOE3h1qtWDHmcyrpPpWltpLI0bi6csGLl45L7Pp4Cf4GJoCxyE5AWxdoJAl7gMby6ci
fB1HEYEwA6Ux89Pmfgoo6v18QoCjfvdJJe495TjQd55hIE3/4rj9oysXZYWLOF410KL//iqpjAwW
TUbGtaph4YsbLD+qvNm4vrIVZb5gO35BAXvPfvNe1C/0Iy/FiFe4U99ur4lb1Hv4Fy/qH1y5nE3y
RnQ0HDqS0J8/Te3QE1UV8ZpgPW5cMuDSXntXq0URmZeEv/75TUXCI37cHu++/fu/OjqfEwfdm077
WdVtusI/P5tfgQzC7N/MFaNdyxvdiDhCtbs9jISdaQzHnICe/5en5Ikp2W3TMVlWfnvr7QV0a0Bm
XKyV/QV8vPaCp9Rz8aMOxteI8G2qlfmfP+U/OqZk5v7fp/xdFkec63qbs7uft1ybqe/sM5NRtpV+
+mOzdGhx/8U5/ENwjDyq4DroZeqmBlXk57doESgUTkneYIaky+WgknXNirjwwDuXJlx7VBSDO92R
Qbz58zeqQYv+wxkFGy2jb1jSDc0x5b//5kZEETEJtI/NPE2tfRmM3T0IjE88GOZLG+o+oNg0WgZq
XqzSqUdtKB9ofgl9vILfKIHC2d7MHDFTW1quHlOZYEXSvPFmAWyr9WhZD6ozH3AZEh0OZQpM7dFV
SuJOtfzMGBMPs6taZwWLZpWJYE8oVs5tIHRnuON2bFNKKllIA7xG5M9JvdFc5Ra6yiLWYFOMqKSR
FIqcJoRv+XNMqrhxf3ydOc6qk5Q5m65WK4biPBFcf8ag1m8LBEqh1q69oqH5VmZlv0NJSXhCLv8a
mfhL5ibauR1DoQrTnVOh8A+bOUHnwcsU2lSn+iywA/9gFK21ro042QOFmGaWxjgLAc5DDjR5K5Kw
AIOCdtgeEQx1jvIQ1lZ5vj2UhETMctBg4GuHmY+E/RKI8nvJw24wmRQngZh2XgLlA1fnGlQkYcF9
ONwhmwXyOnbuwaFhWNhaCaVeEfsqs3NyaBtszvDYBn2iKA9kJ4sH2nnNquodOg5dli3J/BWLniDy
By9LuMhS35zlZvuoFYb/2Mahx201e6hGoW41GRiR0nE69NJ26Q76ftCJM0kVI3qKPMKt6EDacxuT
+FPmhKch8bs7nTjpnYfVS++TldIMI/jbJnzJ2BXNOq+Kl0oAlCHWOwPsamTusLUMq1ZLP0zfNHZu
rD5BOflW1LG2Sc3gOwpHZYU1KFr78vMRkDix0BHX0qzMeDmxUUJo0scV76W9V5xxoXeqvjditN9y
HKbpYkD4RYJmpMeY8EMSkW8PYamkc25kDdYfGA/kT/d3kd8RJdr249G1ze6OolD6Rpdjag9X0wn8
WWJCbPPVwLuHAKjt2sA8375KPTA2baaLVZZ706LALOfLOr5FZVHG7nRodD9ZNxRAkN7G4eQ4erEd
8grrfgHAOyob+oCFt+7N8iUPvGGneHUIDw2nBzAZJpZKmMIxQRdDzsy4AiaWsJx6yUEPGiyjRbfD
abnA4cVQHNLxfUTb5h6HBi5DN39JfbU/qYnCpIut6qxMGOgboFCJ1FIW7ATCndqr6jYUD32UtOc+
dFsg7JZ7UmP/y+RaXU+B8xU1bnDBOxtctMx7TTL17CVWfPbM8jMNskd63O1hRI/ul5m90luLTpuq
v7dW7b7bSveSl7Z2Z2IqXBG3cx9Fin4e3NFDwYo9ZnRh3IXJEXt4dIfgIp5V05AfKhtHSey6BtRY
hLWGZjfPrTu9F4U/3vVhdG1Fl+97RTv7aTednWmi0s2o1NXBqPENeEtIvdZSTGnNiF8LVtTscJ61
GAON24JqGJU3tQpWaeC3D3ENsstodACX5HOsSxrrdlOOz31mTYwCY2ut2Uq1bBufD2QE7c1Lqic7
MOJ9UWrDqTBWNGEyrg432ukYbusYflGoW/lSupSxicchWq23LFLNfRiOXMqwQdQyMQ/60Hdr/BWk
cdjg8awI/jYNyg+XVQhXiFHigQiWUL/rw+0h6EPx42+/fq9V2J4lhQpgiMk6ZCfwHe6J9MS5Gyrq
wQM/X+YlLAa/24SY0ek4D7vKqs6TSPV7wv3Uu84Ng/nY+N5MR2Zz9r1ogFitiE3TxNZ5pK82g78d
n5xU/QbCrN1ONL+XZtSD0DUzWo6BYe+UYrSvdNnIFg+HCFdqeCfcgWapaS/j1svuzY7BCH0659k2
1FdXR/4027edmq5HEcK3tQzQpvBRBAQ+4rOPOU8M4cQ+I1nKgRsziIUrDxE/VplnAUkMu5OtoOVr
x2AESeC8KT1440TRvIWYvGJuAAOEUBr5i2b0Tk7enqYeqoytg+gQuM/wFjczlGMfhq8fRHXVqshc
Rqb6Cnzvvge9NKu0715JKqesm+SPxQpXxUuvgOQvDPT1KG8/w7pZQNzc9j73sC6/jrUC42WsmSSL
Ewb0V6zkc1t7rGv7miswq5LK/lQy5DcDe+qxas8kKQbYPfxLLLAUCFkSVVmC3VocElJF2fWgQzKE
g/rSWQZx/kbMPCL4DIpqcIKVfyaXQJs1cOFp/wQIwj2uAx0WhAfXxn2SNqzANZ5piKM41TSFsJrw
bdDx2oh2xDLigR6MLwGNd4SLB0srgyV+9LWe2lsc/PdewTrhecCjlRPLKC4y6hZZyJmOghm/wyvR
Z+eSXnXgV8+3l6+XzUDCEEudkiarpCNSOgmM752HZB7FIP3tTzVwX/l7g33JeQ18KMo6FhF4iBDD
XYb67dieyiTEPdI80hN9pN7YjkP7GBrggHL0N7RDbcM8DFRulgouWMT1F/Z0N30rLUyONbqSxL/y
iQYi2gIxHKYNhNfTRKNyigdYvUX15EDWJavMIHrFXhP9/RLDVejscWvYI6ApKJTppJ10MF14qqCW
Fs7RrbWnXMfA13eniOSxIVE3rdGsXfA0cfpSEh89iBhFylQs5OXQAKWeeXXwqE75sgEb0o/sIigm
CPy0SVmWxZ9YNXl6Ca1mlblsJ0QcMOQMlVc6qJtyjIAdso/B5/RJoJWSaffxhGbfanr0ioyQXGV6
xMT6EqlgZ5A6zkwPnV9OpE5BCpYG4zktoSOmpf5Gz2PbTPEXaRyMz6RwzLbri1Jwf3TTV2wNOTIN
8BhNzWEwOnBxyTMG8HWTt2y+5YU5pd57kxwJAGRybGWEJQXuvU+OwgxhIJu0sikWRpq+TaO6kq/Q
FpsWzZQJYazr03ORaOw0EJzRTebTBWR7x32gnOU0dLG74T1NkmeX05rq5VVN6UnYPutcTs5AeV8O
yTsSQAjNTsuE0CMD1xZ3PszQSADiidu1L89nGlnPHYu4WmbSw4dUKkqJFsepkYaMiHJYEfLjMDrI
eDsu4AgZnn/NXeVIcpNXKm8+OsvCs1IQZRwmAxO+wIUpX5FZqkAdCp8wXaNCeaQdtO99AAq/LV9q
Yh1v56JBkht608PtvbqSz8UpTpAChSWAgwKKbCj+dpLTpvnA7oSVOYPY3Kz6rDbnOSSyWZcV4AmY
QMX1LpKfjtsRi3B4zLh3b+MsXiNT9chZ6u5bSF5RIjr2lQUaGhD/rTO+ZDVbH+vbrXYROac6qoiH
LSEBOFiTLpNu35lBzyx+sLER96eJD9ntrcVK9qrUKNtq2Hayz4bK9Cy0Ars/NuKS+6X8PIYKLX6b
Hm4w0hhOwhFyDWiEAuiorJaUTswDKPAQd60R+Sby0Sp4TcvgviidQ6kZ0Erk5Ua2EknhcQm3p0B1
18Hrz2CZhjpRbEbz4qTPQGMmIueUN691GDLHKG8t1HRT3HyISjlY0Sjmrq54c5SXst4IFyBE30YV
P/ZI3D0eNcZbYFz4WDR7nybiLL31oAMa0ZMlLqZ16KeEDyEzA2Y+MD/yOriix9Njb4Eyw6XWbwmP
lf886SqFUYwg05rXHmNsSxZtSqprxE8leFgJZA6tO0d+9/b2sh5/GG1w6FlGvhhClAyM65UuzBd9
0zCxgLZRVV7BxD59aLtsq4oylIyOeFmFzV62O+UBbyL7OgrvmR1uMRcEMxApOs5ge7PcuSU7YDYP
XeF8y1Jt6VgT0nXBNoQre+WK6NJjjIpbeDONVr0id3pwXGUTNOjHOOcHvYuusW++6KF/dGjta4Vz
YSR2J8t726p9ufmKFikEWdIjLMKyn9vWMxfhGFjMwMenOBKHTrNQAzTK20jybudnSEL2CElO8p7j
T/Tw7Nz9tErc4/Eco9Rn7vBe6JpEkyFYzzcDV7ssuOX3hpoJr9LB0m+Hg9Mmn5ZcF1CVc5Wp/rOK
zgK91TkptOdBdmYRzHdk04N3BFcx9yrYsJZeHClnzoWH2jwVBjEULdCTNqwlhgx2BhRote2bO10n
4ltp/XhpqFdfAB4EK1vPEYOh4o+meo1yGl0LxjYEDrHFHZGpBRHBubaUyCy77yDFwhwhlVELapxZ
DUZmR+6LJ/2jPcclCXj63K8TyDT5cOfJdhsjXwDZSd/MXcsBUZPu3Cl+N4gWaDLjXjc7SL+esxf5
8HT7QRaJKyZJG90p8Q7qhEO2WNRY0C1907WRhU2jsbApc09m6t94zJOmQ9T0n71elivFnA6MJdFK
2C/pxMxXM+JvdPpa9i48kzzxWewls/wYskebjYm/znjj4HdUXiAd0cxALGdCh0PVtk9Gd+kFQ4Bw
P8eSWVtrnxnqLFVGXNbUOlVNJopW07gJiX127YlGODWm2jozBz7McrD1rVMYl9g2cT927tnOdAIX
lGhudh43awtJPTbcAYQdDP4SbEgZ7EVB6z2XL0pup+dmLs6Q5Uh0qfyHqRmmGaXopnaHy637HmR8
GKeYi3vsMuDTIKGV4SGsxEl+xBhxQt2hq9S67k4xvV3VCebBQzHLEOLMEo6SMRhv8nPXoGVBb1Hv
nAZZlOotiHb41rlZsEhbhJi22AOZzpbMBRQOqsdOWNhQGqaHDue1HqfgucW2l5p3PwOtUqTdeUqs
z1qny2mY/cqWNy6bxcvTnTd77D1mzdOLXRgPoJHjtT94MOquaUebtesVj9F1d3KRD7C9G8aZoS3H
bGwXGTZKvAPBLGaCjbeq4inDkAwIfmf9xmSSwrF2krndoKixmZfPTOuZohoTs+utiTK63LYPYfIm
16JknrGlmMEJ9Wch/q3Am8al5Qzhiopk40bRXE+V0xBZ5z6WFhY+UKMU7jrGeUC+dPuGnIOYyPmn
FJm0LYcJQu45a+ajpRZzZcnYLIHAo6qNbFEufeoxlgpLXVDVUwYFtG1SAo+NfNmK4KDQw8GH0H9A
hZqL2v7s6JT71QR+SZmWfRqvUAJncwXU4nwgHzJKOWvyHUc+zI4QN4ssehuMHOPtXt7n5x6iGTaT
GqmPmWIFguhK9+jc0nIjREgecNuYLpH8QLsascRaNiIW5jc6BqEuhqT7ByCMhqDfxKObLfWO7ZWd
KdzSMVwN8hJplK1ic8cqyiNl4XNDjAQmqvpNK0l7SrRFVpDzq6dn1/HugySoVvCnrgkSOfZfZrux
Y23W5j1yFeuArajexo8MwJSFi9F2bpMJkogY17dGjBnDZVrSnKFIFQO1zQKb+ty+7VNsgCfx+OEJ
EOpmwA6OuuwShuSsqDmdckyoi6qOD3tR9d9uC52ZK5+6tUZpCMFeFBtbbZ8qdXivO4dqtNQ+ispZ
62Z0mXBKTSU7bbkGli1ZUDGBCnGpvbddvUOVXCHf+PoxTorM91zeeOqETrXr4ngnM3ET+uJs4Miy
QseUYq43u+XQhUBOC5KIZqKqEOLb83jIT8I23xSoWt7gn7KRmrNnpJ2gSTM88yv3mGbnZN1aNZms
Wu/P9dzhBlBEi9tCkk4KmReCraJqDAt1RIuTxStkG0sHM9Wt+vPcETbcEYVPNW9z60Ok3DhULidf
ZrJATPS1RJ8XGhlvmvNptDRSJqy4RTB9v52BIs4fWa0MfR2nKeuTxRpHZcckJ1h4pvWJcHmVJCOR
G5s6mnwsIsYHlvI9M4e7JpdZteSg4pXWXroRT1SYJaSq6QtrNOdMhdJZrof3g1IS6bDAtSegPHnf
UTOlTvO8xNVXgb5JaOgtulJlZwskX95mClx/3jgwJI29iBrLW1QRVStwwQB/GiTNOn9QM6+fNVp4
mroUs1F2DrL8gfZWP7fDnAgPvbeR/jtsiLTaXvSBTsVFLZtjpUaR9lgBbkD8YL5P8matBRi+aaxu
2IK6Kt5vLx7nwixKoI47tyUUohDYDTqzRYhqzbRgh1gR049BuNut/11BMTNoSwZJ8ahqRMTIQVWY
Q9NnG+/30D67JEgRxCknal8WVDPY0bNhZOQS3aYbJpckA0XAJ8BHGralRTZHNv95W6+0iFQxJaTL
nJ4EIooeeSJbagiweqJf5cECt3sqMoOPJg6+Xu5B5BPkuXcIu4NqUOCorDdsZMF6UZZYrMrykFlp
d1/ocqDpH10kk8TmGhu5z7ptCpsgkjtHDsJQuYdgmJ5sFpJRdc633aOQp3eInuLRxEbeO99qLvUp
Kb95qYVwfOljIpqFrfhUoR8gYCUeKP/w4Ht6NkmGExSEmdwdmgxzx7F4KLm6iStuIWzOO1l4KDHl
gsoeRp2yt5CDFzMDduLkZAE28ZFVoo/qE2XAxirihReldO0xNrR+sI9SOhWlPCVEh3WVfb2dvcIK
rnn2GntsBGFQooLS/bsuVLeO43yEpekAkKix4Oj1R5laDPzYgszcvL3A37/KP7XozUXeet8Fp11Y
7cJzqfmj4mqN6EU9HZinYn66JSxQneTCRWllhwJVIdmT3+XBEV7v0l+6mO5UMrhlOQncagPvI8LY
gGFYZ7PHkPC1HSz6L+xDmbLwKmsi7dAwvNpw8aoEEojQVCByXvzOzPEQtSavshYKR1ONZyRJhJpC
/jUMWJg9GyvpL7fx+BSWLrP/cg96FUAGACCjApJshOFJvrbbFY935Bq0iT1vlQbIH1NLqyF3JrJO
8nLSB+VbLexj67tcR131mNTVWU/19aR4xByE9qV1mTAmdYciz4LAk1LK1tGHCp1oBjZxZhbBK0v5
UV5+vZlzEaA3ruJhHTbDlYTCQ9SFlzw2vrJQs9EPlpSkwXgp7F0Q+OTgDcGwHBXunanhGpuod/WZ
gBx9x6UDG7gtXwkEhC5CG5DjVHFhmCp5NkJ7VP3sLSiVl7Yoi42YLkANw6UoGnfVsZi6qcFx04pn
F8sJjWjut3boTvNwj/N9XAQn9Hn9tgri5dD0GeRxTm0ykcLtMLUMc5gxbX/QNLgjJqkzi6IyZgAr
rFUg83k00tZuV18jJogb1fCZiEJd626zMVTJOCA8jz4aEOleNC1hIdxNEW5cChoHorU16jmV6XIF
iUSxd5bpfdSGSvfbQeXbudTTRXcyY+xQPdiw6gHt1VflOtajBnmlRqFM66edpXXbLVoLoPEUrvVS
Jy5cyUfGXr2/0Yx85PYo4+xF/8oKdyViXOxvc7t/KoP3EH3iyCy+N/8mf+yzKMc6woJ5Q6z9+tW1
wFCZ/el/+S9/0U+/V/zP2y8JvgoZe/vTFzIjuxnP7Vc9Xr5Em/54DX/7n//df/yX/6a6ycCk8aeO
j91//O/mPRwZbP/4jXJwjdTyx4/9zfCh/mKikPaYbPzIaUAA0X+JBuGP+wtWC8fzkMwQfoLC6Lf6
JswhWI+Rh2CZBXX3q77J/QVvBgMw1bBtnV/8Txk+iGr4/UwWSYaKeYRi2kNHpf9u/qwKI6qLvoal
3lDKDcNYb+201ld6VynXfBy+6LMraB9Y7L2RRaVPUmevqo177JXuOJXAgRA0x+vGY7ihNQ0QFHuu
OqnFpU2onabY5knPi29N71d3t2+VTtgc2/4NUBx4Sw5MBJX40Snr/aAidQ71kXZGbu+SfLB3VK9k
Ssgvbw/dDZL0u3/OwlRb44JHvgpjNsyF+lqAF6OU1A22GJEzK40G/lOKSdoVfnW8PQxGUR+B9mZM
h0eb7ormXFxtvFoD8uYRta0S0U5SQ1TCgZL4Zz8Om1OMdaQbXbq5urnq08rdKoZTHdRUL5awtsKn
pO6/x3jj31ovXrSJkh/GyPpS1creMUbEiG3HHTqVoVsOIMAWQ2cYu6aznhg5ZY+1hapYCel+5ZF+
yXt93eg4W0FLqfeSDmr7lrXzeUKE6seq2TdIxt4Mpg0LF75F0yfZufGFTbaCz2BHjfSFcnRT1bnX
RhJlGihrq1gTFMBGDy7USszZVEr/eT/uNc+qViURMpu82bEkhetULdJl00PgrYDYVww2nixxRpO+
VwY9hxBdPgW1k+1G1T2PhUo0XucTKKH1NGIGVywKAlh1tD+btmxgiZG3oE+IYIPR7lfqWE+XYHTs
eZPje9ZwL5rS4VB7ISCw6XqbcGqBFcyyYCg2qh8upyIZ3pQQcWzaxY8danfC7Zmk2vexKD4wA621
dNqyZX+ENDb3zfDdEAKfBANtQq20jwEzYu56J3Y0F0XQRl8PmXY2kvQ6TMoMO8M+sKyHtlxMcbSJ
NLxChaI9RBiHbDsDh24vUCSuu74/tUG1zSN1VRNhNIHjHfGKDwQHD0Wx8rJyk6knzxn2rq89caEy
igN3W5BtjCmP7TNIK54v9bm+M+OqZ+Sr4Xw91pF711nDw0DrY0G05FYhnGlhGOgBmFa7C5VohoOS
0S/wLeIjoKWdRr0yV01NyLXRRMiSEvw3JlZvQndVJnoMo5Sph6vda84d6rxTpBkgiqqA2FL5t18f
Ooj3KN6yain6FCJt2WbHCAeuQfNAT4rv7NDwiWBOEa9hnH71Rd4theyhtm0s7sJcRd1QMZ3s45Qq
SB+8BThntrwdB0gJYGCTanZJHEbP2hTeG0OUEOqbXP0ssDZ9bj+0fW3uGgg0oBJ4uH2J8ZTU2ikc
dpR6OAHaJKVzJopzq7eHshPhwe1o94y40Ra3LzMtCg/4KGdIgR2CMZv06PuKuqsVLsVoHHeB1VN2
kbp6l3a8OzAGRNO60dnnhrWMRqd9sRHA9c954NT/h70zW44bza71E6EC83CbCSAn5sDkrBsEKVKY
5x/jy/gZfO+74/Ne/kCpS1WK6LbrOOKE7XBHKJukRJWYTAL7X3utb72kKoTBUXTm8rNAl2oZADrJ
x/adLdTQxvEdN2w0iWA+A1EZvuSJtK0oO7X4AToNSUtPQWMGriPTT2WK9NtcWA8z3+7FD4jNz5aO
mmyJG8fgeIgadfP5UInEudlg/MDgZVk/HhS6CRsLMnIxfW2ioVohPAWwD616g73llNlVsp9DlphA
g4+i5xAs6/R/yfAwfRMNCkfK25JgfcyjeJc19bNNASYzW7BVZxBVWhRf9TqD9DI4uR9WS1LYIm/T
jzgb4uSuRII9Tgbs3tLeVZE2PTdSDKs5LTix5jZBmKxc10tUMLJU9JiFjDArVK1t7FYCK1+LW0OZ
w12bafFhpLbUq4WVr01H4QRWUk4j/fmhHWuL380BWZDRumjtldfx6Ocwc26HnsyyLn/hCn6Fgzft
ORc9YQ+D4Gk/OTHeuF6D+6wRLtjKpaldhNze0HBQl1P2pYmmDJ2nKbaIXOdIyocz64bhLNntE/qI
uavqOj4WgVgXxRSSIa5+PHCG+vFWxLCPZpsgghaEv2DGWHhwacSszeXvmUhFU9DdNpHYFQA5Tvqs
POVteQfm3CsrO3puB4Pm52mkL1ovNnrVtWsjsaUL3QPTVLRvVcsWmSvKRQzVBFk2kh6rSv7WZbF8
Am9jHLm73+tSJJFI5yFg3U6V2vJmSlFG32fToVp+gJO63nRLKLM0JqR1MIVx1LHzF9L83Uz2l2bD
/8zU96dhcvNRnl7zj/bXAfK/5GhoyJ+m879vfN/EDfPprwjk75/1YzKEhuUougGzmB4txVr87d8n
Q/K+DlMZxmUVS/Xin/19MtQVEMjYmW0TdyIwLRn/3g/nO+At2dAM1bJJCYPdMv6K8V23f3UNG9pi
neYfqCskjOmi/7NZL09qKZ1kYBNaYYBCFCzcuvLNMEa8URhK2EXcM9MlJwmfXBrqF3YOvR8PTnQD
70PVSF9SUp3cKmWkrmTGKIAyVuJypAnpGgeazHunlmKdNcZe3BJKOnpIkJy4Ku47eme/cLPo2CqK
BLIdwLrM+SgBr2+qIoTfazmewtnOjSFtvQQsjMyEsIeNNlJNd1Y4QMjCg7+bKAAi5PS5C1CqYyHz
oJot7Y4dWlTRnyQsdo+aQphNRMRM2ti+S4r0azakLyJ2hmMiW8mZyq6DMswAEspoL8dWff75QIp2
X/dK5hkCU6XOPRyzUnCbsN/eobFrjiWdqv6RvtXHKqLXOrK1D9NhsTRO8VNYD6coDcz3RLvRc2eT
tZy5WTtgx+Rak8ittFeDKngKo9HldGnfo031yAc8A5ZtBPtGi1JfUGubp213tstyhvqioEikrI/7
NH6su6rZawAFlv7CEG1V7lwha5fRwX6vd1oPQzmTfH2exHGQsF8v1hx8lypXdg0WDnLL54c+Hzrs
R6eJubY1Q8WnSQR0mkbYVYOQ5GWivog0eKLlKz1RiOliRpgvqjltSYLK+xEyjZ5V7RkdWZqkr3Yg
Huc5bz0LsfYS1znJtIZUb1Aw4lJIYEIr4i3yZS9hnYR7nFVkbtMenuHsvPZF5GFxhLPbz/uZeiRV
JPVaY3JA06QzfuiTK0YlaV3hgxxn+dm05jPF3Tr0hTZ1VaSJ1WC+4R3sNjlsM4oHjHtdoWk7egV8
vFetgu9UHXC6Hk1CiWHCXd8qfXmU7xn38lU30ayd6djlKV15FMAvVzg5irWcgbxKazyBFI08Sk3X
uImQXm2smIGFVAqBuqTmXOZcEc0bw0aI7JFeAwKQO1UyaVELc7RC5SMD1oorrN+oCb4UoKf053at
gJUIiopvcdJIV0xzRMhUREGag/EKT+7UID3IA5otQCtUJUu/4BC1j1UukAjybZ3aFl06FEVTXj8Z
aDK6MSzZXgpfi3eYnezMwoRxDluL7tjMV0uEuzFYw7YwGmO5YAeZolpk8R0JCfp5HXFpgTdHtMqh
Nwq2Nzmy3hRfIhAmAPiW3gfiMz3hdUXhVW+RW+NeKPFHore4jKaVAh6cGjOe0zIlpxFknEp0+64b
AypQFafcmY3jVjIm/KpaOrbFxBnJmD+6aPygBMwVQXmJjKZZBncWw/pmiPK7gSpNT3C6xmfi4CCB
k72KrfiRk+0qW4TH5flrI+mWxtm9TnVaa3LYsxdRvIzSW6vJHppW2ZrtxPJqEs/04xA4VD+wTPLH
4qUv8/MTOP3agDoxJSPkxXR71IEKKp2F3JCTspVG8CTCqIDYVH4XI/0O2lNLFJ2mTf6xvSTbK45I
589/JM4OZTXiaqqkmB/yROe7BLIOVG+2BzSwgQOVrvQCU20RNmetxSWacs2aGETAv3Xv9UR/uRrR
0sUrTsH1hCtyPeKU3sQV5TYcwxvh2zELGK75y1fBW4R1RRk/p/p0w8/sTq2b4NpRy7F30qxlxZ9P
u1lhfRJbqexKDRc2HJYkX+ME0R6wtmfUTIpKnT8nTZPdN70Cd8juHuDRzC4ejocZfFNmveDsfh9x
ZKwk0/lKeSC55aF7qGPiiIaC3bwvZer4GuRMEyNiorzhwx9OC61KcYpuY2ijvstNOiuiJevOdn/Y
Tr3VrAMYcy5R0VfWTBedVfhKChzIyyFQBZ7njN9TwqsT6eLGHDGD4YFqdtYIH0rhCnjARsDPVqrc
TxltJxjWBze2KRCsqUZlUyCFu2GOBSdYVtGaArc/yRyKp8uUWEh8mmSTgkcDyC0dnPoOtQZibKvZ
N/FoWkerqp+15Yo3mOOi8mr0sGu1uMf6kHltHsdHHdvd2gZRuw2lREWcBMKTdzskH7rHgbOuh7Gi
aN1KLGq2hXXol4cA50FfTakHLQzCQhgVDyMt5rvUhpDQVTIqghQcDCRqABIciWSrO3ed0VLXKy4j
NLlMt83nOkrTXcB/1iv6QOBli++n+WvrqPUxnQBrDFh6fXmJco4aKx/rXsZ4eeqV8Z01JLTxMv5Q
DaE9VBot8WlPcXenQpgLYwjtrQxmvE7MmP4xi2MmNSK0b3MGLix1r7K23hNGG8Oi2Gfkd4aFl8zY
/8oxNb8JF5by51uczH+8BQ23gOw1PDJcrIsBGrO6cJn/usr5n5lk/0sOqewhTebDvz+kHv71n5v/
+0+E1JtfFMzvn/hjTtV/s3RKNYCtfue5/iyh1RZtk2yzrpMqI6KJuPgzockakVoPA0isCs3055wK
AsfWGWItrNc/Rti/0NXB4P2LgmkYGgkp2UTC5H/Or0kpmVFJMZwMZlmJR0lOtdOMvLQqop75JI5g
EtSiORQ1ubcgvnUcTJxiuJVpxHkdjWRc5L94n0xycR/ptDebFbiCPD+Yk7qvZ3pwEmu4UyFPnMOM
qMHynr48WJmFQUJDbtMdqBQmBoYtCbivM2vpB7yOcGzSlo2Oo0LiLB1zrcvT1krhycCUKbdOIJNZ
z1XKPBVJpoPJkTdSEV6sgBc4WerEpTpLrDoCUqw9dnY/cIdMTNWn5l5ltcmil1sQOg+Y6KoXoZsL
AeoVcsg1RJDpgE2urQLDIIKP6amlkT+TQd87ZL5nxywxtevvkAnap0HoTHS5Vm+kBChLB3CbmulJ
rNuuV9ATjZr1M6GNUK2J3OkfZB02baGw06jFXoPtipmrQpabjlTfwmchakgByBz1e6w6QAQXWKXe
a/sqxboAZIIYTCrhYtKZVQmz+RqpledMMz0jytK3IdcMGttbbRfa0z36hO6nnUyDWWLph9xur1mC
IXOQaD8bIrn1HKmmKjPknBtbJWLsOJxpsdLXjIGz9/munPf2Fh+stS4cCF9pWe3xea7GprNIQMAB
Z9yNXmc7AasjD+9TQQF9b+lbo5H6XR5BYWzYpm6KTnqNWzO9KXGQ3uX1VAKFx3tGY9mF/gOa0m1O
MIOm3QHTHW7qpb2opM19+ZUYrbX7FKjS5ZL8+dbng1PEybZQkjsLv9gkFR44CzqcoMwoUYV1Lp6e
1SpkKii3AOQ0StprzWf3R3PjJLuyjFGSiAYTVQkShnAtKhzfgGH2g1hbddLH7GgpDcH2O+RV6IIV
ZR3WK92SUO9VQGN2EV71oWZeNqyQYnpxaJIgW5OnzX2gweYeYJy5T8KOftooOM4DtMHQrHNu3grm
3lIavTSIYeKJwkSdM8BplKk/O7riBdlgreoGzhyS27F/NDhovTbUVflKtk9o3zxPCk5NzsXZyZlH
nEwdXZmd6Ky9LqeTN2uZvg0M4Jax2n3BqkM176whwBuJtpOck9CD3lUix7wyMGJS7adww5q+PWSG
n+cggsapTW84mRhPtcRwbrNaMPUmO4cOsBW7no2nsVg4TwHYer0e18pSxjLySr02ibFv+jCD+8SH
WgdqNPP1vZ50/VnW+bL4eOe3dlZthAH81b4r0DtdJ21Cz6iUGplp2AdxkF41FdsTo3JbofACIlF9
DXOdPZL9lTWpvTZV0O1LZMxoGu1VIxtcQQbpZUj6t0LUIIqlTWqBSyj9KUg9rsDbYVQPVZDdFGm7
o/HgoTertZlRGz2JnYGyy48j+e7yXs8DWPbpesQjGFgXubnTGu0wfFOV4UYe+0OMk2sZdIr46Ajl
tkhMv+EWjXL8QRmwB2rrVmvPlJHdycawreVgu3y4r/t9iONMyUMuesX1Vav0PecL1xI9JV8WBLpm
21ntrgdRkjHbVWp/yWnB6x35LFjQpAWr3SiVNssnBrKxtjhYtNsWW2ecigN2+s/fiax205P2AQ+8
gVa8tnKOjf3FysoLKaarMQ73k6zdEGM8mrLij1Ly4JTdVysKd5yy8GTm216u19FY+8uTpgw7CeSl
PRje3z4cNdOarot1nhtrrcw3AHeBpegMmoBbU50dT8sxtbxf/lVCD2kS7C62FG8/ySckgYzRPiyf
VzSV21AEtzw7mhg8s1BvjcLwG6zJMU+IGYBXxvCRza+klXd1m1BzXZ6W5ymRYaw6vXLALR1IGpEh
smumQrUsCGZh34P0uPYSnl6+6h6Mlw6fB4EXT0GwaQhkwRub2mfCkNfQsB+bnjYOwnkfqZivNmAd
G216+TUlGWWW4kyj6pZg4abWIAu1tIEIzrPl3B+VqfYb13bSy/LR1qzY2gRnwxRHOGL7mJWNqQzU
/Da8zJUHLQuvM6VBdpS6jOjH5fUZFvqLgoEWN/JpqSpUn5dvL3UCD51RX6noeFm+/1pbuCpOpOZB
F+ZlMHGYt9kxlnOYXEm9jev5wdHjvdxJ9Nl2vhVVN8vXInSt9Wq9eteGxvQNq8bNaJaKr2jpjejT
L4YTfRCLYEMA33qQ7YuqkfLgyadQYhgLXx1w080Jvt26YMtfch+wQFEeq2HLzSjwqH6B7pYTVOIl
tUQj8DJoyaUSRvNeto2yiowipvyGjVibGz0lNzb6hgmKa8506SloNJ5u507hqLYd7MjYl5Ildv9/
h9P/rjLrklNG6tT+8Qz72ry+/Z9/Sf84wf7hE3/MsNpviqws/ANH0wzWVT9nWPU3xYbtsUAiHPoM
zJ+UEbRWw9Yc2eY3qTggjP9Ta0WGlQ1yzJajsbRBbv0rYquqLhSEP2XdUYEVyJ2LDIzwqv6SjAZI
R6A9otA2TthoqktLtIjeZqI/6QAnaIgbe5fVhYI6YZJHCSMICVFobj/f7RMKdgLG0d3YINDUQvmg
QP5GsgaLeCoP5gwZIGePtJs5f/tBYyp+Qe93S+70XdIhrum5eJryUiYdiLVnEvmNoLTTzWK1WI8S
nMfPBwNSL91O6gndbCTPV02urHW61xm0o3V9Vu6joDJperHqqx2Zum/wFbgUmQerlsnIs1UEmbHK
VTfvqosF//5e7nPlOGbFSSsdug5gjIc5LPe55SjfCnAPKg1UhxKgXBKpYm9YuU32wTa2o5Pfmh1L
ODOMLd8JYWlNY7+AI4htYnp0/JYvioF1ZvMup/dWRV+eonJtBZGyl5AK90U13nCupYWE47Vn4sHe
0XWyl/XAODtxPu5Sy8H9RiHq2ojrR1tX0+2kSrWfmaa8qu0JVFXp3ELzu7VnG+3JqOWnBvNVjpda
rbh2R1IFaJpl7Vrmbncoe1UmrcnFnq1g7ZuZslN5Va5Lq5DwitpwHsYZabxBDbQk6b7vQ7y9eZ/i
SZzRTrK884DFVXRR8D7OSXSlofIyvWnP2HH1KwoiydmIyTcdLHcqpC2aU8wf6DpfHyJ9nbbS14q0
67kPZflWbZ19boJMnGekDUwKGwM9cKWgOszgXC46ZOlVFWjFdiTp54d6srjZlMoDARw8ZVP9ASj8
MkfWQ5FHlRctoOeopm4sSrciOCCivKhTMNx+PthMTKgujXNMMoU+8nykWlRS4pemT71UJBzP4Li5
HPJYh7X7aGrnY66nsBiH+qos8oNGeJufgHCZeiNzPkDC3Jm8uB5TZ3RTzbLXQ1BG9w0lQ2sx6W+q
2dMQphD+rEegIGjex6yKKL8exppktPMqxaN10LTEpjEDulvWREedUb/hPLlrI6XGeCAn9MXzqifE
+S2uKsP7fG8OnOSAF5QunWrwlDigETIeqxt9Kn48kAClYrZJ540wrctQFNKJfaHkjwKwT9wpJsVG
PIwTg5E8ydsmc5qNGBkRhcJsNtd8M7DHaB4xUuf/Qev4u0asP90r/ocpIryA6LNZemT+sSTyr/+c
pq/Zx5/uKL9/6u+iCGsxxbFMjdsHdxSu2D+WdxrVOPzYyrZuaxDHrZ+iCBs6TTVRvVEpjF84vs5v
Gpd+C9Am/2cvy8W/IIqwJvz1huKoDo4yHc1StxRN/gUyVNlE2toMWWDuutEtqvtx0o+t1FYbg8WY
n3JnAyGu9+cmxP/fkCGNxra/ahwhkfnMfZZjPv38UF/24xq4gS/E0HEeCc2nQYdBO8GSOo9GZD5M
E87b5UTFLJXe5GAA11G4ScqqPWjCCMnzWrjLw8q6gjEfaD0+U26i7aom7oi4ziRYmrT/EiQOvGqh
b8FtTp5aaWgJhsWeDAGaRpUwP00c+NHF2+JcAX1Pes6Sg2hfrWfC/keT+Pqli/iy+khSvIoAF+Z3
MOYy8occsRIf4RB5UgaEvwwx2veD03tUgATHmAOuvJx0reXMy5429wsKENbygKJpJtEOG2fmLfJN
brOHybCFD8FgnhLCiyOY/zMhQcqlsTvIsnoMA9OCh6saB2fCzJ0MiMTZMCW+KoITq7B5FxvkMRtc
7SQHh2qtjKhVVBbkAF3n/KTSCQHNiBbTPLj0KdXWieV2EQDXwSnaM6o2bSSIEIAKbeXGUjLDzWlB
+DLamCbwJPlMxaPP+h/HW+zotAsmH7APopu4+Eru0ic7LT1Gg/x1GkgF1kFwpXFF3vJ8CTc0e4Ni
s8k6dnKok/LSHlK6245DKFRyLdUIAiGQd/SHron+YWOSzPGBXCtieRpGm+8Iz4XjOYYl5IsWVkjr
YMfJVYRjZDbctQom4VWYlU/s/QhTYoLwuMir3E3Sl6kb6V8KbGgfjbUaHau+4a4y9sEh1sCiQ8qc
6WvwS0ux6D7K8z31gRRLD/VLArhindUkDniRdEcKflyKOAsyz4JejjHXt9hwqcoejetytOszdscc
RNE1pv7YBZN5bOCvbcsOsn6rB9UmsWxlo7JIfTFSti4GbWmdyV0xJsg4B+Q1Lbs7kACUH3MgrHWe
62ccdM/o+OGlCHXDbUOiFJ98zDkPw4sZN85WjfpwJVFsW9d+Z84t5aCJvku1nCSqPjYEx2z1+vnQ
NDI6TWAd1KqvbqCdzMyASriS4SL4lahHV3GSN+QUEHRKbe6aIa05iesar8URCqfcnRK7sJ/DXvVo
XCXYMDNAZL3CDZZQnN+RXLlNk95ZTE7iyWjyXWc6rC9xpyQfVmw6Z4GtkxD0QS/M6kEbpfi+IKhU
ZBGAyUYJgJxyBBJIYFoXkBMZTKyAo/xVTp1Huie1wJ2n8tKQjHHzlgWIlg7UCkSm6yxTXcR2STHi
0IW7bR1s0VqHNE7V1QQ7jmxqPFwg3azg236h67w+FaN9+79Hqv8Ixv77LXAR6v/BLZATVf76J+vK
z0/7/Txl2TrnH+W7P2UxKP+4/am/6ajxDicpRVdZAHDU+dtOAIy9JWOFti3TMT4dKn/zrgC/1y3D
WCCCaPUcw6y/cvvTOH79+TyFT1DmDsjdmVKVBS7J7/+BNKUTczLkIdPXZW/NnpXLw8swG15udeZD
IkztkOOnWqf8HbdwlbgUFJz9jYBmxrYHGaFj3GtpV/pSRtVeBFPzLWvmLVGfszo49qkX89LZZt5b
fZI/Vd2QsdJSTKIZ9q2Vzvp+7BQdvPNqNJDpNDn/lmcoZ1zE4XZrSxmzg3U6q9nA2fNdgUS+wnw9
UupkyYzoleo2bCtdGymNiJqZHsWSNKJzRXvI2nmbCoT5zm6mfQ6ghHR8vVYyyzi2mqzvZCv8Rr6N
Y4CEeXIQRnlIMR77URDZ12YkWiCZPdxuUMT0HkU7O2u09TzoC2velg/BeObGLp3mOD0Q70gOSQnR
C4NC7eAsjL0+bHA+NGEloC2NYg9v7mwGBbTbsMz8MbdUd5SkwRsqaTyOIS5KDTLINp5D5WESOpmd
MbvFJNxvehb5aznK+wt+kOqSMQvnwWEUzds4pzJlbyL0cvb1xCxo/YnU5JmBoj0aOA3u44LyvTLM
N3NgT5c+w8AI5lKcqjEgCTTiM0qsMdukIkrunNCyz81oe6RJ4rugkukgdyp9G1aAAedQnZ6KVLSY
WIzmCy0fpFfl6us0OTejPolvmLrhYbF6X83UpihtRkhmsPHn5MFR0jFrFG0JraQhKlQp/bgdppEQ
yLQ0I1AEeiiXh893fz4MXaiuWNIqB7hfO0wKzqoaxTv9riW937F000U2MBR7OkDCsC9m11LtRxaA
DgJiPNzDGn9IZufOmbAAKBq1pl1pDM+9oR05FRnXvK6Si95q758fxmdRrRhZ5k0FdOSmm9Bwh3Dy
AFxPjx61vNOjGZTaLYHQveWMZyMIwyM96eK2UuZ0VwpQNXZgi1uswMttEdiAJvVLUFqaTmndRe4U
poGbEfFFDJjEI+03hFlnoM0pcBGoABI2dyVR9nMzZHTkabdiyuJbZQTjYFvFNzWszZe+h0gix/M3
AmgJJeHhdAplWN+9AEsRKYlnZJK4yfvpTiI+cKWph4HQxSX3UWkTT5sJmoyg90ZtGgqg0O7Hib/Q
pIzrWmRkSNNhnLyu6EavRWwG9RTafi13/UUWmiALXwGRqPRqo0YMDQQ5bT/SgwK798zrBrGxDnTW
FCj1WhVmu4EEwwZTmewL0smREUrbuXLEvaQmD8KkjIhUW38NdFYjLbCbfpp8djnEHQeFdqCRH5mC
mdjrrS7z45SffkOfqwel8Zesxr1SippuHcQFlWq1uFRfhURWUp/CGIhMESN2DKwwl4/9/A0ija5K
MgETORZqMxKUbJW2P9FQ/t1VXfX9c1X13XZsTBjr1LJhHs6Skw151U769mbMpp2dasHelqJNpYCr
i9UJo5E+Tjc9rZlYaYGJt6ZcPDp58MU08hqXkuRWbJdXlh0FN7HIw+OQ4/frK5tJNdauZaJUp7ap
pU3AjnL1+a6uVVChhVSdIIUVx5YMeV1SSpQA0ttz4ZTv9CF7kECq0LkQkKhy4uMQT/ZJi3N2iWzc
yHMPuMTsHgRUEgRbrW6sTZybAwMhD4k+6ZvExFXyu2tCJ0763T/xy8e0Lu/d/x0t/iOjhQNP0jL+
vcmi/eOp+vdP+T5V6BpOAxsIF/BjDtemzm39+1Sho9IuWSn8BApmGtTbHzPF4odlBlE45ULU/Rwc
fp8pnN/Qbjln0zcrA5/9izMFx/RfhwqYlSZMVpPTvenY6i9DhYk9JopIrbidBHoHbKZzzIkAzrSj
DJMX21NC7pcPmssD7LAFcUXlfMKl4fj5oM8UjCAnvwBxsNcmYYF7tosDd1JhUmMNhskZSM92Wjns
RRj+8SHgiOdFAsJXLoMIWiXJoK3HTMjeGLX9WSSLAKlEwSExArZfHQHrGWyA+1kOF4xmdKCFJ0Yy
g1KoLs4pZylVSLKJWjDZtk/SzEMKw+fYayz7jdQ6dVKhnMyRlCsFOyuaBuN3JXJnK4O/LxtUelBL
dMvwI297m7Vf1zibFKowC89uQCaklixXK32dsxvjtCJNm7Ydv0WaM96QCDjGA3tBi+5a0p9hefx8
UHqFhnaNHjgEeYqujSUMkCrtDcQaAPz2dFuj8NO4yoFKzM21qMqrGjwXfUOhD0cbh+OHemiUlD+7
qtcEtDwIHiYLpvQ4cjHUV8p9ONNkfs4iyGLqe+ic6vSpMQijctsmmeAKp9uo6h63KpBGynbg3GRY
DHlqXdAPJGnKeKfPQBRJxLLyp15+T4SqBorRw17wGxsaIDH9+aIPRLPhOG771iWQakQU0qAooEIS
h3tPUAfp812VHb9seivYlbaJl0fRZla+6fJGsHmqqxHDBPVq9drNjLfMZoserUUTeeVc0HGDVYyx
Q8OEqspQju7CHsAyp2vR3WrOHlF65HzVGdsk2NfFqRmJfF209I098yIb+5nsBq6cXCQJx+AWpqni
ZFtLJjdUp67eOkcu2I36QCfGOjM3ZbaLjNehwNZhe5gYDEl7qKl1K1TPb9LXmoiT/IXIGEQb9nR4
Lngx99KbnynAu1qD5l3iJwfD2AbVxYzWsd2+i61xGudrRUOnvHYizxzw0G3KYadg4aXicVXrT0nK
mfpuqiEIgEnxJeMRIp4i6OYIspVpPkfVPUWTEzFxL05mN+9Vt6pw8Y1UrcZOvmuR92dwVXJ7TZLa
tRKIlDiSEZDLtW2XvniHiS0zpgaLeYh5exoeMuM9jp7r+KNOyN7tBzXa1uadbz0PmbNNsmgbRvRz
9B2yUuNKtJ6PTwlhrbEZVr16MxB9BiAlrzlJV/vGvA3ZC4fxlpc20C/fjbO7fDwX8yUFXF27rfaS
jnR+UFtBxTyI18Y55OFHjXPVGM6N0eOOo9TOHpcmQfHFSrVv00AQv5SfgG0B7HjPZtpj+BuKwb2v
e+G34bbuvYA+Irvv3DnUXDE86uWV3JCdPTWxlzhvaUQbO1jaa68ndMGaxwXMS3qMCi5FgvwnM4Nf
TemrzB9jWsQzi/9+i3OP51BluU94aN0znGTbKOIV3IqbQngONTE5gCrD/Irv1WPj4rYjiO1TpAns
4OCllDNVQLFx6zfzKXHOdXaXjg8V5G0ctAuQSXpYGutrziZCPNP1wrCPXvK1mJ4yJVpj217PuDeG
ern6WqdyuNcF1dQACqirmb5F6b2aXrocjg1DEn1jqnrf8INefzMbP5LOTRd54pLnX5OMjfRDqNzr
auNqAT4T0tUY1et9ZmG2bqoVccWV3ENMW54mVP7hHaiNbrDVuUiYNgP7MEbaOvHruvPS5KufDlxP
rH29adqnpEPtkN4EB88Za7leHoL2RlHf9cgvupcCREVGd1JhAxwjvpNma9oFDO2Bmmo/a9ON1tyR
+FnbeboqGy5/hximrNn3HAISpV6Xm0mfv8TD4AXl7dTdD6WP530jT/s2O8XZLgtZdyGdOgc8BEs8
YwEc8g3FT2YGrB74nlLCS6mrRKgwjH1ZORPvEM4hDrc6BobqY5ToQIpfF6a5DOhGmFssp3P5xTbQ
szYFdTVYYINdrlPz6IfNtiYJHyKsktp1UY6V/CgNvq9Ie6tbqDZ8a8y3cN4VIHflfYrfafQlXxp1
ErBT6Jmlj1yLrSmUPSfzDemImtgBQA72Tr2r82+K8AgtKNlz0d6N+dGa3tv0gGd0Cv063aUyl5Vt
gj4G1BJV7m1GyxU3IXTj/p00wbYzOfSF+2F4SWXPrC/aUK8Mfvh0Xxv9Sn8vaNssdxLP1XirzDRB
vUTNTuBUOFR8p8IEcBVlbYt1G9/Nam44MN/FUrCenQe6jlYFXyOHwbVI/VLbETaZyupJwRilzRfa
kcHIwEuZVh16V2Zt5VF3R75yBL+pOuHIoG2dUAjIiUdL/WjbK93AZCkKDOoqKIexlW7hc51Xvjvl
rglfyJlWbNn2hR0BBHsi0DgHRzvZ1tMOHMM0XqckOOI2e+sOzXrkaYvI8PXoG738DcgB5mhYmd37
YJe3Sqze1APn2po9H5JoOXG/2AFjPs6cNGVMJQMvmsfIPGKOwp0kcdfJuZq88q/UKKqrFVrR1hWO
wUk8uHlyXz00treIojQCajl1e17TdVCfH2QgVCY1eMtWd2/KNLgdpe7e0O60YSccL7S4solbEX3U
taC9FROjGXp2iqGNhR7+zHTOMO2X8W3Mf0u6ls6NBrerlD15TjnFb5bjXYipG0Ai7FoKBFYcycE1
0MFDlXx+3+TUdpauaHteVOSO7hwrBfPvz/I3mOE4tgM3FPG6p8Jqgv4nk8eoaQd02MRaGrjulrJV
rVnLNj2lHCgAJeGF753sza7lHQ3hO5B/BsZ/Vg9q3+/RFvzJKqpVFKEiqbn22E/J0WzjbUXTqRb2
mSupDhgZdrt24LzIQXLH/maLSgO9kIo9A7y0tFEH9FpUcKlwvCbJXF9iphzujLD0U5oHLaXe5beR
ci26fyPvPJYb17Iu/USogDlwUxIAPSlSFGUmCJlMeO/x9P0hq+qvvjWoiJp0RHcPLm+mMpWiAc7Z
Z++1vnWQmh2R6HJzVmSPToj1yaVT++/4F+DbeLW4TTqBzdcU9bVPr2ALZmjbluHB7Lzev9IekFng
mZwb2wAXN0QrnIP0grGaN9pJg51hcS3AhcYFJadb2VinEQffp2i8DrbbEm4+YVQ4EpiYqRs/8Ain
j+SPUnrBflCWBA9dKtVLGB20nsHqTx2oO1XueErjTsZ7RjNkKB6zdEIasQaTDEpub5bvdtU4fXTr
v6mC22KVD2B0EAU5kgV1bFX/LDaG+jpU3zl3LIdWML/ZDjI4IspyFffKEbJNUVHUERGBV3v2rBpX
2kkPb6ZBfUwKxZ2J2KgO687u3Aq+xgm/O1JReMZgw+9LUuUdRNSo3GpkSjFExg0L+6o4jTv2cR3j
0JLmhRQvcvlR6ohC1LPaDWf6VSs8vNh0uyCNsGcReVfBxiQlYa3Iv1BgrIZ2ZbdQTLQ70nmHeNhY
bNLLNEA+/9anb/kl/Mm1HzCNw63VT1GyYQVfLtol6PWNrSl9Vh9WtsFPo7/O+U4yPW5Sb6aEyh9U
nb3vJNItis9dvQ2sF1C0q/Erf/fC6cBTtcLtbG1qaSuLSwEqnRBGhgRLAi10W+Fl+O0Issp3c3al
vqSqjRhnoXJb1dXWpIdar/VDA9F1TUyHgu2mHWi0rDvF1YzxSDuGmzhsbtClufid4hoAW3FA3HBX
rrWzsFfh72xHw7R1jFf5iISZw0hebBfOAK8Gov/4HLz0mQP2nFxFVKoqLy318QJtKvbA2utJhEg8
OfRshbvD60NHV9edC1/KK8eDQbgva/QK9CrjJXTWxb7SqdJoErhsgsboQHI2OCv5nliyOYH6OORK
AJXhRlCslQor8sJ4EP1tM7lh7KSKw6kreNW8md7iIiA+lPYO+Ff54kPAi9yOv1NeGp4rGk6vZG74
C6uMO0O7gIqx4cnlPEU2tdyREIf+rj5B5TalC7Ey8N16h7RTTO6krzKywFcpVvwfj6yfQFlbSOW8
1tpktXqoXmplPaprC+Bmv4KzGx+bnsnUE4EN2qt0NoZ1BBdfcom6Zv+dSycImOc8YSZUXzrVm+/d
tTLW1S+LdqDMZ+kaYhU/J0Ap6SnKONNW6OC+y7teLddz/8NoKfjFE/KjNXQ4S1qK9PSixeu6WdPo
xZizYmqc7OUn7QNUF38d7ZH8Pmg4etZ4n1KvRt8IEIrkU9ppEgSutakdcXBGoNfB/OzrL7o+KoQ+
c8VbRTEOayomiDlzJGKSX9l8V6y7CmzAZIODkw79tHCkwcKu8ZUtV/xE1nXtIWdWIUn02PNIknYM
AZaeLWFrzrcu3FuWW2qrELRn6fBttuLOPofw1XK+GNd4VT2Tdz1bm6+KtgVhajzw/undWnzi0OlW
6o/C3lG5ObYAuswJG4ijbEum5zV293VyBT6sdB49+GpvvFOKA43NPk1P3ZGk0LN+F9DlVqTOCuCt
gLulldPczLf4jZxu2sXvy21xrz7QMPMh2aXLepAkrkn2JUor4GawB1ZMBUY+so5TzKr9KT74BJTu
d5F8EwnJvtKhXW3Q2yL1X0fBGtrUsArfkl/aa/ASoWp/zs5gqsr3mfQ5lFi64/mmg+XBcEXpwcmy
ba+a1wpxeWRO2lThThesOUfilOSqUFoI32sUKQxTlw/AQFwZk4W1ghcVvjHDhajoyckm4iTPD2eh
+qoSV0kdalnIiSkIWGUlS1xHDsV/wuoBPJhrlMyCt9Z3uG3hVC3ni5+Rzu1KgBb7KQj7ZO2jgNnZ
AsK1U5SeX61N5vqlM8QbPs1mnZhrXrmXzQC8l68jteL+tRf878roHPJEgO1ZoBGCDRcJVU0xwPja
lph/E3ehipRe3a7qaRtrn0i63KBwQdq2MJTFjmfnWZPrVx7Bh3GhbrVyk43La2Tdm3p37p50a9X0
rpeVG7tx6GXUPDmNk//ZV8HiPynZW1Ifo+xMFPoLHwxlS6/tWm0b5Oha81U7fntB+NurU4KScwKK
NXYL7A/7uH2O6pfCntZpkrsGOyPVUNbeZUlVyQbuaCeEKAymIN43en3WMOWuaNS6TH8P0iTox5eC
N7nlohG18sQc2utJKutB9pq2RORIRkLKl54euwYlN/g1L0cqwI0y6p9SdbHaL51RliYBNyGFVg9t
hxwU3uFuYRlGRBMHOy1iyYd1hgnADu9BPzhkX7qV7fblLsbCUt5Fn9KoMhmMA5WdnyWZFjGlSUwS
on8Mh9/wSlZju1uaZ7WdOTqeTrmlxlI2nYmCe+ySfVqorTdqYbkJ+loHqIrGEb+wFpA4UjZps+lk
qlwdOnA4eX0P6bUYrm2C50Rrwn0iS27RDo6PshxCZEcDISX3SQ3PeXRRukcItUslxjGyH0iG1uPY
U3QhamHZl5XnzjpatC0k/Vo2+ldJ/CTGy/WsKRuMHE1TrdrpQ9a+V4I7mnHXaqrFymrvw0KhlYQ7
BHu/SG4K5C5ZFGzXaf8D6Kb2/LF7C0eaN3mI1hLr+LPa2sUWDV7t+hEUuzbBfWsrutcGTXtetUiv
938eAATOuzhWV/gegtd8yJiwMT8Le+klr6e7JJvjpqi7ZysVKm04A/+T2T7KgZDaLoiqJeYCM7p6
EZJOVVZV2z5BO0nqsMRRKHNEESqozpt1XieMowoLfWMuXRNwR/ijGwZlyr4q7HmTpdmjCtk/sygE
azFT4BlDSc6AkBffIxc3ExEDObYswofZQLdROPNwD/CK5OkUTfN4a/S82U4TJvYOjuJ6AqZ2IKmN
g5RsXzjLW3d1aiji0jT5NWlEpJnV7wa7MNdpjQm4y67w1J4M3ej2iFELb07Ll37W+LxK2/TaWT9U
CldK0eJxD6pWPtijdDAnXoKavjNNNPeixDRdldz0klHah5oCqQ4s/SNK0ucxMltIBJW1majGV7JV
0LxSAmVnFiMCSgCqO4ZJ6iOXwf6V9vRdMUQ7TnLJ+UaI4DpJVu/2w5iiIWcNSiqtuohM7liBytdJ
a+NLFdi/NFS3R4QZxLpAT46juboq3WBs0kpI5PYhCErHdhNbaCUG21bRM4baqUcgdK4tmsVGdhxD
KTyIoIgO6vLw51daeFcVO/CakJQgbtRpyEBVAUgBMFeCBkSwcv7zwKWyVTM5O7RyMZ5HY/7H1yu9
Hfa1Wh7ltNtzK46fscKP0qdNluXJtvFJfjVr8RarWXIB60OSENENH4HNAh4AjCV7ISy3ciyLtc85
wJLydFcJI3zGwCu8ubWIuPJZjxGAcZ7tv+ZkHj0ZRwqEGwO2q97bLjTiiv5czjBah5qZ4TpaR4k8
fuPlT8whdlC+senFiXwaY04uKagJCXHXvc/K6GAG3Zp385VQkfqaRjlGlrlrDkU6P2zf3/hhUp00
I2ifBsVnQyUc9qr62dUMFfFICYZ15fQShaHl/fdDof8vNZfLiAc943/WmzTtZ1bk3b+Phv583//o
LQ1ZMHVBPImDRBPgSP5HcGIKWzcA7NmqjMSfP/nncEhlOARET4awx0TizzzpX7AUCwmIbaPEZKSD
gvO/EZzoiyXhLwJ+XYUPx8iKCZFgtrHoYf53wYlEHHI0ZHbqpMVY/lRxmgcrHUQ5cLPIOOdwITZj
EfwAkUvijT3KL01O397KQaBlbUkzNPeRGYagp8d+eEzppOyksqidSuekEZK79GEyB0V5l4mTPcTd
Vzra6WZWddqvQyWsXZbG+aYeCTNKzR7D2NiIC6CrhzBYk3xdTGuE7PmXLqNxMXQ5f67zSt3lCiCI
zJLS8jyP2HFQsNtv8Zh+21YQ/owkpSWrWUXvFldscfEIkY0BkOWqQblEhE/1IxyH7FymcsSUZGj2
ipLVWzKm9acGV+palbTpKbPMRy/7A9nTbb6NEn8XqfF7qZbzo40xYoU4MLdZwNlXWmbcQs1Gt5Ls
6lDbUuraZfY1a+xYvMphV2qSujU1MCmJhXzMHG3BOWi0CZKJFHTeE/qTYoF8ttnwNA1tiI/Tip6i
oZt+cqyzP/akxRvB8nsYp3Hy9G7SOLYn6YfUV9lJNFUPpwoMXGUP/kaILHVDBuK0e+vPKBlhIkS6
j0wgVD7RHjGjGoFvyamWUBIC4RCiaJ7juZKYYEnDPU3H4jKGieGywiE+zYJ6I1LOb2CupqeIxQwP
LCjeTPd/fLPPd0UTUwOn3fyud/lG1cZTa6gHLctPWMTudscIaOrfzFzQ1UqHF1WlEIFvVSkcorRH
E8qpxyzpYwq0HcZhhhn1tjXadeGnb7pvGjR2unom4YHD+USCFMvjT+Yn2T4Ng+Yt5AKnY6O9GPiW
RwUDqh2RkLD0q/2DjAinrvChWgJrhRLpB7VXhwsAmHiDHnNbxQyDNFhAsWzspNrfITMa1rbdkH9h
wlcdSUypwszxaxosSfIc5NCoxsF/zy31vciNe9LV4d7Hpk2VlGRbK1WwRqtN8WRYbbUNGwtTr2xG
blISTtIx6TRt/XOOU7fg6DzWNx1QT9DGG0S3hD0xspkSWhjpQxDpdwwUAwZDFZPaATtaGatfSWac
M73AWmtQPe7HSqKbwzFFKfRnBS1rr9UbHzVkAoheyv0L2ukI1qqFy1ZGqakqbHVip3G9abbmdeKl
FhnpA0h862/0K59p+zJEhHd3yTZV2DRBdZWLtZlMCpweP1VBrmFlrctuPtQkxBT6+6C+tiwgctw8
/E45xqLcmW3FB8KpWDS7uYzXTWKe6DyCmRjAmQ9F8zIo3ewoxXRPFdKgci78vgOCE+PVHjvuViCJ
Xi5og7cfflmRI0gDpxvclBFALCLHZiYKDmnN5nsUi2QHjnmu0h3OlecYSW0N1liGD66TYx+ZyoqN
8zJFytrvOAvnJMTQuYWLCNZSbM0y3nWIgoBbPoeiOgo9uqpVc9R69SXVAg8Kh+6MxIekhDe6sVU6
fqCvq2npEfiEj5BoOnhqxMHHT6wttJ4VgaOvdVsWrpkCNCLe4CGr8nvboYIya595DQfEHp1uEtAR
FMpqYCYc2Dauze5cU7cibLG25BEdwzhztAGabun7xzmqAOmbhYMR5iDH6qaLWNrqJYnMaDa1Nq6t
kZNBG9To3pVw02avyHLcJcLM1Ik5aSFBKzVd+y6iW2j18gqb/bhCtTNBBKysbc+brKjJtQ94830B
DasgH06npTVkh3rkdJ7NfeCgbn8JiRuhDvlMa/sSdOIiTxKaRbkt1jEw4xWeflz/w3iIRcq5eCL5
a2jNm1ZYTttzqRf9OWB8rBHChsfpGEbmRg8LxgshDVdaQMT7wIhUDOg4mohrp8P3i5O3PljopgET
3ZK0B58ovRREJ9KRnt40TNErLUfgZel5SaLcfAurVvVInldWWih/2z6K7yU80ChPkRmYSJIX+eJk
vE21rG3yVm5vpjqVDBewkPatD6x7YoV+CnTyp0VQBfckWeZSAfPKATXRXui5tMc0AParK6Sl/59K
vFo0VgUrAJC/fdHq1RnCA4bVVsKgJQF9aXPgMAkpiIDZ1SYg91eyNlGaop0vDMTmeKuSYnwuLGas
ODn8YykrPbCnwNrB9S5XWVUz2RwJqaBxog/xAsCtYzdSg+wdufpvLAn5LUBW6UhZ9EWw47hvOvlF
mMnzhKfCUQtTcyNhFEczzysk3WmurkUQ2h+GkSb6Mc8L4qWawCZmKGuk9BCoZvmyuLcOjSVDaDHR
UFdGbb1lWNDepIIJkwLs9JT5uP40qtclyQ7BpT8Uaz8034rAyi/F0Ix7OUoinNvBd1X6Jup2VJeM
wvvfrDepY/RasG1CiwHyYGb1J/LHJegADeON6GfzKMZKcBAAFt63DW2acT6j8MwIJB3KA3wwf1uK
lDZ2o5LPZcnsIUWs7mqb/Ck+IkZ3gC/pmSbJuJ5srXntK3u65npWgFMb5Xik7o+E4N6Iu71sF9q2
j0uSHFO1c0OtP3eWxAZnEPT6qAI5anDuMzQTDZpK3YpfZ4k8SZwg5lku88ztk5ihQdzHLs6u4thR
jxDJjXGB1X1+5wxtrRN7fh2DJnqyhdV/S3LpZ4jU+vQpDyPGjCVNE9wfugvvglbOJNf6ZWBXX/33
5f39/zX8NUd2NFP/USg+Nb/q6N/K9r9/1z/KduNvlOUmlblqqvbfCTH/KNvF32wMSlTnQjXMv+rE
7b8tci0Q15Yu+J4FjPiPsh0yomnwzxHAKTDC0In6b8p2sXix/lq2o5lGEGnyRBSFk8C/2aSaTo0w
nlroFkaNmL6ifp7S+aREY/qKfjxZq3GCkigR1XpOLfmoLA+z1GN4Uv48FgEhzVYDQ2yY5KPp4VCC
Lwu17ili+kl9L0tE+pHaE6vTE8k6wUMv8o1l9ICQEumVRRu0ciLPa6vSaejXmbqu4ioFnQUERMnL
cJOMyjY2l4YJBOPn0pd9TwUT6ARZ8kjTNNtzXYeXYK6Di2bbv2FkgRAFSa2QyHc1O5WpUVeEm1Cx
sLdMwP4ZKIP3bcf62NcBKQ825k4rvNa4iehl9cpJNelTJlb7moS97xUNRJA6NcB/leXs1n0bfeLI
l5IjvaXhEQ8SsqaMDlE/cpSQs0HxWltjDgKXx5vA3LGtCCrpCuZO27CdWaYmNlGolhiVg/Sa5+Yl
S6fF0By4EPmNR5ZSyTeDmbp+hjC7G+tqp/fWfDXsApRkI9nfrCTrSmmDT7+LekfIfn2ywvBBRjDG
IKIN3FJpy3s/012czgWw5qe0haH951fLVwaDzI3ly38epr7WVsza/c2/vqbWakU2GuMo8M3yk+Gn
FP2Kf9JNKV7brXSleVJvbCWk+LQDIfaVqC7N2DWXTonaE4m6rj8kMUOAEWlqm2u3dgZ9l2PO3Vh1
hDBv1vMneksfliQb33Q3rwEl76NtrcbDhlXsrVn0T8MgeAPbiRg0Rpp645MvcphVxX/Npe7aZEJm
kN/2N9I4Too+1y943EB9Vzb7AkmTnax/wtdiohOizLCjMLjB7s5WYRwbn5oGZka/pG1jfA/C/krn
XsHj0/Y0wJkO1kn+qWu0dLqM4i8uq5csGv0bgnguUX6nZql8p5YRI9bsRn2jMJl3QWbFnIR0+R1o
9YsyV+XNlsov4p2tnTHJ6QEM7zbureY8K312IInI64fa3qskoebUFxZqqxh2BFG4KwMk55rAj1+z
gU23LIxNHGvyxgz7ry6n8vW5M5TGMo9aoN38pJc3BFXQbwZgfJWDmXTX3k4Ofx4MvEwOAtIJCBPw
eREo9inN3LbUmvOfB0WWZgR3tYFSpNTPEu3vtZXQFPaJKl1FuOm8GizxieAptymz4V7YNd7Cxifo
bkg6txgwQqlzAE5n0nd9UujXvm67Xcz7CTHRrnHrcQpskdzh9NtSWjG8gPW4q7Wi3AqdqOs0uQ5L
z0pvyuaKmaJ6Gvzbn6+UUOuuUaAXuPnvKmesfTLQCZ775pSVhfzcwmTdVUQfGWYSHbi1oN+Mc/bg
tkh2So0wfxjQsIwtKClDVpKz1tTJ2e5HtHBt/Is2SeTwMknN0bsOUBBMWspJSd3/+ZVpoGLPooF2
nz4xA8u636lZoJVQZALXbXXcV711VszYP+pVc416tXqqC3gFUgJYyhzFgLevnMmwqGNUGvzWSOuH
3KYdL6fSj62Zv1eIJvdKqpIsm6LrMKH9D8j68MszkFD7F23elbOSXpSpEfu6pMc/h1wPTBk2Iefa
gxThyq+KPzOrbN7EBBU4rWLoOyEXjOKLdcScKqCsv2OLjO/RqHz7KDNgOTGY47bonElqi1NITebU
RN86tZSrWxsDBUNIy77yApod9wHsH5nrlKNregrmInu0lgoSBXFCkGrbahnV+DMx2tnERDgrEEra
WX+EIEIPxzDuYdZKu64nrtNWZO1RRSmZxWlhPNU9TVGy4Y3DnEEHVIPZ9BRwhXqhZSeDlMhLD3Tw
YkriF9ll+a4PjEtc6MYuapi62Nqcn3N1Crex3op92R2luZ29SarS90aNz/I47GBczvcsYMYygR58
FiMN9ibIzxKti1uY8WA2ZBxZAbKlvk5uBeKWQ9Lr76HgGE9nimg5te2vUFGmTqGrxSqhTtKhR3JD
E0ecp5IIlDCS4aiCE13NSiKeFKM7Sf7MW0f4F9OnYr4VlQQWYhLE7WmonDCdxveFDNRrITsPtHNB
fBObQv/b6A3Gxomi3BWLkLHcbs5ogde9iJCaQRyvjn8eJNZJePMmbntrGfZMvkXu6kxIrJXcNLKj
8C5N1R7SLnG4I3zLVUXAG3ilyamIB76Ftb3uDDPflXE17WnL0PqotFc9nZkusJN7+I9lRpiScbMI
MLgNyuiJhZCZT9m3RqlykBIt9YIiJBds+e2/HnqyYQ6W1j6Z2G+ezHtjoumxOgnpLdDIM2hiL+5z
sUoaeAmcuKW1xXWzLqIABkQ0R+e+tCMWSjvy+hrkqJ5n4ylfFBQ9IMjY/v1/tob9Czng/yqYt2br
OmL//+CIhJOYpJ/1r/Tfit1/fOffi10CXbA8slzCIpS1xajwzx61avzNsg2T2GQSXVSI2n/pUQOX
YYHnizoNrMUv+c8etfI3VRYqVnwhDNXCdPDfFLv2QrL5S7ErwNzomo49c2lR29a/F7uNJMUGudJc
7+1Fz5mDqTVJE2E3/e7ZOnZZVHa3qjOcvE/US1rY7a1qcBlaCgq+Ftb00Vd7Yg91/3eMOxgLNhOz
PsgR0ljPPvkatAwc2wyHT+SOZMZFPi1clhwYbhCEOysyj9D9kJO0Q+8qEl73QIKWPVfJnb0hvWvt
6OHBRGvf5Lu4ZZZoEem6H6MSiUPbvpod+eplrrtjl6JsTzPfixrxBRfKZNJFjOewGCf+PHS6RWFe
K2R55gmdwqh+NjiwXyClBKtwCXvIerQtUdLMXqSabrVUAmzD7IGSlO2NDo1zY6gJNyiRCIHiI3qz
k520LLeS5WtPU4h8L1GJuMo6Zat3ynNiCvLwQv2jMMNkbcVnO45I6wpD2zUi/zy1E8766hZf5jk+
1ASt+OF8KHx5m1WVk8o3TmMXOZigIfT5d9OF9x4dg65UHpZ70qvyXTSgce9rp5jHS1vV1y5sAFSW
qMJItMmnQ+MzCh3ac8LEmWbKkXDOQ9w2b8nsIxYDPhuVrhSXkQN/sl3lIzqEin4nVDsCA65h3l/g
zayqrtjFlv60OOMRhjXP3bQnR+RgcEhSu+DWtv6zBLxmmKLDkLZfLT4uWAV+O7vG2F7IQXq1FEhc
mTx61WB9j6ENo8cPD1NqjRgUl/TWNDiibjZ09DPmNJaoaviIDYmnX4meZrWVO8DXJWem4hpFdZb9
6d6N+XO7K2V9y7aznxX00zrxM2s1aJOVPACmaebD3BgP1vlHYCtPC7XFisS9asYjp4SvUM1OU1sG
66wGz1diWos6+QPMHDOAeYvQ961S6cHUIU1icMh1Oz/NbQTwk9Cy5ZVN8bAHr+OYuAJCMeysqfX6
HKubeCijfMLJsoHHcU5UyyHHe6ORZce1cxd0Si0z9OTqQ8ooXCIjaSkGSDOJc0drpFsbWOeJw85g
ixeptYGkWdVL3xxYT1AdlPNbU1hXerU0huy1YSHYVeD8peGh0VQ3FGh/qkel5Dellza2gCxtLnIg
WAVh402IkdIcg04NvNsCCKpKG7D++yr9aPv5NMrpa2Hjq8httlqeT2Zg5BnRIQVwu0FyTtSakkpG
rf2pxrXX+go7EcKJhU6KvUkhgriXoR72oxvD1LRQgSQysCMVFUqHU0BiihWYzJvogaYa0w2dc3Sy
KYppPyjFTgY5XUfZFTuU2xsRmgLfKXKks61kX+sIQrFuO1yT7aBfFH3wNGx+Hb4is/N3LHInuzRv
aSBQBw6EJRZ0rrgBIKHC/Ssjc6f000lRdXQeSNXIXkoKyY1BdhKrrNE4qzHb0GLc+iAoEgtlCRL7
JMB+FQ7HPkWSwJu4vBGzKWGbAa7cZVtq9kNnkhczFw4ZqIXpquhgbF7e+KbP5J9GD8iOuxxNiKoS
Rh1lrlkRf8cwJZHoD4YobeqKs4flpYni1ZU3+9q6hcpIjsdGGxW3RQoaLSaHuXfSlD/TxoNGd6xE
l2cCPKIJ7HUSKkZbnOZRXHwMKM3YuHKVPMDyQ6UrTs2Maloej204g0TKd4Efe3UvHKUajn4nbyNz
RCqUPmp6x32MQooRVEdsV9T0XoDIMibf19YKr6FHaj7RIlkH6CMp12a1J6I2xI1S7Dr/Jy0IYeRy
yfLoaBf+Oi1RJtj1VmjZNdJqNypWNb5UMWbe1HcsrdAwh3lDbKUHtcJt03lTBSaHtcZFHUJ/G6UO
IWofIT9N5tqSzZxkGpF6JmpftUe9SM5CiMqP06TeRufG5pok+UijB9GAkwpMwpKZzozhcEBofVEt
wvVK5FOEBFq9datqfOSDl/LCPkMkg3FqnQwL1ikzB9suv7KgQimYkWjDz7RbZPuauU2myhn9ZgvT
cIOGjQvsN4a4jwgLxNSEx2VIm3Wc9oGnhFvZlL6rgZixvAAXXzu9Xu/lstxIOvrJRWOqWl4mSU+c
5h5x0JyWfyW613O86f3O1cubQiQaA1dMAwlmwODaAc3tbP081OOWHdFrYuEUeOmIFlvb5OgmsQqa
V3ruGTo31jbsazwpyJ4y4dRNxGSE9OBmOuVt+2hk7eBH0GrVeM8zd6oUYWXjBi0cFT9adFhrJrib
noPV8nW7Nk8YAo8V7V8ESuuukE+hTSJwhyqMG7orOfvj0tOMiTwAhLPQAJb/N3+EQIIPr9t01SnL
rZ0mwpNfj3vcgUSW0yqin1bzUS6fcaPT6iWF1gBTZpHm3RyXD9nHyYKc41wi51OH8KilLQJ57UIl
8efJDSpGin7cl4j0hzJ7LGthZtPZmTmfv4XKkovK0dyifWQCOsm6bcfkaBqUlcqAtOBzmM6DiZoW
497UeZPyvaxn6aGQu6sYDLee7V2vZgQzITdZOlymhGVAv2sjJgJsMvGi8EuQdxkzGrXSG1TtSdez
dZHYb5o+7zXICXO5aca32g5Qlyen5VNoEZQpAf+iQQrUkoSqTCfbJlyhzhmxEYzMf/rAtxXiSQqx
MY4lSRlysBny8b0J/HNe5qjJjRe/YsijyFtLHVYtFCUWCVCm6obsIW5mbpyg2Y+W5ikTonezv+gs
mEH+qZkB779xG3UrcnLNP4d+7Qy9fyLS+l4kG78kpyA6wp7fFLPpyJK/S2NgzlOwL5l8Td10ikcy
SU3LCUbN8QvVLWvIw6OYH7rcI+dTDhpofnVeZI76u94bp0xFBYCfphkcC9o1mvAiZMAk4+xDb5dW
0QeDc2eaZUrMwUJjOr3Y2kuTJFff7w+pnTI75c0cTGYSI/QFTVhbQ1PPVJOIHDveK4PsAT93mNof
o2B8b7l+Dbl8y6ftFImS+SlOpMZ6brroOOTYN4IPrbn6gf3ahjq50OHFyKtTzdmbHNF9aFTeZOcH
YhyggmTBO/HsLzI296hBMibXBKZIJd8tPgsleBO9OCFXgpOTyAuhFbeXgAIQsiL229THnmJuJx1z
EjBxeTVb5gv8OTfHnh6CKERzZpp4pywuUvXakxxdhTK+M+RhdhEcQSj/2Eb/oXdMgaa+XOnq4DYq
d6GEASz2NJl3WZMM3v7k+kut7GMlG18G9KGV5pffoTCPZHR45dTSv5mvImJ6KOUzJHSxozHN7nJV
E/yxiVa268E0vobRf25Qg4nyGkQSlUtDEaXcumEL+PoeWOELI1zm74mX1+h8e7l/M2o8LiNdvtqH
Cjzmq9icj8GU/ypz9aOY3xDdPeQS6Ehf1x9tFxzrUP6Min5jiOEBQ6nCv1+cpMS8t5z25zD2llKQ
QTBGutmFDor3TPsszOBT4+PLx2KjMbMLooYUNWkfg3bholpnkgayu3qDS4Nf16Q4Vc9hVSPls98N
IyZpVcr3ETP3kFm7DtxrZO7u2PX4lBfaIwFeXQv7poJEkIpzo1o3bUpPyyzeDOOfPpn3NY68XWQ0
wzk17HldjrVNodw99dmErwDgkkhq82ybxFWq4y2Is2/w4l9NRmBBFUrpzl4gjJO1GTNVvIikUfeS
zicgpwmzr5YixxBsQ6IDOmbq8D61WJevlqb9iqoxO3YpYtwMqqwU/v5f7J3JcuRIlmV/paX3SMGk
CsWiNzbTBs6TcwOhO52YAcU8/Ez9TH9YHzAyKzI8qiKlNiXdIr1IS+cURsJgqvreu/dcrewzhjLr
fvypoElsy8ZpntWSAdNJDgRZED6YAaLKSE2ElZmjw2He/BwKMFNxVR3twj5qjSfAa03znjkoofdG
V5+1mA9OMiV02Dq58uEP8+YqrMPYIqukOdfeB3StryaRPxl+BA16cLND0fBFzmN4fTSOqHka9q2W
P0XPAAPto3ECaGIArbwiHRJSfTQFN4ri6aZgFBBDAMCOxjTUhaXIukkZwlAwxBWfKkCgOJZKd2E8
TEDnq/R+nuEmFrlzF8HkWscMHD46gVcFNiUnRn8T+P1nNSxu5qZ5gj9VovaGJpk5orq0CHadFLhM
3e5bG12B9nE4MOAcUIJ7GDF6/gO1X8oNqgxjT6CMRV+26lZNULspwoHpszEW89yBGiZmyOz4+M46
g3bXRMp2OD4IkBPn2nqzRrv8QX+MO67Dt+WPw8hQ1/ppwnlnK19LrTic194DGZXVGeHIJhvH8JKa
1c9hnoq15VrN3X9vV+f/zmALBZL3Lxs25CG+/3Eu6fz2M/8uJxQQI37v1DAY/PtckqaLbzIqE8Ji
KCiXuIl/8KtgNNoSQaHwPKLkFZrBf7Rq4FdxMIVPQfSva1t0ef4rrRrQFiS8/bFXAz5Lwd1bmMCu
peQvvZpAxFkR15z/fTW+zgvFRdaFOJGRpcjv7n/7lO0vSuve2ZR5Hd+IRTz39cBQoFj3so13v38B
deT7XCfNMe/lRoSyekqb2HrU084awuopHhlX1trKwPfX3lbDebkpDA8SYtRGN3Umph0wxU7pCjJ7
39+LoXfPoZM8mQv4Jl4QOF3XHOoFikOyLV7yBZRDM5zdf4Hn5NZuWGA68YLVcRbAjrOgdmINdEcs
+B1rAfHUC5KnXuA8aRZx8C3NcatGhzgAQRrUxHvunvMS9bMHJ9ExaT+DqZkX+E+5YIBAd/x0FBqz
9OCh2rjPTfOBOqY7e65MEPZOaGsCA8htNV1HUZJeuMs+PUAYlIiuxDBZfY7ZQCHiD0iXcnFnOCpD
dddYx4JFeKOyluY86pWDGOATm9Jon4Vbs28jO9ik5UwQd6eRaA/YYnupk00par1XbcmpUiBSshza
bJC+sLu6VXgx5HzTdMYxHk3nDuXN/HxJFyCTG8/bXM94Sau8PDOUmQmYxZ7WLpwnB7JTtiCewgX2
1EF9+vq0uYCg1IKE6hc4lLCbXZKB2Fp1GgJArKdiy3FD3bYqm0+B9C+K5sPZZDi8R/rxoQVp6jk8
qmoBU4WCYXA9D/Hp9wd3gVrZy8PX58p+QVcsyKtygV8RdCmPARKLdbegsRIq1vqLlsV8IP/iZ9mQ
tIYFqTXC1hK1qX9wld44Ctdv+QLgmhYUl1EC5Rqw0B78BdSVLsiuCnaXWiBeyYLzonYF7LUgvsoF
9lUs2K9uAYDR+J9uOzuK16SspwjYg/T89S9jLrLf/vX1ua+HafnqNFAqZ1bCLL9jTCQqdWe3trqr
ZzyctlIZ8Z72Val8Hzb8EF4HpH1elxqaB8nEgN4iE33UKAmM4CHI/LuivipMb7jzexCWuRM/2az2
g7o224aYBc++zxB0iomTZduk5Paas6WJIS3IYpj9Zv/1odbjvnWyHg6ElOeh7k+m5+BbpBy98rRn
X9H0wH6LVaxyLgE13aUSNArrqRGHS1I4FgfdxH6IWwRqE/OloWqqG7NF/2tgS19F83j2rEh910nz
KUvVXKQRvHazIKnJK4ndakijK3FABBqhMkYxUX8XSWJQ3fr9iTEVwXxNtnfjFn1VDt2qZljBmdw6
qWHm9L/8y7UnHJazdywDsfOVNu4akb7P1Vy8ucG1EkZ7sIv0hb/Sh2MTqlvPzGn+ZtY92S4QPbyT
2Q3eg1B6P3U1vZB4QZ46gXupQABxX3GJLwye8FYauUMnk6yqyUueoM8+NpbVPLWtU10QvaHVVGgk
w9xQ140rH7XxTeRB/Bb5A5kbGuEy01GcDzCpLUiWK382p6fMYwbTdr7/lIjw3FQiRozcYo3tdHr7
9WB3QXJbduLiGGgWKA3NXayNlMwd13rPildfz9mbPfpim6bXWcWJnWaqsWXwk92TdEW8WC8Ocyrn
h65qMENUqBOF3GhiOC+SpCHiuBx55bfD+eujXFMX1TEG068P63//tt9/oPHFC+mM3eHrO37//Nf3
DnZXUSibwFX4b//+8Pu3kY7hwcOdx83XVwM/F//0fTORB0eo6Q+m2cyvFfoCBG0ieaynQRC6ZyW3
sugoYn3vLe1jf6cSab6YUdCgEOVM6kyF9SJa2tSDfoHDVV0PGSUY03AXPfCt9HFuDHa/0xhqHm07
eXdF9WBUYwpbKGYbUyP+2MboTpnKwzXKQNq6s/ORu63/nM8ktomQgp3L/APl0HgOauVtnJxD/+A4
hFY70UNUJ/FDmaUa2W4zHL4+TIsuva6S4VIlgJWIKMTyWttE1mTYrqWDvMaLN9LAvCuY++LLJ+1F
LxW/kd/kdhkArW2Axtjm9aiDEAKS9yOHw/8CwkJL8c1k4wWQ78DEU/Mt/fZrUmXMU+tbPkKZyj5Y
i5I00gXJ6JAuejddBXZLk7v8OUUDAuvwI0c6uXNt+u8tTWcbzrsDRRIcwfAzYHX159zYDkm9zA6g
HY3xSG1sW/GFZNPkSqNUh5aO9VU12IsQv62j9MJC7W7jKjQIK3WQP9gOV4nol4D6n8z52l5bQmRr
078O53VVhe0maXp+Ye6bTVkxDHdDeBZDmvbrNGWPySvzGBVCr4JgoJvX6mMcM2QwbVoQgpKtokXa
o/bYdX3FSDiagU8wZf56psFB39pWDvPYkKZ8qcqLJs8F2H26JhnlFHL1sAnXL6k71LyPVXplkoMc
IpFcF1qUYG01viCPUrGi4R9a6Saw+cVQG69sgjXpkIFzcuLofULhQgqOr1cyk4e4HuSDx2T32p78
e630XVO43o1lluqpIr2uAIZgJ2HE2kETNy3M5h2f/lUiOdT3jvYOfaSCW9Am4T522dxEPFDVugF8
JwNpRWYk3RJJYO06VY63jcX0PLQ1e2uW0K63SKlxrPBaQk9E+JXDFCBBG7YiDfgg8LkYXXed6q57
7NqEGhZwZ1LEYmkt5I9FUnYXZw52dQkbBCE5SvD0pxGghm6MA2mwS+T20N/LTpTXQUa3kEL5OmDm
dSaNKCdwx730RoiJu0ifw4mIr6Agt8YeawQ+bngaehFfYjBK9w25rFzRB996HPrR3btONzwY4psU
Qp7YDqD1uuPeaLN125jTXccB9lyDoEjqjrBbUcL4NtpNQXg9zfX+aPUoeWujzbehS2+zwoSwQgAm
9klu7MzBnU/5TBEcgUDum6SBKDzG974jaGoQkBvk8RNpiM5JBZ5xTiUnjqCf0JhsDF7s66xg8Uq8
UINNCcu1NSf+tWyn19mri3NjDyjF0nTaRFSXx3AIwm8GKqDRRkfkH32jpV3hOePjIMpmM+Sttf/6
kEzKmM5vDR4gZotpPYz1YV+QA/CkKp/hSDflDzaZpyJG+mQjovPMcHxi93xKlbTuTAKZ1rKiHeEn
pEkUcpfYrffIbvPaRhLdPQK/eyaV5rHNsNiUZLveR9LELG+p23K0OFxOs31MnA6gSuQy7WQcIKY6
/1GEVryegyy46ce4PtVxwuQiddW3JAYuMKnsh22NTIF6yDjow/GxO1EBva2UT3IcrOOQz3Irq4qE
0mpxoziVOAZRgtt47FkSwN5ty1i+SK+FTCDfK6LgN3nrNyeJhhgc0a5JE0qDyp1vhG6f7Bqb99Ap
cbSVJTf0QsFcOUQH24zajq3h3lkTIxghZ30uKoJ7W5qV5vwA52TOE97ZMtXqpKXhnSyAoFls7Atc
Pw9e0tcru+vAVcDIRGvGPCuKD4SMUZtb2mAs4AcPQ5ZSElkwZWLHP9PbzhfpZRAy922TJcvdxx2O
PTS/Y3Nc07zlgk1JsmLlE6u6U8NBkiW6NDjs45QWP/NCGsjJ0hAB37yfw6iF+GTixlfuU7Oc5xGu
0DupHAgA2mxwDxgvoT8XQAGQqcdlBUcu7olyCo3dpMEz6FROV2NlNlfGxI3fme1xSCwAeDZ5YWDQ
JmlMZ6uOq5fZvy5Nr9/TLRPbIFyUQ5Cn5E3gDRxV5u+5vWmEzrdRrBktMDAkfrj8YermRTcd9pp8
hAinzPUUe9+jkbSroP2ME3IuWBXW7sn2JAthj7Ms2QaeH6xTI29Wgy2u9VQd5prpN9RZBABvRT/c
VUwuV3ZJh99Jg4vXY3SKcbuWbWasZsP9UCNggsSEtdIkw7yOZLkVMn1h58k3g196e4DCm6omOEBV
JVbizHrJoIVkUgDnZCG2BNNwgKbE9JEfiLIAwIRl3KpuZCafOzbtOXAnTsUVnIOODQFlHXXLzxE5
a5LNMI/FiBBBGvnGjj+MUunt6CJSMLzFJzLIFrGW4MnL4jJkTXnoaNKuQzwbJ2rtn0T6qGPedta1
qvK7xrS744TreF3aHP/ECOwomznpIHdMoDIW3ns3xeTZcFpVcV+dASDaOykcfK5lm75W3bBOzMJ/
82MTEE7s2Fck93YQ0M5k13jnSpRDvzLd8S4vXnE4em9JWt4tgtaVrLx5Q8q3c/x66DDUk+AW0ynu
krPwQ0ZnoUJuF2NQMXtpP9nATpzKhT7W1M0qDBQxiWE6HHxJYBDZxbE97+NOVfsBZgKfKFddW/uP
QVTbW1knt3kix3VnLzAN9PUobicGi2YzracovYpVPW7MyX6bZqfbdGkE39ANd4NmUsaOu9PGnG6p
+6/ZKlnOXesb1OiANQfH8OzFhLZEdGQdhiMG+gjitrbebO4cY2E0YmcaObo32U3JiX9lMo/oMyAX
GYAAuP08tASmkVG2ajPm54s1d5ZRt6r85HoajKsIk/UmTx+tvjl4nvOeuN47xP6LHSbDDh/3iz9h
d/Hr7tOnegNLE+49eoNrcnnSrYOV30P6tdG4R4n1ZuutkWYYjfPdk7d5xHTQr0FBfD3onG2qrPFQ
1dMmRP+9bRTkLZd8Idw0TN21eakDBt5OfMw5QuMIzzqoLOHPuB73/SgXdFvCy+AV7b4nuNOap5OV
SYaJjNqh7VTUEwQZl0mEJdOB8WNhSaglIthoMMgJbpILHZOOkF8N4YfwMhnMb165xG8bzSfZTRli
zWkle2Y8QcU0HiTxW9oZ9TpiFEqNB6ph3BNSzhoAraGQ89qEw73LML4xcOvXEXMWiI8wiJIYHafx
0eN1IxMDs1L6WWpGTDRk2zK39rOXMgfF8l0k3ZkIixIYCTYgQjcgxGXM72bdrUOSrNda2qAte/hO
GmVKRgG5IcbBNQlr1vSQt5Ll2cuR2VfTuBF5koCjzIbVRGYUzkAI0WnMpEHG9odv1dVtFYDkTIQf
b0fEcJsmYtzGQnIIZFnfqtjY1Jkd3c928zSKygeK1AIdSHDVtzWBnoVtLPMBcDwW14fohQJyTpHW
V4PDoFv1jEyCzk3unP6qzlL3JUCpdHIaqo68OUdI0a9JhSoRZfAQhQUtM8LiLK8nOLTtYS6gmqJV
JkAzye7eGFh5pyjXOG9gDH89hEGdH4zeuVHJVFzn1EKIJDMTe41SG8cK9JZlKHtdxCh1O+ltm5Kp
SVhdspU4IjYup6LJ8uobCNIbr8TX604WedvY77D1HmXkwsPrAetNTRHBkM/Te/clUu37VGUZOLi8
frQk+aCdNLK9Qur4GMmCAAuLcG7CZ6rHPJiGtZ359GhaF39i4agjivD8ZHmet2967V23jv0S0mDZ
GEWvNqkXxafImawNloFLb6c4CwGJEVu2Qehp3AZiih84KptrswyJcamE3vUiIXK1dMfryYqna3P6
Hhk4MU2HsXNIA0IqPP+mP38bGmszlOYjrZPxmtHPhF2af0W6vJDSzmvtqmnnUTjcMkW/yozG2rdz
TEypDlsAYFmFEI3el4H1MG3q4C4bFySM4dqbFFvif7PR5/9hkaTjSHrh/7lI8qb++MXB7/z2I39v
uau/mT42ec+2XEcQp0f3/O8td/k36Zm2YypJU/7L1POPljt4Z8tVRO54tNTpri+Syn+oIwlTkpaF
qtL0PL4JIsB/ITHpy6D/zwl8gqwKbEgYSJFnKgjUfzTw9zmsEyvuKHlpzFKFbeYxYOL9PdYnT5Ah
mnQ3nH+doWSojwwj7f+eQM4LHv4sb397qv9RdPltGRdt87/+p/hTCKCwlb1IROFZg/SQC+LgnxkC
XhHySeKKN7GPF5LYcxqq+QxlrHbvTJ44UUZ+qIcWjskUbzUioExF6hty+reyeQ80BD4z+0hSv3lj
S4VcmBD20FZyb5jtVhcNoUlV91ojGti2XXRuiBpWaFLvyspGrTkYDfIm4IQiazdkWzEcw3RN4Mto
PfLeWjFsqBD+jGipprpGyY8+PYjc9jx7ktNZxY+aPbaNOUlJLQsSdtCwu/XD4d1w8GvOPcaRXKMO
iEN2hUKyB0qoICg3626/mDnDuR9ok1jfGynpgc71DavCFWOS+UrmUB3x8KMLwPmTjOFH28T4L/ry
o5pn71u/mavhKQiqeRMpvqtnpUvrOoMyWb5anepuSx8ISkzP+s7TCmUhidF3U1GZmwLnyAYb7HSl
e+aiXaPqY05b4t7wCzpmwzU1VA1VymWnbJ+LAD1COoVosOPxrRQG50+wZ8xX72J6ousAQHM0GxlR
IO4dZMlj4ww3SV4eZJd8IpET68HB2C+t/EMlDv2FFmUYopZ7vgQyrVePTlg8DGPCRlrb5JVaL3ho
OO+O/Dcd5Wx7u17HNtTBQhx8s7jFNHSWcXJUmUDc6T86AVtcVVUPhWrN5XxPlQ4KORoKCWJ3uOnR
7XLMNjk/eLugABruZkgOJc18r6E/GxEI2ztgj8JT2cbf66imhkeoAV0N5Z67sgOAimWgX7VZvAW2
vB7S04DcI0/Q4I6cFkeNjzWOGDHA0eTUu57cch8QWTw2BY0dvioD7xFPxqeZelewOdC3hh9ikuRU
w6l2CG86dU6xJzXykZyuC6qfu94rHpgzAVOKEHARwRWN6eeU65tsSFAWeI8QZj6dxHgXrnVrRhQN
lP4oOlB2lg/VrNDZlQ+WWwEC52/0q3o7ZD+y4TbwjV1hTQfM/z+zPH9LyDlg+DO/x7VBf79+TXp2
u2dtp08mpKxVndSv0bTwQVvxDGTpqMicdVA2qNag84ApYu1IzQWzwSaZ8Ic19okcOVsB0iv6Dibh
MbF8HCfVs98AXsPj+FwIrFqzQIir4VZPkaK8hYTI1Zv2pGD4cfINXy+FCEyslTPgwMuA487+ixGF
ctXYLTnwUAcGqd51Pz+rJfMsSuoEVYi774arKTFvG/ehqTht50P8nciune1UD06rEAgg+rVKUJW+
OFkqpetge5DquAnSLvoYBurqloIqLt7amPuKeDLQx94ulrf2GBKvwq3fyJdExde1ZvTDfBSaH+qh
EPxS2hI8PHKTVPrVKkDlanMfuNzY0IS4RWNSjYEiukl6bWK7Z23+MCS3bNanG4NhyYoGggMzd3id
fOBwy/su6+nMh6OEJ+3uiSc64BBHmvfFQ01LlBpR/pHn/SUuJRnG0Uc+Ceh0DS9768BLHKY9f8SZ
DDxEjCFwwUnLZkMjA+PXON/4eWdso5k+cE4aaJ5PehVTtljq0fO6+1zFnNQnesUJg020fdm3yg94
mX0L8mc5gUqnR3UpugpnS9NhFIyt7ug5iCBEw4l48q9KizRNwAlwClsKfQVyej0DAlvnTuLczj7V
lc0xZzNg5oNxihSMdtG30GFEUDV9cYg8J8eT6e0cwihX0ML7Hd5BBLqI9H97CDGGr1wj6086GZ1T
lPeUGFPlvToTXetptAFDaJKml5bjV9+xGe14S3pltB0nWdy1ATPHKu++YXXbhlxkhSAlyn94Bomp
pGN3AToTqTHnDwNv9zm4cr/3lrczDLHzOBS3I8gBJS4F0NSJydwSlDJtYhu5uMfV2nhhYuxNgdiw
EpxYmbKeLX+iOTkTM9Z8Ui7ui0a6BH2/e8s06euB8Ic9c6p8P7qq26RT80DMSbtt1VifiLO9IB1T
94aLLSY1gnPuueGlA+ddupcO0O02kcPCfTaGBy+3EOtX6a09969squFNQZv3pieaZR2WvUYYyIc5
Qvid6Sa8DlbXgJTEchjVweK+wVJoTPVPkG7RlU5Thda0uJOJ557zuHhFmNvug8Ju2ATC+oebXTyc
6h9hRqScLTrvLseecRgoow6FzEsSzcUnSP8hIrfXLuguF7Ownz3r1IJioO/+VJTVtGsmqKNd617D
tOjXQdMam5Ztc106KVSIIcwPhOee+tEbiHmCXVqMGrKnT2nlyZ9Yr8addArOw3AumFehC1jVyg95
YaunYqnVWbh6UoCCS1U3LYOAEH7BAvYMocGK8CaqOGlYXQVg1Y4By7pxuCeEMdTQgCZD0F6irxZw
3t/HTRCsTPIMNoicrKMlMP+VyqrRPQ3WWXW9D0ZT2y+FtvX7xCJVhq9pN3RH+l3E1OtXdkrjURTg
PJSoXv6/CMaGgSWQhfznB/JL97//LftVBfPbD/3dsOT/TfFCKMWjg6tySUb97Uhue4v1iK9wtsW5
70rUNv9QwZDihioFEhebMwGj8vcjOSoYm/gWzPk+p3xO5v+lFDdCXf4ogWESYnEQ9i2bCsD9NRN7
RtnHYhk2a2VI5J7ZZz1Qbtspf/G/X5P/4NwNMuBPzyMJiPGU7Vm4ovxfTv5Onls6KWFmdkHN8rmM
MnR5KA2AgzOnH8cs4Vhm47rw0EUM30t9U1rbgAHIysqT98afn/Mu/PzrX+pPVi0mvBYVkWtBMbK9
L27BP+XX0bGybazS9MaigTl+nn36s3vO4AAm8/MsAUjSBBzc+F88rfUn2RHPaztL+eEvyDT3lxzy
vg4yvJBGtXZKcYBFNa5nY94vz192OKcy5zmYX8c4fYgnD2xKZg5AMtVK1iwDf30Fvl7efy7IgDKQ
nwsMQC3uODrsf6yGDDc1cAvT1iIX7t0o43cXHyw1hbsq3Ppl+f0QYDyPWl4DZsR5lU83k9PTyjPi
zzHEi9UF7FG1TQRX9D7K8TmSLbR0Tm9kL+zIOL9XNBzpvuEfMprpREOL4T2wA5j91W9dg/+0tuN9
9OutrFzTpcDDH8j9/MvfYg2+E2atIs7Btp99Bs3rNM7ew4wcgTpAwq71dPrry+csd+2vl0/ZDmdK
2yG90f5FQFYMCGu7hIkaQfLjqk7rZ4a/BBrI4cmSI1AgjpHhmA7YTdkwhA8R1AHUmzPUXBHLM23H
vOcYOrUb0DwdCQCcxlzYQ6rb2adeWE+5XzyWrQMs6d7PFmbrlHwOxOmuer/ZWX12xRFm07nZexmM
5eav/7r/4O3BomUvCwNpTMwu/nhvFKLMDbeRNe6v9H2yknfbTz4dCc+xoqJhirEpUpWtyaf5F4vF
rxFQ5CkT0ix8hydlYVS/vD8KN2RmPuUoOdsIVlRy5tAH9qvLPpkDgzIaJRGPnvX213+utbxYf3wx
XQtPKVQUyILSlb88rasZs5LtDuQ59eQewQmyf0x+gfcj9TOGTlSaKyxMxG3kVreV9uGvn/9Pf7Ui
ktO2aLaAS6QJ88sK2VVBak9z1a69/oXkaCx69kQ4dPZuNd19OA/fuX//xTvGYoP545+siAhFZMX/
sdP9qR8DGYMDSdqCnzAPbkWvY9IYdDXDWHIZT13w3vu8V6fI+jAZqE3+7q//5D/dYTwvHRpWYBMK
pfxVf1nBOehdNpy12asjU9nfFpyMBjndVkY0m6+1Twpr+Bd/uG2LZTX4w6vNHYJyE7zNcglsf1mk
/2nxN0s3dhMPoFKJZrOboaapUT45an6OJiprVpJVRtaUlJ27bnSbr4XLoCwJjZWv2u46q9tTOV6G
tozXw8DANmyRecy5uzZuMLKekBKQ+EmkAvHQG02Bx0wR/EREVWSaOEeng63Fe4TOJMuiTWQ9WxGC
ctUlehP3prPObBctIcOXmAbRqan5Rbscigvn/O8Dg6cr4kVOMXOsq5DytAGfHaZH1tyrwFM09BsV
XpcZ7AKwFeSXsDLBa2VQ0vgtSr5Yys0wdcOzFuqnWZM9NbszyK4ptw+Ufd02Y4N+1TZMdXAs6maR
ct9X8qQ56mLXEvYRP27/SLMPpQvj2W1b9agwAvOqkkl+aUD9hUo+V5XRr/MYJ5gMWeZYSB8zOEQ3
xqCHXeV6w0E1DSXKWG0iCdNrMnsT+TlWIRYzcbZygptCy3xSELg5VoTbwfPJG3cjD9wjnWcpujeS
ZwCmlwO1NlSr46z89yhMc6BfZIyFJV63ANn/veeIYJWnHgqO5cO0r8/s0YSYLEMPK/LT20aXkFWc
+kNHBR/FQ3yL/crE7ymCciYkKUEjSUxZiBCRIE7YF0HlHtG/nQxzXvVNnN3pwQOcBc1uNcl8sQib
Yt2Bc9kMy4eeEMdxBkE/R8SkDVJ7T01OvIEB76ttSVLQKTOXUmHOJb0mOwnKRA0lYkcN6uxzt2n2
tgccOiXq6gkrzBapR35Pi7M+arfH01dq2knFFJ6+/tUZOT6saIx3sZHTHvMcc1eGXENNjThMg76t
RrhKyOxPoy0o0eMgBzSZW1e8Og+yqKNLRTTJJqZPth2lCB4kCLrcnB1eBtEcRVGzYcUONGxvJtZM
9P5NlCM5linxdHZFja8X100CUAhwP6TWPsbYU+BzNKMHMbbf58w0dzh/zbO7PCSECJ818O5tFAqc
cEXn3IU6vR4qqcgZyZsbodDvTInaGGTe3jKuaXbFlIhL2TFfSW3svGFXZsfGHvFxk7az9IG3RWzI
B+3a4xY4aLrpDYxkmb+oQDQhRsE4fjTj3gpJPEgqaR2yJKpPuki+NSqo7nUiuLgjNuRvUFHys0qS
/OwHd27eWLezDYIjp5viaDu7fD1wNwDHK/ZBWjqgaD3nwSZyDeXlXgVp8mw2CU1sbi+IRjYRQtad
B9wc3+bg1Sg+yT5cd+343YnrcofUes2wN1jj/iEbp0nbfaGSHV+Pr3NYKFI25sUn82sYSkCmJZj4
YZL9Jbfs/MaWpK6L8hlUt/0g0oeyJj0WjXJ06aG/rrol9tAG/Hj0A/o+UGCbjcZRcqk8jJ0qDJzN
F/NHmZOHqFdXVwuFMXFsvC1L8Hwv1HTVjm9V4Re3YOsRr9Dy3Ha86Ld2Yvvb2BiJJWMo+dCeiq6f
HpTpnWr+vtsJDdfsKv8pAk0ZDqa8KCYFx0Zn+8Sco7UwyDyicamfG7O+rqq8OI8BSMGy7s+zFfXn
OHG7c5gTpkIn9Pj1+WTsqy0sr5aMriQgQQdRijt8tAAtV9WQfuYa9JSco32sx88igEaSfE7d/DwW
fCNj232jjVfYe826Oc8j4gaXLiksycKBkjDv7MpIWLGjTzFMz0WrP1R7Ke3kM+CIR6MwRIsYwjsw
AON4A/3DsYg3iRqBWhm5vkqjsCIYY1S3oY7FOUodtTbrGNfACEyBZvR9ZeRIgOFdSo2czy+egJBd
NQm7TQojYmUM5XXvtDdNGOWUSJ5YO/W9TVGkB7qgUefy3I2/t6oo3IIuvyBRInrDqNWmKPPj0Ey3
SjcQBn12UYed3VYVKO+CkxuY5XGdIOJUsfyYq+J7GXHEiWfn2QwHJD8NEjNhv5ame4sFE6Bm4h5s
k2sJIou2s49AyI9DOqvnPBoDhNDTqXS5AFPHr62M7L0HiDQg7TXTAFBP9Fn0ExkJmoNVUhkMIOVb
2zFzYJC5zZkkk4gxnlhIaG0zyV8Kr+V/cTncV0ApTBE+BJUoVha0SponQwC5P7K5GqCQqU2KyqEh
w/nFQG3WNHdlX5JKJM+WKhFyepwgpz597y0yg5M7SRtxbPgpLAIkWkhzX/njTO9VXHdB9JlYHMSD
viTPpKByUQQ3ZTn4Y50+l6ofsIzSFI3M6OB700OP/m0ll1e+yTp7DVv40xFcAVM7O2dIdmGhr4bS
e2ITJiLIJG03gfK21lx42vY0+9VtZlw5CQk+SDER0Y35vWt2n03BbTpOnPVLfpE3X9c/BrADvUOx
WpLUvHYZya83oh2ZlHtLJTk/1238ufwCquTemJr0M+E09XX/I5E4BRR4Xpl+umN/bwKfW8/MotbW
SLnmQOVpICZljxw43gfZEfdC9Yc3L1nLH6IxfgbImKjV+4tJKbRKcCOoB/BPIKoESZNSIqAi3tPU
8WfDL8Gho/IQ/WfTs15+VyBL/nbOeBXCdiILgHiG0Ihu8IcZa1mIe2Mi28YqLXHI5vfK9q/rMn23
se4nLRd2iOL3gfTrTbqXtQAt1780jvNk2Pm0wXMfr8xHYfNCoeadNipkLIegl1A5O2QfqZ6XAsYW
83OAE9es6/eBYne5OAzc87WywzcjKIktG+7LaP7Mml2ExKt2TVSEy1U0O4uQqyuRh5/mFL3/H/bO
YzlybsvOr6LoORQwB27QGqS3NFlkksUJIskiARx4b55e38m66ttqKRTRoZEiNLj/rWLRJfKYvdde
xtRpATwv/DXg49A2KCNhesm1QcwKBVZdQzLXax5fHoxXV5QH7NRPVc8H4B9C6LBUFilLiBnbkwbT
F3yjv8Qxe0K1WNZY8bvzm8AZ/emmYY0I58XBdmmoX+5YfaKa54kuUJ0A97Z2mNp6gbPCLN2HvMqi
5YyuMIs4gwLzcWAxI5XGqwM/M8/GckGw8OptZsCaNPQ9vAW20SQwPuwIDLLDnySf3/owOIylEvR1
PEX167QD72GQx79iE5G+VQDLQjPTGxB/WGlR8lmYA68JF/a+IhsAdv+zhSFiF2F/jbCitfRjVPO9
rLH0GIQNl6bQIDpjflahuCl5i4Wlf8JU3aoFW3HCdQUNfKfWet8ieaS6lQkkiZE9zFyR1L5xIs9z
vFSzuQtNDgMUhEdKhZvZUkrdu2nMV0Y9/jA5GRYj8uWFW5Nf0oq1ORmnJrEfEhg/C07CG2Rgk8A1
EPGEgyzRm3ena89i1D6a2DwmfviqjKIs/RppNsYL3eUvYsQSGnIOSc26RYOEB1/uWEV4/frGklkd
RYx6/CSfRdHwDnHoGOoA+KY6HNoguanVJMDpqURe1TeuXTZuuBucz0ZEN8PiczMFjvkDqwP670Nf
fAaKOx6zbzmDePE5HFDe3lKPkL2E+7bmpWoz51qkFy/tiFsf8E0eD6fGFr8dRfW7y4eGxnzScHAU
OXfKfbNXcwSgM16lw4Zs4MYEJWQoLwIN0nS/xQQ4+XEShCw9+e9ut7r/JIuqhDkbznwdfoVp+yzr
7ObFE7+tZJmOhX5M+fmM1f/YX26R33KfhzKK/KcGNJD4qnH2V49GmK+8AjpuJte5wYgrZmRHOuBN
H7hsOrX0esKMOPNuDP1ZRIX2DIUO8zntLIZgU5rZrXT7X4heEE3wlqr9HYSf0YAvOmw4N/C+6CGW
VtoR86T2fNYO+K3Icx7wIPuWKeL8Ms8suPtZjlJ1XkLGUktEG/iBTp39WGrb2xw+zElvs2UzElhC
Xsfn3OJx32/OIXSeGG8QV0lsptZRXAQ6GE+cL6YjLsPmOh/4VDfNp9UQvPUS1X+mRm5dUn1HVbrv
BG7pfs/oFyRrIwoNy2Rui6Lo1P2SciyKncJ62PqMepwf5Egbo3WfDDIiR+41gLlzEDylwXHKDHJE
BUPchu7RnjHg6zvKGc/ub+PoGH+vDi4b6L8VaEP9g7M/pUEOXWzWuk3nBhg1salGyaat/floqoOJ
jEAgqD5/lYM+7iVCCWt4S8x2Z2XjjHgJau44Ujp5po3ayp4OM2zjwOVAefAyJVZr9GKlF7MOFqi8
eaaLqLiVbI4OBNJq/BGRVA/+Oof5eoimF5E+hXryYxbJoZbivXmJYt44HEuSjTeTQ6axNLrqi+1F
jmbHDsc9joNU89fFqOuok+t5lfBymr4gUTdsVnq5NDNEW87As5mUMbv2x9NhaJvJs2xJ3KnHqVra
OW6pFhQR4ludmBOrrMZzj+7h/gJqXxWGuQZnsTw45GXyDX96H7MaMaSvRYXNEHyzBaQ2aHeJIkqa
uX8KcKBemiNmirMR/q6j6Z3J47RKRGkSFTUc8d/HuyovfnJVQiXFDe5FtMLoUzPmazPb9rFkVw+0
d11eLxBa9DALiF6sE9LiDGjEm/haoa06NhVhExUhfYMmCIOqczLi/HQRWqS+dPNjLd2vgSjTzuDa
lJJFlnXF2uT8PtyrFm0gOyh7MRIkICJgS5SZ+JJju/VNWOfO9JQms7MU/iEkXGOpKa8/KK0bK8bh
O47YfI5JmJ0YyB1TZ0BmuyeYvR3pO9w0SWVci4zayhhPskDAp0WEH9U9m6B1uWutLqzwayJNmLXV
MVpWn3ANzZSe7YDbvk42OHNgjK9zdZOzeU2sc1F/Jzc5c/9HMczQ1Mc+RF0pgV5py3DaRMjW1Ujj
juD5jfYyqwTjQU5k4SKwa4bfUU52Yqy333VmXIF3vFWmTgbDNh+z3D+r+7Zg8a8s/NUXQ1I+ClrZ
OAO3RdJwcnGZ3SHGSJeII/KN6/g3L+HiisnhdaiD6Qi6Hx3BJRC0K7H178JNYadIhlRt00wU5iPK
O9bUrZ7jk1nWO6asuwnLFaOSGqNuvplQcDGGkQhvM0yn2jSmxPCd3WTxAGTBUrL7Ojv2KbEadVc9
dpX7nHq4cnJqnAcXcYYV+Y9W7JzTjhvaAMuVAdYJNtAWR3h1kH31QJOLkZpBupetPQm7/gkkxFTT
rI7qSDXL7IZp1GKyGVWWTV6vw4AQkV7GW39y3jsfXg7+Df4asGUZhjAwO1S9ADDVZ03Qx6Y3C/IT
g6RdoT3C0aK2iHyMYHYbnfFoaAyHMEegHHS3vkMzVUA1gCcQHTyPKLdGt41NkISrROHpuE9py1j7
8FLyuQJoHps5+8bjrqGouJT0fFXVX5jSEnBX+6+m+cO1SWmO3cTSd5dGSHPdTwVOq4SFnBwqJnQ0
3UXmHmGTKd759CmZokuJOQZirzChwlignVjsuc1ByOz924IIrO5eIf1NTTXlxtZmHE4TiEJAmgY/
JLnlKboAZng/lhFzo8aYU6kuJUd6usWd8ncaOQj41FKg3GT2FaCMiaheW1sJVIZmJSKRLI2KcNKs
qcuNH888Xf2M85C7ADlQVx0gMWaXYSJYI0n4NTbuy8gB2Oi+thhN6gHe7mBBj3/jbicGlQcXSVZA
NwY/A4AWeWtGPqHyo9KAZr4jY2uv3u05ZJqv75tCuVHho3Pf3PMIiaaKNeyH52uiZjgBk6BJ1ns9
MV7vFaqr8dSlkePhYD50E1aDXk5iaKR/MuGHhs79QOVvrIjS8AWtC9rZt5b4jfvuVJW6pbrvThIV
EJDLYClO1gTElubd2vOoLao2vbWB+RnRSasu06nma4wzSBuaV8elYhgd8doZkGEml/uhFrTC9tw9
+IswNY8Ce1hWTpYCNfyha1tM3oMYYY+brLY84VHpbrXtMvflXi55KfG7khY0YukZdfPZj/zOEWgA
M5xDZ/aID2NKFn1Mfoshe4EaTUQkZRneB6929zsZpz1vsr92Xbw10iwlfFFdpaqKKEbz9/ircniP
0FUASXBemsmfNKsvVZX+jJIhaB9eiQr+Aanm9tbwPjLTh0LDHdzyHlycEhelOhzK0CVRdcig/Znm
wkIIU6doP2o8QkB1EF8QEqpjEQfdEjYcmyDtG2B9Ey606lsr72UK50uHFEPvo245qw2uFsoo+hM6
+a9oGl7u5VreikfdbJ9nJ7hqU36llquQ6LN0WooXYbxwU4VYd7vssxDyNDSLhSrP7mNFP9Cv6lFa
EMnQnC1DvyHF3Hm4V/mi5pt4nqoyBC9LtTe2+hD5P7f7oqGXoiefaOpVTdtXKJ/18nPm7D30eHNl
c/KatrzVf5ETPb5NYQWdMHGfjZE9hwQ+WPjZVCxK42TpZGqo0kZVF3lvYXaEsyyGjdE8fiskXFI5
YgL9M/TUE1B8nu0WClZEJLbhkpVIxGPmzZiaDOrwzSmUHI8xp4DHFY9DvlTXiJ3yMgTfw4sqgzjZ
rRumuCspgpvzR6o5UtrsGyO93B9sMXM/KWwldV+rISPUR8IBRA3C6iGZuTaGgshSLG9csXDFSzwr
E7eyWWoD1WSbXa2x2wtT+3Hi4iGM8H+Epr4OE5aWjyUNhojRLTaAgbSB3RnF7wmgKQ4PCcetejA6
pJcVbca2hdhnOy5ujGr+JXzys/AjW4TmfNUj5Ck12tpOAR5ehjpqKFoDeYnxHAn5CSpEmMQcwF4C
w5bMurCfgKsajuOl7dCngf29QoZI92681wZzgulivkZD96a1bOsm6qq/Z2Gv9nyNC1Fm8RT5NdKR
4Wg6UMT1qkoo4id7nF9AAa4oMqJFbT63Ba+kvyJW6la6MdBkSH/X8ysu6YijZagXjGLYNi7W0BUG
94LOsTN4MIgV7cXQu3T4vwM5Bdu2ZUWbTvYT4acVYU83x8bV1fkF7stR+HiWDSXPBxyF4IwXk8wh
V+eQjpvvyGjKzb3TbJ3xWOkdJ7aXHnMLni4hBd9eT2Su5Hq9A3sGrlyZeYugKi86MBTJBEkM7bvo
shtE6efcMt8I46SiivFRVsjWfcN3lf1ZhRyDFquNjdnQQw0Hdd/1GYsEtaq2hAtMjFGw7PuSH0oR
d78K63K6Vv14VEe20UPDQGrjLqcKK7eUWzQg8DXLboURXEXCZVvIzzai07cle4DyClm9+zgYTU0g
/Zyd6MLyZWuz3Q28tqdGe9TlAFnSKdH1teXG7swDGQ6fbFCqOxMoEFMHAsJTPFtZ2iImzzcpMfb3
BKPx4jLjlSC7/kI23YsjtdO9pVLVqKkK+1bUu8lBfaYng0mDCiwWBWTn+OAHrsXL4bzLB9Zl69Jj
EZflm01GUjOrZ8A6cp2F47q0R+NB17jImWSvGi0qYZiQGkvMIiEUsWnvWg9TpzJaFQamSkH1G9d5
HAAHThVNHTx69UPddBlseGz3hiVz8dwtZUJo69j0W1hnxTD564pYLHZ3sxG0KyvLYYzMxOE3myHE
OpKXzXdFGKrCXH51ORFK9yNAwZMJ1kRGXy19W/5oHghPzaNSwIPqMexwWmNns6c9h58xX/3E5tDH
7hS7t7+1te8O4PcNRhJS3pKe3Z+F5VdB9re63ceAs93P9LM3u78U785oih96nAW+/NBe6R3qjKus
qfhuHuOxhUVgVOrqx6rlEgx9TuQkx6142gwzb0KS1BoGwejfBr1Y643ybPdbH7qAt2mrplrihwhN
OaKhK4PkYxZgT4plZNTW3sD6/16xFyXxzyzyx0j1J3Y8nxsyPg2HXiM0gSs0Awm44Z7VRV+b8jkb
MRe9Py7ZufThmDrIfFozV+SNbtXdm0LsS4KXzE5/mOhT02B0AqMH+ms81iEapYbigJ3vxmjZooYo
WpN+JbVgCgN4qmCLRdmOF2MKXogKfAf4RybW6gMsIYgktMLFPKhLSj7gsPp4v1tCVU9lpvswGPYR
Z4EP4rAud7hXgmIm3vwTltkGl/hpldms8NL+VdlIgBkiuAqTyXv90NTiE+OahT+lxqI1uLF4Q65G
OFxkMB7VlWfZ+bfXhVxiBAYlKQeh6zkpTG8fp3VeqFo/KTTQRVxTE1KhaO1vKfWftqczqsP4QTvg
YvKjjj43HS8j6JVi69xbFQiZ5x4lm8FosiQ5btmqfrxpj2VloBv3f9+PaBdfYsRueLzLTm40BFnL
e884qzwKSz57DUGJCYHtYUMRK3TIL5Z1oNRhs84HYOzvXABo3EFtBQMn6l1Dtw51GE6t9Jt6Z9UG
uklpv+JafbSgHwd41bGFiMBSIwgb5Pr+tNWy7N3AXxjeTtXAqnC8n6okPcx6sS/x1rEnNs/9ervD
dcNR6rG7Tub2jBHBUzEBCKvbUH0p9YHvD+vK6f0t9mJvReUffuW2vKX00KJCj2z5oBvlRIlm4YAS
m4K0cF7LvSKd02Fr9iXHt2qYmUbzluLktsAkZq2w9jsAzyO70aAf1QeCwIHnJUf4PHzX0FMJwHV3
XQlMmlZJa12loUgZXb1SlDwMz07S1NdjzQOPzQCk3/zuehZqqFF/mBbpEI6GP2j64DVes6xnP6SV
otQJOzqiuoBTW0WA/ENLDylLcUQWWWwidhkZWH8ci7lbjkBs4+TsH6+h9K5scE54erkVL6eg5EZh
1dzLR+Tau7F3/2JzdwB+xMhgVm+3dbkPeGJJhV00HoW4gfMuxpwILe+kryxkfFNYiGohmN1XmGqg
ZLmxUuUUvZqt9rsJdQ8npZxzN7H3NXZ9yP/7ibCewVoWNTlr9oPbRXsX+Hx2USqwf5g8PdpF9B33
OIpX19wFZpqJhWQc1ECSAFHLkhL1JVkad0S7lVRs/pfFZgdr4tVVJQdgKotDy7s9O8odfR3GB/eT
C5TPBJdehoRfjMo1z+npE8wP9TY2BgWGvB8QYtP59U2TVbnUpPnShmDVnscvT3u8rpLi4HfIygcK
mxC6yF8M+N5RldpxMiBVKej0Do34SbvpVNmpWe2y9bPXSbHCOCYTKinn4d4d3cHIUoR/CHK/nzP3
C1FhtKbJ1TM5Uq3OK9kHoQ6tXvDqfFXP16C8Jmrrda2Kh/tqu58YBk5o1NblquVuWnYhFJWE41xN
DpqOCkRVp/fafCLm2URiXLJi+4l8GHPap5Fkd5LkCP2OLHWHy+1+CRfhjGGN0ifKgre90r+8gNev
sFOFCmPu8TPo9CLQM9ulX3QXQ2NDlQZHWUyMt7oqqoBFXlUzrtXMRGVMrdtN0wJlv3dINYExuFs9
9erY13KJs5+ZrfwOALvD79WM0k+pcP1MQcp4SjOiKRBEU7JVtDc+HIJl+oAVxDEr7K2a1qQmiIBj
0VxJDIGjZjXKAXk2JcTYDxfHaoEVLVLRknHv23yqmpsg3s6WrcNDt/AeIjDGbR0KVqWDRgGwvA+E
pZ5wfmIOi0Kc2Q1YZd+5OsZUeJy72oc626Vor2nzpSo0M3nUYuzQI/mZq9He31MtpZ+h5b4DdgbE
7ngSdy+LuJNn3Mawk3fKF7DXd4kUZ6WqvHqcexQWWMmY/U0buc7Dkna4rRGlYadsGsW1x/5mMd0x
AnQp1MvhMjIKxV8sGLUxkVbm+rU1OqTFzY93hOD+ONTsLArxYAlq9wNCAfMe3hmB/HuBZys2djyB
jJIyCcSm6u1XYSowDcSJVJSfIXC3Q2ipTOndgC/nrtCNtzoPzhEHpI0YdVn269BFj9UF9kMzxLey
4hvWFRVNwNmATcExyIkLJ9RuDcBrbIBGTMaKmJBYgf5coVuw8X1f1PlI1VKwglDq/JhGd8vAiQKP
usCudkxmkTvFPzmRvusxx+W1nI844t7ug9FCJh+5m50MB2BNXRAVWQKYi+zuaJ0FJYJNFv5ohbNT
7W1rpJ9tDYWEl5CHlF2uav5Kmf/pSnFqHGpHEdHcRTxKQYEDnxPHIGWnt0KG0jL5OwlUVFo2cyxP
ydn2sLOlrJ6p3wIU5sHJ9/OTrXe/yPvSFTtCr8e/dE9lLflPbWRzV29+cY3UMSf1f/jrf3v5v0jX
+39YdEvSNPTAf+Ozr27t7b98523cTg+37Ptf/+V8wykGEuvfj+3//Ou/+HiX3L/o3zj+ugd/F1ML
34fI5cGV/TeOv2EKiPzk8EGHg972T44/Tpe+4u+jhDX+Ec73D9mthYzXVQxxoUNNv8dt/ydkt5Dz
/iPZ0XMEboKkd6MOFqZQZMh/R3Z0oGBOwvKBXIpwgxdDhamW1zKwzMJjiU3cMq4tgs9kfpZJ6jyP
ZFWs9YGyMYVVs8LYIH+pKVIW2OsCZSSWWJJ9kp6rhOCfUtRPrZimbWkW2t72H4vYHn7hO7mPQ02u
bUygD0U5PLkxGjBEneFlRtozDha9TyO+29AG5JnbceXK2l8xSy6WJvLCpVk74uCl7m/P7YKlWRIj
IetnLIOS1VyPI6I/6yhCMX/jH3kq4Dts04AAvVG43aE3uYsLpzgk8j1tleI0rcaDz3m3HXE1wXhB
9ri9k0HVdum8uv/V1Nv+ISg0l+stxuidJbEbUsSkrUMuFw4FRDAZ7XrmJF/FqW8e/SQDC9f1jAEk
iU52ZG85AvE0jqz5yXKFXNddAbVRCz8rhIVPc9VTrZvC3gStjuFXK8kRrvvfeAC/ZYHevqo/kMFr
n/sUE66q1H9IBNCu3VBOez1qniqFxeJg23zm8tFBqPxkl8DSuSFyUtuIUW4H+60sveg9zqp13hS/
qLPe6kn5AcJYQQcaneaA4DJdpuMjGTLLoojdQ5NrWLER07SK3Z6wEMUjxC30HzzCf9IKCwaaVVXF
57SvnT3g3Rv2NsPjnV6YzvIxN+ucUNQpXdXFlH7M5rrTm5NRONaT0GOxU8YQyyDGMDCGnfQWL7GH
syn7yP7CXR+f4fIlthCDoeCLoY3GB7RejBgq4a8svQ2uDUoFiKLOsLv/1XKxX2OuhKcCCRN6caZN
Z0JSFD6EmdQ654w9t2WK23tT99Y5TWEDFGl7dJt4kwkiYQrNSLexx5hPx/5Qt+t8G2MfGujO9Npa
0yHUyS/PnDDbtLaGBlMlVWJSQj3pXghB8JBXI08pG5u5d+C9hKJQum/Yf0mNFdpY0CZjn/RQqbCx
3sQW0vCLdoMzkrwUevrod270riXwyDNsy9au+qsUdKiaHvXrpsi7vacnT47m+OjwAHzywo/ei7L5
3QS6vTGKeN6PJuWTb9evXoBBfCDzZwN3BhzOk4HbxbuUwBbPoKfgLja7v+6SfFu6uJHG7E3ehsE6
e1zxFVOGgz2amG5jscgs2SJTkXCPx0qrD0ZirHyicra6nz3dmZpNK/7B2RxF948/3T/mJQ3GUlZ7
KS3svFuQQAZK7dWqHVi7+mNmT/f8H/sXHNlkrVdQpCF36Ic80w66RxyS2QsWAQPzyCrHMzpNvN9K
EX+KGA9veiYH3lGiw1ga+u2M1OKsZfUmjCaw1FgXJ9P9qGhxH5melSvDnYkgE2nzYPAScQSIj2PK
sCu38CYnlt3GWPfkJdWV2D7u4Daot3jNVngcSRv7XXvGv6+c3opmuJF6jjFAhcICZoexKt0R1ivO
gA2k5TGNxveY6dEyCEGvzLoPN/QFFTw83V5DNsaoqq3hqKZEt8xzt0U5Oj+PmvHcozc9jREhwZox
7YNyvMmSAKZ0AOZPkH9tahWGWM9jzgAyh0uVyHjf15Z8aMgNAAs80B34l3iYzedqxCyThEL6LQrl
amrfs8RX7j06xCfgArNHPUrIBLaQfXdOwuzVE+WXl9jyWWb6s57R4cMZv0SstMsUut9WyQBnlsF3
4tjeI3Z83bpHHfkcNr8o9fVDbBrRMSknlJIWgTRFIjeIG/EfTLRoR502PHZe/i5lx3spkCHrdls8
uQbBw15JrrQ3HLMKYzKtz7lGdD8hTiWYIE2IaMFmg/0sum5d2zjpENdI1l/oj0cWx/voFf62j8v2
Ad4r9mqAtY5rFoec8++xgeu3jLAd3HI26+dWREcf0/hL7mm/UkgdAOU49vJgiLwkAOCpDQUm/LUB
W5+/SVjUS9IbYD2kzvjiWcF60KODC5q99zscU6KgJ8q1J5aoLcho6Xufu7Gkym/Igj3c/8NIpT40
ksGVbipZqAqKmaNh1aWBeaqdGcmM6J7yyZw4CCzC2d3MPIGnE6vF7BjzJaClyAl49ExT2TThT45Z
w0445R+IEdchjwUsvuKzNPtxUw+1OOLYah1pUPGm9yu5Tv2WMbPXRu9BC0NKmmgTvPxgtH5wHJKg
36du9GgrMrKGoe4y8o1unxDpeh1MpOouSEM/kJOZoHY662NI5NLU6Ac/z361MvIXemEFr5noXv0U
ta6XJWLT63Agw0ZAIe+xQ4IET953Y7SbOQ+ds6H+E3G0nFG0Tl3L7smc/FRqZJCEMzQJy0qP2NJ6
5zENzQWp00gbEjN6zrx66yVxtCLBZUaFl83rImzKo1aXEJVmB/6p3ZymjOQx03IXNrSOS2VIzJ1S
/HoQ/G7JFKifsPXy/opH/n+h/DKVFLu3PwipSdrAxemr/V9qXhMB6f+pUK7/xPn/9ov+FspYzXiu
S0YfPu4u+sd/50/j/1eKahMPGg9GpK676KP+KYZ1DZsvQKjzj2r4f/jTIIZVSj+DatnRUcR6/zl/
GksZ3P9PsiDbdNGd8avxA0kD/I+yIOXkOskKm8oIQzYPRFQTXCLkwIbYLqUzVWmMPCOFtGgEvyIm
5CSo6g18inpahgZhYw74vjc+9pX/apsYz8kGmuaUL8LqyykpDPyEaC2P8WkRdyDsTvDm6+2HU8e7
dHxjHiC7LbMKUr6YBTMszihpppw4umaNAeaSiWZWjYiWkmhLFPsOCdW5HnxIxOY5jxn48L92FOvB
9Pcm/x6VDZlYTwHZRwgRHDwuJ6ii7fxr6slKxuY5e41x7VMwKEXwMpqOZWuu3QZmTm6chQneFspn
AySqmJ1z2BdfncMZ2IKXMl/3g/oln6wDBmWRu8sZiOI7BV10XVrM2BOSin6atXeRh3yeT+aRkx4z
gQyfX2qnU72fTz71VY0XClYHxiPv01dbQUjCUPLNSPRrA9Dc5PZ7wz/Grv/HrC3wAE7Jyv+0nPEh
iCvq8mo32OlKJuaNu0GZzJsUwpu6GiiqjYsOCSuoWqbe7gJbN55cpBKloVbM5tyR9FTuQ+1JGlT9
s/QWnkg2fTvJRVYGf+jG13ZKMVDH2wJox4SwF04jHBeA8s441QNYSQIPJ4l9hmnDh2t9Ndn3COUh
GwDC+fK8yjEaD3ERTFdj7S1DZKI4AxdDto6TBJUFih/IGoyJtqDZCx//xxBfet198fvCXdT+riEx
PQWlyaJF6kGRZqAa+dE1TgIyYvmxUBifmrBGsLf2MEvOimHTpOQbNjG1crOpZXgGMt7ok9ziUrEn
1XQP+suFvQuwICryb3KUyRd5NrMM9C98aP3xIJT7qX4NQLSxgFuUjCWK6qsrr6nXryEIK07RIsXx
FCwlaS5BfUq5S3CKW0zT3vHeeBTedLb6N8eWXN0O0weNFGNwGObGHT4JKQY1xRdc5cI/atGRhLps
utTcBiWEfkc++zzwbmO15y7DfPWjK65W/jjMu5InMNoXaVTLVa0/xNpD4mtbc2YNELKi5yBKnvsS
e+9ITnB2mlAdyWbnG6uCEVG35P+WNTQOB9LXw1w8ZySSoGHQ9qNxjNuj71+NAkWEjokxY1UrPDBH
JKQbpxYvOeNlp0zljT44CDEvRD2ug7xfV2QqJVHUrxhjmMlbTEJnwI/VlJtk/oOybFExnp4ftOgi
5h3mlSOuDy5VzbpxVrgv494I6TIf2LYHQ27L5GhN2LbiARLlJv/6HjPpR3k1Bdl7PpsnBomPRkSJ
PEjtXMXiN8x4oP2o+G0Hh8LGAnc1JTscIiKdhJcX5YFarxzjPNrXqfnDskAU9pwNF2HsLfvqzpt6
OmqEXzWbyj1O+ZbK1V1E5qosHpP0F9FWbnMQGo7fLn4uzqKny41qezHDM0nzZisYsWDCd/DN+VE4
w8ont8iD28RD3pHylJIzGFjvFvFDDX3RgjNmzl+N/FXzONt4hLqDCEY8Dc1Dku+EThr9bu7WMPgi
fJv4/GlJg4YRscgfMAOr3+cGc91tiVZH51CtKck7F0sNIqiUd3srvqrmhCxH+mdN/1Erso5Phb7V
VYjb84ByPchHDqCT/WK4V/XDMyxTLaLPvbGlsPdRXzK/dgmRC8HsIOv78nOKX/zhIC5I8p/G3HnA
oyleaADajI6ys8DbwzH1kx11+0Ar1lMPrXea2Q7kE1Te9jhGLNrsMoizN5xmglwJTXd++xNZ5uiM
ZR+RIyAfYYgB6hZLixaBqcsW0+UsAybZtvnrDLFuGlnccbMpATqS8o2onk3huMukhioyR78wOjWc
+bnOurVs0n3q/4Qx7YoYd5MRPeu12BaW8WSb+XnWGzgyhCpgvLZRlVbZpnvP3Jv+MWF9Y637MMhn
RqVbL4N4LdeDsbYh6CJv7Z9keUFUZZq72SWcOc33G4+qMGCCqpUflp4xBw4Y2nrB1uRMsiXcR9//
sH2Gde1WEIaJIVMFnKkbz7W4tEQFVXsmSySdnfzmMW7CHT235pzo+XEqWrvWKkcdmWwmfVtwGw7j
h1d+pT3BUMUfdQCN7qsj3o3qPRbvBe/uaky5X/TsqwFxRkRzISb2qUxJhKdG9LFcyPqNkqLucO3h
u9UkH7YPee3Vl8lkwFL0+fvkzsFy0L86cogWHrZeQoPSP3UPkji35iVMPnX5hYDVIYQhm/xPJ+h/
UrPehYa9ASNb2km/qMW6LiOSdcXKJaEu7o3HyhuvWhCw6T4FF/mYaIuVa0GeMl4C4rMYMiLRLdkG
dQYD0/0dpr29hOdxLLLspTWNc9owSrFSivnYZp7Emg3xyQeBg/NVHDBJTYDr8QEmkP5ckbuydKb+
2yDYaugukx++23b9ZQbFtgQnt+M6WvtT/RbWWFEbmxxIgoB3/7GN+IPycP9p0p9MoF2KV0X2p3B1
bpDmYLZiJWt0zPEHKMWiTy/J8BVY58i6DP5TRURJaHlYN++F1S+CcNg63rDuKIucigkUF02qJp0G
SY0DpL58T0TERyDJZ1dCrobMnEKW35qd3eAMYZ68djJmhTjti/Ia6IfM0SDxbJgZrRTto67Oc48B
U9E9eFN56EZcrcOLHhnbspWbgt+xJpAmmvxXrdA579y1mCAFeWTohe1cnYsofSWvoD/Ynu3sYoi0
2EvpzlMzw58ma8ENR3tRiJKcYcdmBTHyXzRVbjGfCFYT0eWL0QvXYeo9M3gjjCoMtNM01UvDdXrK
qCFAoAATa+jt9lHrovDki2434dMHawO86iGeX8Uw6Sfkx/pWjs1bIYNdLluQrDCDqc5sL5EgqCHR
xLO02gMr8kiI/Hi8+xJBrECw5Yfuqiut/lArTWdZBx6DjHhlSTxfKy9MMQkMDKUwGHe1iF26uGZZ
TvJChNy8IbTC5wHh2WX3drSL7K9EMvxECsDGMf3X2OusJ2lN43kqOvwtDLFtqsF/Hcd8oMF1+lej
hBilKAxTksCwrMRHMNTV0sudcFVlAeVRFwgyYtMYf2+jwfcxJb6VKDyQW/uAI6t9aFnof/8UGaVH
wGSIS56FotKYm+ZsYrS4zkar2aXZnL/jgvQwEdNywRZNPguInvcPNy0GYYRTyw1y6Omia+HRzHqD
u4OXhd1588vBW+FkaeFHh+/Ek8vyqvTIO2GVi8B2piF1vfykuzW8/f/O3pkst62s2fpd7hw7Egkk
mog7Yt+KpDpLniBsWUbf93iZepp6r/oge7cVdU7tqsmNuGfCoGxToikSmbn+tb5VQ7kfHMHwju6w
pW8W1kEzkpIt/Hy3cnzrwLV/WkchkHNR0OX4cePnwtu0zEJXWs/aUdeKwvokL69FNpU0maQ9KWZj
X81f9bmyYfeyKxEZBWytRWcjW0W3gOVa3iZBsLiK2mKda5G6xzt90o3pS4wn8qaVdngDMOyvzLrd
eRFurNBOrRNYQnUyVLMB+NKfmc3N5gA/31dHonntvePm031zTAr3mPsl3Y2K7MLYZ3CkI6a0ZFf7
lRlHaj0KH7HO0LtdnGZPNf1Yy3iEBW4Mw7PTO9lOnxIgAFo+D+cZ/y/sKQCm65BKIgJlbhRa6dG3
Qv/0cSPz4K3XerrnNIzjXIDltVSafsU7VNxBWl+BHJBXs/QtLrFWswZIc3MC66Fs2uhQZe0jNRYd
epf+pnmWcfD8Mj9EVvlCrD69DkGaXpvISa+xSUKTd6bcffwZa+R37ETu1krL7oxQDFbaY4tWOJiH
ECHVp4GM1JpJPMXEoaU+BbqPyHdLemOPE7Jau7A/T3nscGMgLnI27fd5LcvL1Lh4/6X2OBoyZMQ6
vsXU8h1l63ymchgBy/DFsS1fkK4xOIf1AwYxg44DOjSHhhpaTpTVThSOseqRmoWW89YPymLVWVq4
kb6b3AkcNRvfzcWSmMXg2t2TOyTao+rPeW16TyYmtoferpY4IHE+1tW45wPnmIswK3x29jXVjGjI
lBdyVuKsffZa9lBt3F2qss4Ovj+95Qodsad98UDg+DWouKQ2GRNWVQTFa1y2PnJ7nh7lxEcbWkCw
To2sYaKZPDXgUQ4xoaQVKDXSqrkpr5mSYFT718TA75YY4Sae7ivFITL3U2zpQbFIzSF/bcvw6lEc
wOJc2echrrujXnKk69N/jTF/jB3/uTpjwsv5h+pM++//9hdt5sdDfmoz8hdb6CgwNggSAQf4tyHm
DAjWYSsJZRtwIsxZtflVm3F/UbqQjrAEE07BGOH//KbNOL8wDYVwZTiGMQs6+t9hBxvqP0kzCEem
AtglTa68kNT+PMQMnb4PSPTS6BnRsm6Vvn+G6e2fP+4V+krGOImsNsf9zmoH0VttidpUNz7h2HwK
B1FQ5segi0h5hYPDsk940Q2eBlorH/R5xYpQFdYipTFwid+0PSS11RCbbbsdmtGaNbs6p/NNIj22
D7/dc0NtLkoT+EZ/+7OPf8c51VwbdjvCvqBeyuz5iGTBwLk+cN0dtizaxhVnfGdiM+WOzv0UWozy
6JxDMCgRjNtpoonekzctibp9mjc7zwvtue7qy+DbZE5qiROVud5LEj2VyYNWt1zBRsK+QUgTkTtg
AXNGfaklFC8TPjzVoBfuU6LbtXPvVISRCvySLCXSm0Vpb1O6qDsRRQYpyNSTh2npUFnWoZAYRSa4
CRez8X/e4E4oVqCYTQzXenTxa6tCER7qYl0GCu5AWCy6UY8vsVfGl0FUDQMCm+vIoBN6pgyJluQB
YUbhizga802pgj/e/P5nI4G3NAnpskq+udi1DtYwaoePezJKmTJJuimWkPcovqbvg2kjjAvLYwLt
9Xjug2IoQfi4+jaj2JXlXrn3ktaFQ9nQRyBo6Qklh2hIm2t6W4q9TpLsmTfOngFSiCfL5CQ6mDfy
DM46K3iWaCNcJLNeyVXnZ9YeQl1/ru1U0EMQfZqcVp4Sn64rkSO9++jcEWYdiUpNrRwd7HCNpj5N
7uh8GA7CMwlGOS0m5GG8dgFte2zI9K9lLlaSiodYd3mNyj47mpVmPUq7Qf9v88+YSLCtOKa1H4Og
OrhRzFtQIC7ZQf6QE+t96lmXmDoQ3XUDllAvffLjhB1qarAQt8K6MLiO0p764TByV1En9FXm1Pz+
XcAHp0gdx4luS9UF+pKWFwJrNg5rgCi72vw6blilzmY5uPdVW4DwrmnJrYCqfBSu5VUqHpggAzqr
ouTw8WVjxhkwU4Gn0BhWLoXyZ3u+KbADwkKb75oCPuwU5/sphXbU6GzzWyymR8I/6fHjXjeVP+99
/JkEgT2RjzfKaau5+tXtzXIXRHp4zNWY7HNiBo6ZZ88N+820caiScvWHIAkNQqXkEIvU/WSSp0E/
jNo1LO3wPEHZWRi6a67duqE+IrW6h85xQxQ2BjZZG7C/GLuF8lKAzBQO4KVwn8T8/DB5pMePex9P
8uOepWsbd6T8qEnM/uoMnX+2rfHRp8zkyW48F6Fm1O9aUfZb5q7OsrTH8ZBP7QAzLnd2JgHSQ1YY
X4NygiU1Gf6TZg6PkxWLr5lEpKo037t1I8JdOEkb1JSvVqFJ/biJn3/NFd4+NMqPlqHvBc9p5MOx
8V1z2bdavJucUIcaHQVHO7Ko8DBqY6Nj9l31BID2g6+zkxvU2QvCGtgzzgbay06BHtk7RmUjOvQc
KIQOQUlR7OxCZnT73IicO2Kl30dixPveDhaxbld3jDN/3oztcGxYTXapVZpsngITnOqv93Aqm7xf
sRKqyr9v0zK7DUb2zAesfemHBG+XG4fH0M/MRzpXsfqVwU6W9UQahVO8r1Wn0slqom1ZCJBAqU1f
ZZzuJVGdoWH053Nk6cPUwT3e4c1sKNBaDtK/DjROLfEZ6nfuWKqVTxp4V0x8KDmmjCsPefvKET2U
pX21QvEYVrW/N8KiWiQt572P5fhfk6V/vncxXPkPLVh3792//9t7EFZ/2cD8eNyPDYyhftHZnghh
GMqiMWXei/xwYRnmzEyl9gfWpQXvTZd/3MCAllDzo0iQzjasP25g+EYmoyrdkWgueLf+hgsLbOJf
Z0vK1CXHXJcfZ+rc//MGhrh4xYebkWZbhSMXheEL3YSKqhGtuH3cMDVAOTay7GCYbwqH1D4omnDd
RHSNNRU1MjTt2YegZuCjBk4bkeG7aLaYW+xvKcmCmzaV0VHPCCtQ4/baR4I6FBSD+zSspyvkEMI2
YXIPIS65F1Z+Z5odchy9kg9IsRVKBakqrnT7uk/uRsdMXivOuXTTnLRJmocptYJdQermzhLkQTI9
sPeRZ180q832jma+g6SLL+Ck44uVG+lZ0l1g+JO9EbMDhmS3dazpNqXaO7euVUhtqqcL47nriA+F
pDLpfrcoOc7gcrtpd8pyltsxKS7ahAEgLJJg3Q/mzgaecsDW8wRSPH2ObDdB2sZWLgMmPLC6ao42
mXcLciy8ndXJnRajjCVMVxh9oUMr0Nsrs+vsde+1xtXK+5uFp4bLT8BZaCspgttDMLdxQSf68feb
fMQDNEVBsispFTe85jKYVgZFW75rrRVtoe67x65XYsvv6FWYGnANdpeLxDozT9TuIop6CXGRKeba
Xe0INzsPJVHsgwciFhpMn10Cv9haek0MzEvL6qSwYG97S9GYKFjXNcls+1sB7W+D0pEeSR6Ae0gS
4M8+VVF1V7uIp5axyfX+0RYRrVUdAfqmlNHXACsKfcnZy+QZ2ibU51EKqlJhmO02qeicLE00/H4C
6abIE2lF2R1cJ7cJOfiazU4ZAahoKCZG3uo0AANVph+jSt/a+XsrE5L5KHEb9u5zhDPSb0XRsuQW
sXaqpm5YiLAvmRRM0QqDR/UpTeS3bmzyT2zMLmYRHnhB0pdRpdZaw2+1bBIbsgBJZ3sI0/ukaeiw
6RoUj9BJbpWlL+w0ZOLhTsD2q0luRE3Aiuah1GvkLi9NNnWVHq1ArvkbDI/XcUBgK3VNIFhiVg6a
Jt5F0MF3GiG0OzMfdnVvWksdyBrb2Gg8DJ7Tg5YL8qcimN7GTm937Ba0lc1aedBsg7mER1cjjID+
oZfNnl1Zdfn4Kmzkxh7lwQlTsvgWMEeTX+4oskcfSeEwqmhY64nTfmn7m+cmdE54/i0t58Kxpjqm
Ic0EaTeccvwezHjCx5hC14U3NewWJ3h+IB1QFeNsONTKp6s70sYzRxHqYtUxsWSxdjSuBhFB6H6w
88fCJMkVmIO+LAxyoeD8KGUaU6iEvG3wsZvjjTzZ1gw2VUPwjA1++AyZDFR9d1QGca2wATqe0u+7
arCmLX2bLo68o9KIzXC7sWVFfLwOzZVqE3sxulqxTxMqMu0avEOdv3P+oH3OBKXTeMO27Wno8Lzx
ceiaL3FvAtx3gqeKw9qJVRYydBXUr0ZANCOfdHelhZ3JZKEy7qWgSTJw+ueuqe48NBxMelwj//7a
ew7fqpzMW/N/5yX7N5f0nz3T/yuT9J++L+7rn1uD2XH8py/WH+7jW/uOWvlet0nz68Iz/8v/7l/+
9Cv/k8UX5q3icG6w7v3Xxo5LneKBHt//uPr+4YE/11/rF8udV1nM0Tgy0BZ+W3/VL3iZAR1grXCc
HyrBrwKC/YtjKssR0mBiYpmCY/2vLmjMHaaDWUSn4+jvCwgOy/+fvR3KmUuRUPMNlIT/BPhtw6DR
OglVZaxleweZZD147fhM3SUFjb79VYZ0i6hI885G2IN1FGlzDwMz3mHQM3YcrbvbUKSQplQkv72I
SVvQ2Wt/Sju66scJ8cEJh/VUF84FX521CvygvOqyhbtpp+m59CnGFabfHozSr/cQ6JZD29l3UUex
XsisUNLHZ0xpuPO9TLuoCqBMNOU4MWGs2vKti7VznKTZbSw75653nU8+6bpz4HIgyQK3XY5khkJU
78PHzVSn+mHSjJ9fekVy4ffjbNPBSk4ho/LTFA7JKQnMr1P5NWfPtDVMCLOLTvemFf4sBI5paQ10
brgnGajlGA+PmdY8ekO069kz57DfpDMvJOMl8PprUFvkFpBVWBbqkdS9Xa6ROfbGQbXGxqIoIUUf
SOwV/VBbtEGKzaqDRYOtOTf2CbLxFrnXRCwtCs0JT8h2B6tlL1J9M2j21qyaG7GYCRfHuz5Zm9yV
HGr9M0SAjVdl1yZXR9qf93ZG90Zfkn96jYL4QSKo6CNaPv23nM5XRW1taxHd0+i4UzFWEO0Ti8XC
GmjZxOY9GNVmhh8kISlSCwSyJq9GzS4piLV3DsABMeKydu/iiGsQJtvUG7AvfqTaYEQKcZBxe56Y
mBpFtXGjHtcoko+bHJ0Uhkid4SFs14YDdKscH9jzXXune85b4zA6UEjDeN/aycFHAW58Y8lFsKDr
PEEHBtk4vzxlpW/M9N1N/ZU7vtTABFpHLUOB78PvNwjCjkb/cfgazSaat6p6bRxrMfe7us73+deZ
yHJZqGjDWWvdF2I5v/QZLo+i4JA/1NuOeGOrB+dY1zA+pdcO64CRYf/V9jh0gIk5c2/t3obZgnZC
uSwoTp4sE22VYlKqZxZctDRYZnrYLjFHsYKf6hRPrvUso/ch4m3uQigT+kbMaI75tE2CevSwBVo1
mcW3vCdgyUZVMEvsfAbAdMgb9wFJGDeHcNrXsBuavcUWbMxIENND6A/LYeIIzCev3hBTRNZv+cSE
RJl04JkAreCnJ34O2MWEhfuQSuNu/nJ+N/jaN9GYRFqZ036tC3NVRdpqfpGo+ljKKT3YLhOC4GWY
ejKRgi5kDSTLsJqfYVUk7EGuEQDAsWGcaVWXMRzfeFkluP5u2LXa8Ng4WBYjp3WvWVQEFwqqEHNk
hNE6DU555vW4FInHLeoJmFuUE76V2skmk85/xnkebODNoxaLT9AcxMJu3XQvJqmtSp/HcGyxP7cU
KEHUwu8r5wwUY02MnBzic//48RVZEQgVoveWoYt9rVKee2B2Jj8FGIKKInHv2QNBvLNoPjYz6z6p
AMLamg0ordOzC3CS7EKNkr+MbQHaaLo07Oaf6QUigNXjoolx3+7rFrdaKbFNJSaBBr9bTmGqvYZ5
nOyKeBY9peU+aOyC3SFcu0wjPpHpG3dV0vcbChP9LyO9P8SOjyibeLyLMJGL3iIDPeIn3igLCKVh
kOYiCV4BORyqu04vh5U+huh+o6TDWYuBUteJvwoa4ZD85WVaTj7eqVAVh6khbY2/lpcwY9DcickB
BuqVK/AtIuJDb007Zq96lQEaAi1F5MvyZr++Zh1Mlds/bmpP7+EANPZSwwB/T8NOe86t8WJA3QJr
6Tb1CqQ0M6D5b4201+9b57XWx+qGVvE/2K38fxrW0olZ/aOtyn04/Wmbgqv0x0N+c6CaSuEUVYDf
bfEhBfwQCUzxiwEIXpHVAgw9N7/8JhIwADEkMS3+VP8QFvir3xsSlcGIQ0jq4XkQ+6hf92rXH7z5
HyG73zN4f+wn5N//dZNC34zBM1RCN6QAUf9nkSCxOw52I+DtgpD6qjQgRbW+8cpJ7Zp7k39OTNc/
g6H2jngzMHtYTy4fxoPBxxybAxFEgup7P1LqcShdxukwezPTpbfWDEcK9YJaOzKYP5VV1FwpZKmv
PqXZO7PlmKbRUcwubg4blRiODApkB9dheujG5VcPZ6RPvPkF6praVJQS7wKpaUeNTzgS9eD0/qlw
h5c+c4KtDxL5NHaG3GQpG6bGisNn2qrXgdabrx14pI3eMbEnk2G+Moqm+tZvPmVcdQ5uOBgrou1Y
pqqyuKZZ82qHrnXLqaXHv1p+n0RX7qe88bdBYmpPQq+IkXX9W59Fb00X149ehoc+S+GWUdxqH73A
tveaGJq9hzXhFAVhCYknjC9jEPVrU/PS+zAGQjxjeFVpBlfZ6yYad2LugMiF19RO7SWKU89Iw3sb
SxEdUz/byYwW+4Ir3FNGbnozmWjGvSniJ7A/G8OTBWNzy70ooxk2UWIb5wlQ805kMwpcN77BHBI0
+7rFFzvcOIUefNWbETJ20yS029qILUl7iYRctQCsFwrDQ10YGAELMnmZifmSkXave6/BSMN0iQVu
SbybEXhWPGBwzUE2sKBn4Gfk+DZgg9kAd7dmilcxIxP9msx7RS9KWe/bKM5AWxCG7tJ5RxflpyHy
vtWVTUWc6Tyg5QNNJdVUlqRsw1aRPTaMgIn1UQlcFNWMXBKM/ytZH1CKCVnRo+V15Nd7xdsOrVkY
st4a1Hp5ACOhLHRuEC5FP7zJCeawoKMyorhqi+CFBa7GXChK/kN16BHTwIAYlG/0Wp6cHF9xZEUE
uwFCsAhQMgzAwM6ZnTHW90hT8huPvrf9bPzAxyYn4G/Rne7pBwMny8Kw2r0VRPCYsElMQNElBlgR
DW+xSL6G/horMq3YidrDp9IAUsp3qzAwt+Ak6wd4dR9EWproSEnY39OhvRtNZjC9gSOZhPkKLoCx
cuzdMAGWj6mQo1zbwezGW9nUPtPXVbKlcgY81jVzR8okI2ADsCC/y4LnARi+8yDl5gFKRGE2G60D
wF/W2wSnGrs7s4b6ai0xjrAjGHlAq4UhEeoF/VLRymMJWyaKNEXlr0UrXhmJWETc8Qfz3oJ5A3nE
lgIJxQOBD+obwzVJG6PmEsKOeOHHZJZTDXKOUMTfte5zbXjwFcY3XzH5k8R1kviBY9zXIGwfZ36Q
lzZgg0Br0XZAKdtdlagXmiSIq8uFE8npVKLm4RrB7GQNTJaI+ZgTfRLWFI/rmH7TD0RIavLEppw3
34izt8KiYVf29yDR2MUlBT2esIeWOr3HB9k19MEQLtti0gGILkNc5bXELm1gxq00dpZxEu5jN/o8
CU2utNj/HBkJdg7fe2hSj0EMxXa66xtPheCZffyjhmeO1laLtZMT22q04lF00j1kxpyQJYy1qZ0+
WY9DGdz3wltrHQFMqinHl497fTL1qD1RhvcvxpJot2+JLmAxaXReqy5bUddobVCfyhX9pWpNiC9f
x6QETqLt4zVzpQSJ0lWXSeycigODR9vzEM4YUGa2SrjVMdCdSyBq42QwSl5UbD4Wf1/2+N9sJP4f
FDTmBf8j4vxfyxkPX+Iv1fjXRPePR/3UMvRfhE4k2iG07dAmJX7TMiRBFVqSXfrc5pmCnEt1fmoZ
s08CJYWyZA66hk3m+4/bBGYJaCPCkUqfRxB/Z5tABcJftgl81kxToI4INdes/NUM0XqpNqZNbS+T
BmMwd5K91emfw2RH6qG/G9r0W9SijSIdzMgV+ttdpX8aXN7mfYL5rJgc48Zlm8R1VB69pDwxGvwq
eidd13VS7J0Jb1ekqYoiilYc9fnm415f0bH+cS+1Y31DySDRWKJ/l48bHBYTVFU5LjS8l3w2cfqR
PF8pPz9GU5WtRA0GQfmZ2Kui4GyWiHbT0OERw1I+Z1l77PWO5CWCx77Q7W/RZA4PzArWjg0YQjNd
Wu59QzsU85GcBlgOh0ifqje/d/nsmigi7WgWiVx31OjqQRo+Y/fYGT5M4yarOeOkytipPkXm6ERy
3+HPv08Nn7hL3Leb0S7EjphGeNYjYnSxnoaHPG5eAdovrdrGqZuBU57anoYX1qizEspbx3mn3WTS
2jN0fcFSd0OXQWMyKe/pmjzdRi00tmjKLm2LTdQrLczRGSgs30f3iBtrXWbatCp7gruUuB/NrDYP
fetjA51vPFf1a2cwH1qmtUyMBXW1Oc29Bv1Yyku6Z7unW5lyU0SCqFv1Zl2uAJrCI0mDd80jeBM4
OdQVjoRr7DBYe9v30C7DlX/zNAghpag4XNXAvoPAbrftcOiGniCGywEoa52HicWyiOYaW2oj6fmA
QmpWFz/3gj3VCUtbZzFpqhjDMz12o8esJaUHdFFB/lzm+FPAu/gFq3PE5bAr002X8yrZNTNnFfBd
4YMuDRzOjJFz9jnRg6Ywt8FxC7TW2MphYLkNpqcoMOFjV8k2K7fMVkaatpt47RUL5uCkeCa6lsuU
CT98JxKcpPwxAMCiJpuZUqm1wGn5JbKNDSWo5kof7qMuKtZdKqC9GlG4NJxhdrPhcnMgwW/Cnrii
NxvJ4QKfdOpo2WiwLcDonzruZ7xA2g5kmbYoKosgdo9vwIZm56YhLk7bhHo15ffKUtchbJaFHF+F
pj+EQito6KwfExi/S3uK/Fso0p1R0RFSNGVwLE1LX+E73o56V52hx8gja4Kzjku5mQwyk105fmv6
8GtvgyFgnQyXruZkGFiqfNfK7JDY5rvUEv2+yg00iWIsL9Ln90mjUrcZd5M/GDcd2CwBpw7UVWKZ
n5Ky2I+saf3k+a+xrrql1WiXVO9wtuBlOnf+2IIIHfW1Tz0FWFoS3YljLtt5WXRs0qRhk1y1NpQ3
RW427vLwFGRvpcYejgyHZfArTK1tqcWYfRi7sXxrD14d7fPGvhvCHCWo2PYH1Wvso7x1GvibkOtV
RgWywIlj1WztjGUtCH0APq7Lbt1zyZtquTUPdTKtPczyxIZeNPMuk92yTqfnhrrYxH2fv+WQWneD
UvseTlTVWvswyq5owwwi5K23zW3IIem188S+mdTSRqxjkHc2sNS0qJIcHVEkjbu5EoT3xzPVU7s4
YtNup1crUGAkfUY05s4c5bUYd6XRnuea8Cl17nBGZ+y7QGcaDYhdTVv4KTnlCVNt4qSbweG9GWfU
Ojfx8HkC3CzhX4MMRPhJT1rnf8+9+1AE35LB/14quqe7vH3ypk/IIPE5q0RzyzRvPAiVvgv7bWTf
9wJePdupAEi+U1XXfgiyVZC2/TrlVHH0hjQir6fXh7Fhxla1T1NQS3LJ3CjN5WpTW4e4C7RNKkka
tXl27onxXmHvbBOVxReQjM9lYorPYixQP+SgH9rCQgbJ63Op0pHs4OBQJ0FkXO9i4tbZVhJvO1Y9
229iGq9p+GgqN9n2fVWRjMBp3xfh+DlBA+JUcooZ+H1tqJLSNINtoKjqXcsqdh9HXGkp7pk2HTrn
geJlgNFWrw6j2VegAFq1LxWBS9OuumXouAV7bl+dptaO7xJjirCjkWgC1mNVi4pyNN5UvI3iFGNM
lGav0CbvOByx89bDFAsJGGU6D4013pOXf+2yJCwZB/XiH+2y0rr9axr4x4N+brLsX3SLjdSv/bfi
j4YNl30NfykIBzlS8IN+32TZNOJiRHWBpcySyx83WY6UbM6QUOadGd/vb2gx1vxD/jwwwquBjcQU
ChXTwcn6Zy3G6ip0/lyvyP3kJw0s5tGdyFbqTUwsvYjCDZ9655Q1+XfiEfa28UxCuNPnOlGE6p0G
BoUR5Zs4HojsaeGn8d5KbP/IDARxdiL40YG5IQhUrggFEPESJvl5IzGCtSRitnRSNz31WZWSAqTI
Q43DrqRJb1XM6HfEapcS6ERsqdka9lmfbOtGpZiwzGoVjiGuCGnG52Swx1WtW/2y17nUD4xzNMPc
5DlIbhua4Gj08OvH8TPV69Oac6VcCdrU1qw382CGkXvULUeSF9vK6ZoYCp7LyggLHKGpD6Ot0Vqv
FVswBrUxqA5PuOd8rLpd5tmshZV0Dn7O0dviwtq2Kj03cyt6KNoAwAk9hW095Ld6vtHzDoBaDgo3
6vJLVZv2S2PQ3e5WFpifuOvIiZK680pq2D9u6OesDow7us2Uc9FyqJvVYbx8sjQ5n8cmf+tWon/t
wO/3DTQwbLjUP8z97+B4jWvXEZCpmYCzuoT91gv5RuaYgl0LNTIaZnXT6uBkhvTLF2TJznSat0so
aqz1ke4z+3EHmIox9NAkR9Ei6Kb6sllzqeUajEqN/U5EpOzBxGhkcHnPtBuoatAdiXlsfZ0Ni9VS
6Nrqc6UBaTpMllTea7HGXpFxQq/cDGagjJadOZdpwVfDqaQWRSd5ZDGwwMvPHMS1BW9Sf2kpHUHo
fSzq6tQ6rcl0rrJWDOSfEfbmInMdcE0ViG2nzdk/xQ4yqK2N61r+uqqBd/iR+zLGvnHxVkFxQHLz
b4YE45Sk4hgyr1mnPbvkOiJsV0dw8XFw8pM9e9PaBBebGlRlXPFD6try9p1trWKDbvlCe2kLozzW
GT0pQZJtiuQl7otqFWG9WJBuydYw2JKFrSfH3qrjI0UYnWNeGXREO5rcnR1zOSvmvSQbzV7aJfOp
ivqiyCPCkMt4WeSIeF4K0mTSOAy4KAmOXhPTVhV5egTPmKVwnVUTwfBaQRNCC12WEXrCbEVtREB5
mJruqiC2dkPTBrPSExMijIv3sBRyM7Jjjes0vHjf3MzEX1Rfpvoog2zHpFZbTjb7NTCamyrHIxEk
MajpYe4vm0kohQ6kucjSpa4hkDIKGUpnP1Jdopu2wp0KZqPAUAGMina0wKWVJgODz8dPQw8LCeYm
QQ7PSOQgiRJ6BWil0AO4mJkTfk+177K5hE6kPc6Q1EQ3kS/qqVpqOStsHjU6ApIqeYJJv9aDHGuQ
i/WkzN0zmxZ3F/XirGFRW8nSbDedjA+PQaYzXHTDY5lvTcfrlhotIhvasTDZ+vHan7p2ETbIlxWU
R3CKJq8VGofTEegmPPXS6dbGC4AGUm3EsI34yMoI0mo3+NUX1zpA6MWwFmkppxAIHoXAiOqXzmJi
9A+ZtwwXvTNdhRrVo9/Xy7YZ5y6oomccHESnuKeiHPGTDqdSI3NKPUZl6GRt6ajjCeVLH+qRiak/
D588y3soHb3fpEZurQY391aCC8K6o5Bs2U8Jdm67GhZE4uQN1xCmvQhmWfXVrwjUaYC4Vhkb1gWY
2Wbf9tB4W9WZW4yIgLsSZlwOQ28flXFZxCLciAGgApKtQlXl11w2pMAYVVULTqElfvoMYdMpt8z8
+JiXEfUTlHBGTarWZV9055CIDsTVadvo6qoXib7tHXXCZboL7aretomrL/RCaVsvYZ9OP4NYu71h
cHgaXpSJBWHM84AfmGP97tnE+1i/oYjLdamP4w6iWLY24+Cdzin/s5WJioq3Mly2KqtXrRpPsabU
1jJilMNoCp7ZRPtU2hA+74p0PSSRWspwotUsd25uVFPK1HV3nGy6uzKL+7sopR9Zx5trFoW5L83w
c203XBxERvFjIVek6MJDoRXyWBJdP9qsd9vYiluozlm8AAtrr0w13CnDSrdo9yWCJFXFixyWg1PW
xYmFNt/bOgoD3cjawtAEoKdogpHRU43TFNHe8GnvJM9YLFqLGWKTN+2lq92bAG11aWpBVnke4qWD
HCg+o8sZW/MIzt5T0a62g01BcyxI7EK/+D5vongy1lOR1evSIcBqRbCmZJmPh9GLrtC7+gPz6JVF
QfUyTRr1xbHze1uB5soDGW84Y055KDbY59EXrXyZDIW9S/sqJ6c/4YIz8oue6fauSXt76TTIvx6E
kFi5JgWjw/AoKjvdID0ikFarPCbh1s8ouVpl/IYdDOJZFoorbsv7uJ7oTzIiGHRM8wdnoFks/oZI
A3u/KIMvRaHIXyEXYN8/B/1UXKKs2U5+6q1YEIOVrSBOxoG7KktOpmUtOczRhtFyZRD12O51tIiu
1Liysy2Z/KS+MSYHNTZa+TGJeojjYQC/UqkaioFnX0VSXRwgUrsUcx1tkPNNzAwkGktkkappaHeO
m4NTkr229dmWZ0nI/DGZ405YZxcm/ppidIZeoXofIy6cjZknaK6GTSPr1s++Oab/efJC7dQm/0He
meVGjmxbdkRMsDfy153e965eP4RCEcG+J43NYN4cag5V86pFZWRWZgJ1UfejHuqhgAuHpLiulNOd
ZnbO2Xtty//9YZi/bXBXbtIuyZZY7ypPVRRnM70Fjb4I1auiY4+ckG7zqSGtJUc/gtWZYxzN5Av0
qEoxfBQgmA814uji2PhMh8ZaqrmYgQYekn5w1zrGvFSCy1AkmnW6SnWoXdpK2ShYZ45JhzQDyJTz
YY8Dt6azwanrgnoqGBsUXXRWaaNhx95haWX3TvpphYCVHHHWWp9dQsNg2ZvpeI+kReQRdLh1r3TN
Pq+yXw+GUiGNbR4k7Y8lfnTfq8CUevDJ+5uoDXNFIbyuovYoi/iOQmM6p9Pw1wfVDSY4AdmRzuC2
VQfiS/KYsN4/HzSfDo2KTXP99bOYWFbcBAZ0mJoE4//cSuhvurzNj2IGdDb/lOv9P9mUJlf+X2vs
HqKobv8qsHOZRn8959fkWv/NgRequiYYUcOhJPlDXjePp+lGawzShGYicqNb/Ie8zvlNt0g3F4Zm
O645953/mFwb4je6HS5ydHR5wI7Qo/8b1ZI+C/X+Xi2R1GvooC5ofmsWXpq/V0umK2NNmoL7rB/1
o9qOLuiRyV8XOvKtCfnJrqx0WmRUJ+iiUd0RViGm4lrrnflGEC5yDDjgK46JyD0SqotT6SNUj8Ip
PyN+8i9DavVQQieXUbcG3SInWOUa0gq4tCPaHYS8w4dEYHw2JVFKiGVb7dpgxq5WaUFaxdLX0Ojl
tp8sp8E1QeZ0endVIoN5sc3s+6dOsvirOwzum2an9YPFmdpztdjwbHS3CKEwNRd9g8lJHW3GZgyq
hzZwvBSdlycZd8F4KnQvHhOYOfQrafhOSMmGCvhIqBUwTE0fSRJ9xumMPnr2JM2pXX2uLoUoO88t
YlxlaWBeYmMyUazZw1orGxavVNcvWCOIMSAodKvqyqTgNA6RuqcE6GKrbqrHAuMwvyO3LdLtFBu3
dqsXT4EgvJKTlVQIfhSahoqsn/sigSzdZR6ow7FlsYDmZwFTIA3tXLUhjTwS3XhxgZrGKK/Zh0QA
GZ5uPiNHbSLsRED9oGPm9PYqnnz7PfEx/adhWsKYC+FHtZb4YRVDC/VGhUwHZtq5w9cUXiAiotSC
MryZvYsOuR/RhLttAhDOJ0XdENoyVVQExVWVeJY1DF6nQaQ0pwJUfcNxcUCycwhNzhPAkhBzR20w
7olfSPdpntAMjMbQg43E9qUHvmfVWXpg9psyV0S+1fLhyRdTjgkWC1xjEkirYQtIyMjWpw9Rx+YC
0X3CgUBxvvUdv6UIZL1IrGg8yIIwpcDksCcnqZ60YTaDakH0XRms6iGMGEEPmgJ6fBpw++cUbo50
GdSDrF6quspOoqkZBMJIZq9ZMEv7SOJ7K/u4P1YV0qE6wm1uJi36OUtk3QXAYg7NT1Tfm3BwHkRr
Rp4m2arkULOxa6CuCivo3spciKtR+OUzR57hXHSuv2x6CxEFN/zH5HAJEZ4GACiZUY9tYpAn2ujB
pUsSC8hZPd6C1Ko9GLsJ+vYCymw0TtfJmFAz4dK+ttIAiGOBhVSLynpJaVyAOGHkkPIebTFfjftG
414dxil9HaU1PNVh6uxDpA682x2GltRv8Lma/QBcxu768/+VDeW/2FbBfOtfdtaivCj/uVV8PedX
Y836jdmTqTuGZkLTQwH0x1Zh4IQCK2S6Nm03XaWL/edWYeq/4Qk0aKsZ2MBnm9SfWwUbzKxFoh1g
Y5bi4d+aXjKq/OdWQUOPIhdFle6qTDHnf/8LjzrxrZToWTYAw6rNHYlq097JwaITpEQvS529AYS5
kiOlwSZDsv3QSBwZTcjSLaegPJhaWR7kzL/Q+SBr4AyCkhKtUrFgRozpZLWltAa7qWuYwOczMp24
QwIMeFUN5Z2kJRWuSeIu1aQL18V8rC5ozdPx9mqrHznUhvk6IXjlsUkzev2a6iVOLxeDoorlwF25
TdTqguuS8M9WK07JfNLncLyE2kZffACrZcYfgSqTtT3XB9xY93SuGKy5diBJgE4U1QTE3qs21xfW
XGnYLSmCDhmGKyWmDiH2jRYglUkx1yg1xYriUrWYc/1SzJVM+lXUfIkUm7nSSYQwLnWn3IbA7C56
D6HLNbOSRERqJLCg8S6Z66aMAsqcKyk9gaejjOzFhBcVu0Ro5ZE1/kP/KsKauR4z58oMX+5ZciT0
ah0tC0Jmum1zJUfTksJuru7Guc7rKPisr8pvrgGBzbwz4TV3HO3lMqFQrOeK0Z5rx3quIkGXPNMD
vBlzfTnOlWZPySnm2hO4arA353pUzJVpOteovlSPvtI0HkEYTA0HPDid7wbvvRP/cJFtArOyx23P
dQPYQwVcN+EbMUED4wPeYQIp2UT4q5dhWL+klIv88ZfY+uhjGg9JCs4urvMLpuaPFuXqbF2i16j6
jyEW4L1mXGSW2+Bw50jk1icMRK6UoMw9DslXvZRE0DTqeij9dpOksJyh3rHxrNjdkkXcipuJTtit
7HWuph9o1ceNW+VHHUd8WDbu0h/h33VT/KIir1uhQ9zJov7QLIIlYBjv4TGBHjcSsrKHYxlmnxVo
lKHyhAmFMi/LzRgyT6Gy2gQmiTv0F7li410DMr6oiNEkS/jDhRC0dDpOJ4lWHDjoa2rySV15zSw0
PyKfAzIs8sJ8iiYp9jUAInxexbsui6vdsNcWe1sk7wmtHdJUCSgmNY3Rb0ghmICzo/e7BU1bLiU1
55AFD7GNbMfZtKl7VsrkXbrNRxEsCu7sxZzLRHwYBbtSottS3nwr+Qlv5NgBKl7i3TjJRkaLse43
869cGXVMayiCJy0K1D5qgZZ8V7Xj/ev1W4O8KznvoRGO+ypx32QZfjqEPS30lGgRow4/QbY8Yv24
i+L09Q9RTxOxoQvCaLFyvbDAv5/97Jzsvee5aslngbktvQvgSaljY79yn5qufWfQ3CBzJIIMMUO3
NPGX6UA71eoxCybDm3c9KJPeaEPcrY2JBmDfPWdiOExaVcN+0DVoE846CfNj53d7H72iVVdeh8vT
0gvo+9lVnbC8a/VJh5ayMMOJiWZkfKtMZ2no5efUOCv4iD3jUWRb6RyjPKXyBdb90jfzm+1zUVOF
FnaBx08pg9VY24/9TOBLFLxjiY9oEf6yHLoXVpPPAoXVIpuCzzJVNmmKIAMf3zJzcTXk+riNNJ8I
xKFaC6ePtkiu9VWcvsyz8CmT4KpMfa8bxiUHg1WGlbt0zEjuomxpmpW+amf6ZGsM6yQnaS1z+ZEa
cfSKODtW/vgT/nO0qlNYU75WvUmu/aS1d0XCjOhJxQutg6LNs/smeR9ImjaHepWoErZZHHyaDkSe
TG+ZS7e0W/XhQden9axJY92gsh6B/tGjBy2N5sM5g3a+dTkGQR3FB6e+eo0LnFzkznCf6TssQwsT
gUsqynIq/V0bqyfTvFodV7g3INxL/zEaajIPxPPQM4g0rebFysyEG6l7l7juv9YLAvqMZTgD92pg
z2HR8v5k1QbVwB52OOr+5FzXU7poHRqqVrwo5yS7xo7f20E8TsALk3TaUfUDVHgMYmYDBUBxpHSZ
p/k+Q978GlbyJaHzY9jlvD7eDTc6Tnb0KTR+k0He01C4F9XkJQZD8BkrcB6r6L1qdWJ+NBCVhDKB
pUMK4Q/8f+JQvsy/FbnAcb7IoLzuqdIf03TnZunVHriQAb8hbGLmPKZcSWb/6YuTGsiLmpc0yn76
yiK0qmOub5mgt+ugz5+4K3+0UlacmtN3LWL7iKdX+njRKgUaiOvYeLJHVK4pR10o3/QgpqxZpchT
l0rTMq/vdeuMw4oRleocrLhQVzIekVn0TAEGQz6MKG8BcCN60AukkUyW7qXvSD7fte/ldV55U4I1
GCFOdcm59U45G8VWR0JQ6y37RzNdRKFZ8843npoCwq9hgYXRx+aalZM4yXhA7DxOh7oWvI1l4JKu
5BDZ1U6PZlK1B6ZMFUP0ZEARjLkZz9FdH/GSmKMVHUZ7ZWN1ejY1DvskVNRHggWNFwE5MUscdZNO
nJW7XH2KJ7U/V1UUPfVEQRRHt5Dj06D6RCwFiJAN0A66bF4pf6rVGIwneMPhrstdRlduku3qkPo4
wg72OSjXPDUe6Qf5Z7Zw4+4OOSRIFQlCWKpPSaId1Yy8uaBKNsw1Jq+P1MGzRWevxsLIz3TQPpQR
f68YnZM7OVASQOCvcSDvaYKSNZaIbFN1mr9vsnwVanp7tVqBTMNYZrZu35CCl4+BVZ61nhHJ13c4
lf6TFYr/hTtGjmv8S9z2QyQ/mn+UAb8/51cZ4PwmLLSLronukKM+HZ4/gAjWbwzVvzDb2oz0/mO2
rlI36DgjbFsDavjX2TqRNJaFL0HMLojfyd3/RrcI4eM/SwD+I4gkbWyYhqnjCv17CWC0QZcXtl5g
tRntTWhjfQc7/I4JKlrbeN44ouQvHUNjj0Z4AxFY1DczY/+x/MnyJl1nVK47jLnTtSWzhkoiNjYB
TbNrUxbtriYoAq0I39K7MK6DFWtXZpCtCpSvDA0vbaJu23OnMhyMeyzixOVqbazcmsDtvCmX8mEw
GgD5ZqbvptItSNTVnhpp9vsgtAvC1uNzqYLZKWLoekHyA5mLeJNhWMBURsBY2tdGVOQoolS9VKNF
9pMoTOB7zjWwoDvMX0wKLXJjSKjVQ0CRgdZVy4Kce86nW2nOqgCaA3AO6TILciXtztl+ffe/fm75
ZLZOdcLYoC7ss64hQ9PzZtYiu9bZmn+WTlboUcQw+6QZsNPM+jv4FetQjM2xzKLihiWkfXZMs10R
1gHOT2lvZHvZbGD9Titc/OdU+4WnjkO/FBAAEdMjEjCU5h5VQP/rhrmiDyiH8WDWkL830qYuMIO9
K7lI1mnmmlt6hv7Jx1ixiHSOscp47LrpQ+s5s7GQj3tHtLMhrN6yfjqbMJvGzSTz4YWMso1ulO4H
0TnQ2I1x2ygjLbOUk4tdanI1RfEZTVJ/Y8jd7IvBZdSXGDvGx9kFXzHCydEsT77SnZw6grVsJSBw
DAsDI4eEDufBsfIFZcM4YyzMZjzV6AKIDTfCk4zg2kZkfKtpdISdw1ihnGdbRVWfC8KFK6iyUBwS
Aiyxxj0Y80OCjzDMSn1Ru/JpzJJo17o4IsKGYI7G7mDK+IntIRNlnBuHzQrBMGRCJ1sMyUW1Yueh
7TP3kRbvbrIm465NhnJNM+XBShXjBf+ws1WmARNeV25z21ZP6LYQ8cdO8cpy3a4HeMabr28J4Hmt
LT73hFBaE1gcByQYVEoO0L4f7DURwd3M4W50aQAHkkQRLfC3dhOEOH6x+TZmf3Aha3KBJ/66IbIP
hT+eEMknb5ACBH0f/EJZN7T3wWwPbcl/OEj1969LiqbEXPkYnwllmCmH2CsWQUFEnRFEPw0A9RXQ
p5/vZWyaP8su+OycpkWXQN8Uu5O1LJ18PGfphLKlmoNWiagXsvnoRY/Ir2/Gq2E1CfuT0Pe9EUMr
1QJn1dVULbEd7VsVtbEpSgqaIZEHp85IhOT0vIGNaTz5RfRjMlJt3WvDd1QaxZnkc4OMQK115XEg
o2SdwgFbtq5OP3T6nMzwkVF5e8pwza4qRcS70u/s11aoyyiur7JjAqaJ7kIPIjxh6Y73jcJ4qVSz
p9Spi+XYVf6Oy5o/FR2ZFSQ5JSsyeZY0bsUB2784lCIWh2EoYwDNWMJhT6W7Mci6nWteQgIFPdco
qq0VN3AxCEU6qdhWVmbVPmI6VIm7sgcq/LRsLk5Zvdpa4pxUBntHJIrQYQkKhmLGx2UiPXUj1Qjt
cMJh07VgvPfhRZaYx4cparc6tNBdXZYEUbKabcUYtJ4fpl5lg14tRI+1Je2smwrQgWn0oXH0flVU
3WuVN92+Jp1gCslhSjuSKqMYpwtqm/cJXFvZ5Ye8+ai04p1xtXgjLWemeq0UPdH2SmFmWxUtSkdQ
1S3zrRFzRrznow2pxqpe7NzRwOf34DZF+Vq1FmtA3u3N8YVp2SK28vKDrsOL22Ef8piNa8fS0eoV
HnqxiUX50Q9d/WMkdYWLCrq7VlRPwtK36jZ9iJUuvZc5Ak4EsU2lPgKqTTwjN28JOepQpQSY3iEj
9VApyILR8VaNr0Lt6gO8TXIqEVqQGxak53DQxivT0LhGxWkC3jwAKrzTRGVsDOzv5GoQ40B5NSc7
SJdtp1hn7oiQ5SdX918PwRhShEtaLbxN1S7Sqpmbq/vw5tWF6dOaR2Ngga8hGq2meYvmt1Vnl0qJ
jWo0XDjlwO4YQhOBiVTDWKLxtvddi8qHiuswhzrvv34UYXD1rAgZRDvrOyQhZt2YqifRi+nU//lV
GYcq1HJz6XbhuTNNcYKwnzz2YZMvx/mBSw1jut3Whdre+qxL7qUMH7u0j/aG4u4sCrlDAo31HEDr
OCQBT4EauxiNInwYYC9emgmYn0PNA63uzen17lLrfnLMiV/SZ8J1p1T5no7yr6/+T38m52f8/rQp
+064XrG10rq6uO4LPQ7YqhlKoqiBt2o3PZN0KpI9StrZx51pxyxttJ3wu7ut9SkrcFhugrAnsr5t
nnT7bgfBprG0/i3ySzwOTRUeM8khwqh6ex9wKVsUi79vKn2bBSDYlbc67FBiuD1rus2rzhj2Npmr
rhH6lvuqy14AMUTs7unzGKLrcnBDPNnNoatd9btjED7fxFn70PTkjFlFdFH0Wr2ExC9dEKa1+1Ev
Hhg0BIdctfaFI/KDkvdbrW2CRSlS/+P3R5bXbiU0Ve7btkn3ODpxhlkH0rnkQ64l1jbTTJXdnmnN
aGft2R5Ee06/BZ2ZnW148Q4oSDgN75rSaVdLEQ7JAqm5MxW5MthMvum9oS6iKUk3ZZC0rAy8gHr+
Khdy48oEcsSU5KdmjPxN6WLB5Jg5IUciotSgclmmJol+PrqcVUzYxlkzEhR+4jEMLDKa+7G+SRKg
eKDPk1ZXsymb33+SJDcyGgV7BpHPrR9kOzNHnew2g7ttgCe2iU3KhVufopwKrKvbbtclhXUz+tGC
8Rjcc3iinGiSbjU0PsIApIaY+rP+sQnrVTVnb4UsN2tXNt1CJIP06pGOcZCKcyWicD/UKnZb2Jvt
+euB/bzIkEeSUtSeJVl04PVyuASgHg9fD2popyxLBolbVoYQJ5EqlHzjrjaOOEpyuzjdNU92KL9F
MZqodBQbhZ7uwUqcH5U+MF8yKcuLoTH3Mbc/N6HBMGteCThGrHENZIdIOs05GNMtBvj0ACXKAcxV
fkP2XN6D0nkaYYW+KSlx3bIV0y5CAf5KejR4fw0p6WMZl9WTjhYxjQb//vVdywfVNCAByzH5gICu
bEVO/wfMgwYKX3wrc9f6LEzjglGvZfv/0Cbar1arKbcgQ1Zuh3W1ot1vfbjjghnpqvva6KFX1k9t
kcJ/DOWd1Hv1VvvNTUkK/4V4rQBQKEGC2jFtR09iVcQwYRL4bMli38BUWCsi1Z7pl96QgdqforDe
o4l2pjOEzzy3WgqZh7QfCQWJ7ASC9ICFb5fXc6ZcgAu1Ud9My7cIhJuzBsyKyEfdnVaRW4jj18+S
+StK/0YyZTNomzZ0E8WsSdLhAh6t+SuzolKJZHcbI30bjFm4+vcnW/9/EolURkyOjn7gf68t/x//
8d//W51/JH+tfskk+/W8X4IJ4zcTTL3hsAwgCrctFAu/rP4axazQyWlFXv5FAfizBEYVMWOIsPwh
qXBgCDKb+mX15580PH8OpTSkHJbMf0terjs6A7W/KyawAs61rw6NCKeh/Q/FRDQ5AXphZfQ4Qyw7
xqli9r0QyrQm4FH2w8kkSYYezJJxlVDPBuATPqTKuamuGf30HG2zjbdL0GcN1l5iL5oaf9cqqg9V
9WDDC3Sys+W/D7m7lljZvJj1QGlhpnDyiMNpp8KykMFdl8QPmzPdRD777d0Zs+OY2wuA5cgqcaZY
+rL0LfQA2xByl2Z9QwOwL1UCmvv0pKTBkkX+LmZ9IjkMWOc8uyySRSa/d/6qsNCJJrA0kIenBH02
YbxO2uvcDJ7ky0ACZFInTzTFwWZkzyCimDXTLS+mWTYGHIZDbPTk3PDwT9O1Us4M5j2j3mbjNoPq
qkUloRfP2ZxF5e4CLV8w/OdSqPabIB06mueH5IetyqYgkW8ixGEMwIQEq6SdYz+zA4yF9dCeGiva
TripVv6mgG7mWUZN9p+97Uz/yJTVc3EuJ0gWrWAiiOdclOrHqHYvStW3XPPkI7DYvEdg+CbW87z4
tB3a8CNrV2Y+lhitbTPbR5SvTgm7LH30LTq+wj0lJlLrIV5BMfbcmAID4xdTskUCYRW4cikuGGTw
jWsvDPUZ1/NXYChGAuIgRYh20HeFe5/qlVTWYe2F4Uq+Gsaq+ZncqRZ8+zpqr2Z/D5CMNquhJU4P
mJNxJzLTp5ximLnNuDTlXU9hGWJYAi20E/KB8JJU99KQGpztcW3wv2itvJB9iNiMwVPVnGV0TcK1
RtaM8dl1T3pxDsoz1wYCkastXQO1NXyY9kVaO3u46U8WongAS3yaXc7nerYhN7AfVg4uJSYpvVfp
gJLeAqVcOkQM5K6+WJfatfWZGpFCiFOafs17F63b6j0wT2X/4vgvBL4v/OJnhV442+XKk4LfChk0
sp+HyRgQJ2tbug1Z8gCINrcxaNFb2k8lfd/vvb7XpnOevQ/+Jigw678kOZpLmjX3Ztq4gb6pXErK
Ze0s6KYQ9PBm000S/qOivDUuYEcPbm5DJ7X4MQY6WZUTPQkCUjARBTc1eSFm1sMCWz9aR+sgvxlo
l5L6vSvX/b1884cPLtZQv5oY0ssS9HJ1S5H7alvN2unpZ948xJik1LU+rRDIJtMp9qNrqTQLaYPA
5K4utj0svue5NgJVFConkV80d0JmcgnwmGCCAoARvk7UBMgmF5q+b+1FrpHVVjjLqFpac1PgGE0M
M4sHc1haFNGva151PVXrmt41s5ly4YZeQPqKftOZ/LYrdvXBXcccW0s8kS/drSk2XXjKmP+o9Trx
V1W56cAw/qz1RWl4HHoKy5NXhtaAnMjT60Zk4u1O6GT0kLgElto/zBjduEUc5c1iQ1AE2ZKEXCJn
Mr7ppvdo8HJ/Q9o0pEcgAhrL30JgtVCx/KO2DPR95bPO/YQ7hVZay1/tLFqWGvpnxgXbXiie+j3v
PaP5xjwtBWJdM/n1M+02eL7aHGRzsJ0eAElwzTPthRAYjXQXP0E2T0bSnMDXQhOgk+KEq47ulK4X
IDZWQdAuHfFKWTbapN7Tshh8F2pHDLzTXzvVc2bsZfsIGIFI5iler02yQt4KhGLdxqVJhppNe7AF
LyUJIDcgZGJwN9hPdYrkuPpeabty/M7gb2PYe8c2vTTQyR4aloH6bqrdYsLDk9jXvEnX68m+WO5O
5o/S8Jrx0SG+AwkTvazikSQ+7dOm6mpT0p2DKfAUJ4ULUa3tJkT51LbBUv0Junw5oKXuvlGcLVrN
JizvuW+R7o/6Ro0J/c3cZVeQc4pxdpzD61Ryg+sRHtrd4K6OWaxdpq0NwrlikUHGylDYgXCSGwb7
8DazpR0uAWKk/jYR8EveG/pqRb4ler1yzmRgeQgLSvNnYZsLsy3o/sR8OCzAnoeOMXoJLDzS6k2F
RCnlcnkEEGGIX5AtZzR78ZYxn4i3dqGTKVs6m5xRDA3YuauRzuFetKm+keM97Sg0NlE//CQGxHPG
7cB6oBwn9QeMiVy+DdhTAvGoauhBgN+p/acZGfc+cUigypqnoLEvZhUG52RgLdEJ4TIKANFmVA23
IUmuoSGvk0Snr16d8GQkTxn2644NmtCUjWt+F9WjHWAI4D53n2o6Ov1B+24MgGLfYAou1JGKGfeO
fhn8kuSyYAHhVpZkeb0F48rSvzv10TfWot8X2l4gxeY3a8ZRNR5JkCO4y3J+RM1ZHy7skCZeCoh/
tBc07afLR9CJt8rAwn7ogVqpS94GAtKG/KL0D6b1muEYZVEH89YwyqfemnY0x7LwUg5nYXxPadCV
MYS4S8lGDK/Uwx2LEfzZ5eShmRwRWF46moaN8ZY2ry3fxdZ3P9nqCV2Mi+6OXkmXPVgLgAKKw8Fm
iXinkhg+N7LZRGgXcJkCWiQLx8tlAC74bnJFDF5z/z6ET0r4PhhXzuh6erJMr/xBa4n1Db+Ho2/J
fGJWEOW7PN6kEOvtqyt2oXuJopeILc7FH1+n3ysZiA2LXsWsbDrH1QmOx5j9NKrHBNw856puCU9A
tq+p+YzzrgnIbrnV03nixajayR8YOJxyZY/7g9jKOQhTWwG6H5Rd3Fws/cUqTrp6S+VDZN+yaMd+
ZpmfCqG+1TWZuBd36jtpbuS40dYoYfzxBvgr/h4CM8PxDEfR8rexvPEeP8f5kTTD0TxV8YMPDi8s
mUhipaneDbb5lk2oWshupzkfWsmn4Hti7evhNRguAkeaER/RodTw35K9oi+pA2PjOJ892uBZ1DuW
dZktSf2amGtwpFuYJ6NjUUfGt9KZb9ee51frTt/G6gGLNCx2yfFH26vjfcjvQ/rNLl+ISl5l3Rra
pRjXtb012S3Ga997bQMXf9WUUDRXvAKr3zvuQXX5a+VD6myM/iGTT8JeGf3yVsm1b226Co/TKR03
iDTHtjwRZpwcY2dnOw8WIppkB506y3/E9rc8Ptr6Tte3eXlyxQUAxBBtGGWa5QrNbyFuqnsQ3aqq
NjLcQtap7faUllTwpVpzKtHzles035KBrLtnwgkDHy0FbKaFfNVe4+JCNkf2sw0AO66IQxUVGSDL
jKuDpuIDP17yIdO1gIqPZ+RlZMvwOXYn30iENPNdk7z6mKeY7Zs4ItducRvcSxCufXFrQB+N/YRD
n888TrszTpbWazh+FNW3mGGIfB84ktp0AKOdYV7B9uTdhiM2PcV1NWIRuXT+S9ysSucD3hU3PsEe
+nSH/+g0uKTejf7m+s/pexC91AqHrGNaPKWmhzOfyM6LtixWtBZn84NotqX73M+xs1mGvs3Umwmn
2kBITwlxWEangoTNGIhvWL4KdDt5x/2C1hh7/yIE1NOzMfRCwvy0NwVSpITgANeVKx8yOT3nbcVn
Ilu0iCR0kMoa92tXXlN/2hTEfzl1v21ikqwx4ikg85da1m0lDFQ0G9Ymymp3T6+Sc7uYEYt6qzlL
EZrG8deDi+/QKTCZxM2tKP2zSVrWQ8stS67EN33QMbOP2CwxFtZqZ2w7miDrqCrDRZSYYj/NOWcB
647i5v5e1q2855P5M68eOyXPvwcSRiSBAJ9VOiJ5BvXtNcLQjsUsJ2qT4K0WrcvMCCOHwLK7CCyz
uoWOH3O+AvMd+xzC6pDrPeSA0gz/M/OBnVeqSjA85wlG5OVGfVWSsPiRCHufgxf6QceLYKWSk4wc
5pcathenBg3gpvTokvoB4cO6g2iaunm+CxDZHMo5FeXrKzxmpGEGQ+81CZlLoXDifZzTdpgahqB1
STqnptUASVwuu0FAnkEUXoADgP0Wa0ysEHuOI7ei9ENmg1jwjT6WtQG5fTNr9toUaSFVj6OuOlyT
l5DjimGp090YGvXeOsTbAIj/xhwDzGOtvI6Os5pmbAgM12XvpHLrqMAmQI6LNDpQObUHa55LxMB/
CfeyoEkTmYBDVhAMGaGLCmKl2ObQOiGWN/l10I38WtcK/2r23TZUw5yCT6g7elGP+WAANZNdcSj/
/OrrZwaqmgzn7UIBz7XR6qi/MlXZ0fyj5Gl0ezPKOn/pA4pJP/psprDYMqsZF25PMw5RJGR4IFlj
4Ri7PC8mqiBDOfekXjYWbjrYj/Ha6SxlF451fbdVdEQpAMxvdkc6Xp3ZjzXKqG1k0+rMa5jnSR52
B8suj2pv6xdzvDagvM/09fqFRKK3svIe46wxTWd9pBdP9gQFahL0S1YrbVvXDHOscnoC5SuPfQTy
JjKYWDfGp5WY2qHpYuaIUiXKR7mJRJzLlMp3CIqa6nLot7HRbwIjSpeShLAdgzQQlijr0hY6DqyH
IYzL5dRiEKcz1+5DF+yd0jn+Etgl2IW0g8frqxfUs8GqF4Z1AVkfbpLW7I+Ujo9Nz4ddWWKLeLdN
qz1X3Am4dzsWGVs+odGB+jKnA1aauRnmvEAq3oEeKpR9oxVPChfojn0f+Fn52SpDSM+M5EGpd+7K
SNqJGNzwblUA5mfBr8+YAOi6AM0bi2QlxGzPa0OvmhMOmznrUM6ph0hAhRdyV1Hvif6AC58HJT4Y
bdfuYSSvwMnxXuYaI0gGiUwDi1OhO1uZVi8lwqhN4BTqscqeQqUkkbHHCLGA+7UVkQlIyOjay8DS
uWytyveQ20rS9CDozkmP8Zz5SLbArScEcpjTIFOpeI5SGyxjaL6cnGlTPqdH2sFgLVLILl497as5
YTIcUWySmWdvkzl/sreip0KW1UmojdwV/gp9Ni36+H+Sd15LzmNZdn4X3Z8OeOBc6Ibek8lk2htE
Wnjv8Xx6MH3Iqumu/numpJIiJjSh6GgWmfknDQizz95rfauZS7U54CpY4Q5Yo8wgspLUu8i7ZCqx
nJWxTkx1Z+Rrv530VUMLUHrZMYe3WS2oKjWmIGC79ZF4cvpfDJlv7RAmWAeZi0WeEB3FDGaxYH7z
HQEBVj0R8AEYfpUOtYEqXJDF6s63yxQNsA75xQPHouEy0aBS58q+GAsgOsE6NRtYtjwbgW9GQO1b
R+NWY35UOtaqHqJ50HClTj+JsXhWU2OHU26reu0mo0LvBFT7zqeA65ZgL5cJqb5oHbmQNkTPzMMp
PwiHHAmTasWxgQfbYiLNNHYmU1yYrdKuWAvkNjm8BHzG1KV2XSwcMhVhrfUkQQ+ddS1YmUdoM/Oh
nje2gqmlRmDso96Gj7RTlHojUUmCZ1ujI99G6brVv9mfWH5A28MMePazYNcFLasP3Cy0LwZq3LE1
lpqn3HtufzWcDI8q0dsJ/aWAmPC89U6pOW6NiD3TfTKRmoWKHc/yMAHdkD+mXYjlUj2j9lyNg7mZ
2HyThmwRiOwx4dMjv14aulh3LS06xSGakoiiGo52iLoA/SKrqobYZy/9btQXpx2BVb100zzt6kEo
7J3o4Cblq98VqzwvgViJU+qeJSJO3uWJZfBc88vZAIWOOVLe7wdSRLWdXdxlMAun6tUB3oQAjEfU
vo68x18ykvru8JpBfhmQ4jZTbxIWhFuutHDrZqdQcGVZdt9KfTXt9ySCag74KRuA9X/V0Wtsinlc
3Lyc9CVKp00T31cJQ+ahYdb7MVliVf3L40XL7KWznnMfiyP5s0uT5CVtl/tLR3up3TPm0/pAZD1X
tXHZJfdledNpqoGcqbClE3iO/X7l8E+KufzQvls6T6RWs9E0BLv3IUpRe8FPPMbvj+W23g5v5Y2V
avzpeTNzNR7ydk6TQGizo3pot+WntzdXw7Lcuut0K87K1N6o6XAQk/Xh3olzcDJ2eO1nMJFOCA+W
tB2O1VHdhPfZkWHnxnlxLpS1F0eflU9IHPfhgjCymTUHAVLOlcdi5op7pOov1cl4rK54/Ic39eDt
aYks+Do39r6ax6vkbsbyciZmqPbnLHUP5rPLdfJ5hZSWOWaJELiaF9m+PijfpB6hn05v/iU75bfk
Cqoa011HKyd7glFqzaJk537b+TlIdhkIiPJWnNRVu6DKWrJ4SQ5pShNgX/uXfPFIS5P/IYPMUdO/
peZSDa7DsuB9vBNISaasWPz2tvJtGh0GllV3inKM8eqtWNHOu7lYseoMBbvLHD3ILLDz35+RsDaO
jSzeZCX9243XFcsuvO+yJw7fNEKETYdywNWaRNAEDIsUv+ZQ0Z8Ki/AMI3beiegM/7FDCFQDswiM
JyuZ6HH2FWU1J/td5l7K9GWs2XAuXinWbFXnbds+nRvVocJWByYF1NUu9661xKW+Hqw7DYaq6tez
oPnGKA6lfWJjVt6hz8W3CQqidqIAT96xzm+h+WH6dE2rZ69+t0U9SxOxVbni+O7ZzyuEBitiNAk+
zmixv0XqHUZ3H6ZKvnbqi1bt0+hkoA8rJgZays6sfDgSaKtKZS5jKBmYF2G67ty4Iq6vVTi3UbwH
BgCG0jW3iqyqmdmCLVI7O55H+kAD3Qze5QhnL4w4vPuOBaGlECs7N4SmrYVDj1pFo1FYtNwy+EtL
FwnwvDWrEZE9JaEM0aCNKa4BSftYJYZsGOpFm1D7cQVstrV16GHuK2sR0/ZucenPevc7Sjv4LvTf
zmpDKHttrP/6FOz/BlD5X1j+idDrT11gt68oKD/f/scvoZ6TB5i/+20Gpjl/AydiEWqsqFO41T8k
oBppHTY2L0fiJFVwCP9BBsp4TMJddlRcWozNJoXo7zMwINlM00jjYPrlWCgs/5oTTP81k8MgydPS
dEslXotoDuMXJxgItiY0dX2grHSxT/WrER/i0DBtVYsJR1dEy9zTiJSnDoYzOaJvR5/JSPgBFNNH
3k/S9tj+ltYGEw8dpjJ7VYrkNR27a1N6D8jEUI0uwUI68G0LjeT7aTLjtDtd5utwqgtT3Qb74dA4
7RPmxbGH/LPOXo0aM0IQ5bgn6ha9gAbGmbNSmqM9NMd6bpfNhinWxhsn5IlFv6xUmWXYCm4nRdm2
nTMsdZunjnzlfiiKcwKsnunc2NE/bUmOp4EYQsDnHZhM7RmMuLx9hWf3QsL3cPJIyV8joMGsYp6r
ND45DR+/E8qqMPutaLunTotfp/faheFHCN1IUb7UiKZS+FBaPJts8Wri952RMmbNRocf5VILlmGS
HRCjz/w6vAY9z6kCmJkpyXCNE/f2zNT03RiTg1L7a2xM27rNuZ5IMiez5DXL8otsrKeeSZdryrtg
fEOtdTLb8uILSJu+e2tgaHrRs8RaR/OXDWiM5jO2O9Tn3gNIRrYo2eiVGl+HsneA7SjzyPCfFS/+
Tifll6GHO+CZKxyp3wSanhwrehIagJXG0fE6gNyhnCVmHh0CS1ylnOG6jpi3CCZ79cvPFq2M4CMl
gqGnzVzqfPeYobpZH2LJGHOsfjAakeRCZmg2edI/Cdnj94H1XzKtRL7/qhOX1eh3nsXGYU1x63J+
4evdx+imV4jsIdz/BQlLBeZlZMY19TrhWd5CqcCaCLhaxICDgZQDyhjdoMdMPueMcytDBfHKAGKZ
dlRQhT2NOSIGlcKHda34c8NlYeC50z4Uum+s0+euRJ6USDVa+GV5GEr5rrk67cde++ppHFiTLsQv
661ZZDBNWeszO2QTTs8z+izQfO3r56ixm4Yx25jviH69GK1WzEXXUvPjFnecoZvpnZovmlmF4Xhn
qvkz17Y7X8KvDLAXtUCJ8SOxFtPHYJnlyH6zd1niU0miimw2356CVV4TO3j14GEOTDf7gS1Zweuz
svxlqKLvTOIJURTsAt2lLuUt0oIPP+2ehL0sApJvsmoaB8cfqMy86cK/kC0aXfbgeEZc3fdkmSqS
8MeRNllr4A/crPRbBP4mieNTmtZbIdTtdDS45LAw+aZjTQgvTV/EeDFfH7bveIaOGAyK/+U4+Q3U
PbByLEteXvEHLNrxwZEPLkqSefCRH8xM0nyNDiZ8r6NPjNy+9sS5l0RcBUIyGIYi4lcioNlK1zS/
uXQKFpqtV0vFdVPsUm67gwEjUHu23bpRok3X2PjbJryl50TMhPrwpVXy/ismsrtX8dXjIts7UQsK
Mhm+VASOJ2yN2VwLh5zRt352iCnGGyV5ZByiwRM7FrDD3sjsYf9zT8lafOK5SX7WSDSMqWrOGslq
d28Ofn1w6PPaSYHjMT8I2ybXxz/HGkPD2FTchY3g+FJGkVz2bbj1VdeaR601Mj2EblOUbTiHRE3R
mMFlC9yqOqHcX1rkAK8IwGVfsuuGeTPn0KKGvpNaWnFfK8Fe98gWbE2nZig3mV6nm5EIO3b03t5a
uvreZkKu1N7zOD3DyU7J53Rjr36q9XQTSTXZCaklB3bndKvSyAlZaKkISG9m6oY3z2mvppYnp7SB
DxrrZjCvncA+gJIJFqkTl+sBt+sew4C+IEm1fYtkskgmOGfi3Pvki5K5Yr6mTR8sYIx9N0UOUcet
/YMzNuwwSjDs8knoDAtFPaM7XSSZrK+hMUbbWGm/tZbenlpG9k6T5Vkz1OquH8mmwRj4lfS9dwR6
uoDZWQB1su/t3KHlUc3BvoR3ual/9ThyZiXmnuXYqIzNey370MM3qfvExno9zJABKVTeiEUY63Iz
xk6w9gRCAnNma+03obI6RHcyHOHdeCo4TOHy/KRPRSAaFvSISBzWSg59aWTzRsPWmlJBmvTnfZxk
Obv20RtboIJJli08lI5lp4QXfBbkBfEEmObIOmAFJp3wU3IWmwN9vqO7SD/Y0llYoE0OAeEscw3J
MsN74HSh76y60aL/o2T9Q27B9dX8aIZqMry1MXg0RZjdTSEHeWljNPTtKjoN9BGYM+bOhx/vAmnJ
z15neT4OiObhWDRwHmp5sguaC1psPXmKI9bYGGwH7WvI4sbwDz6Oq5WgRZODK0L7KhYCCfwKV2O8
bGFj0bWtULp5Yh8E1RUDnjgEmfqZj3lzrmzyHEWKW9bKgMUWdLFPblweoE9XeyUwT7Q6jJeKNnEW
1BbXn3DfUtIgvhdTRKNuMs6zbn3scvq3JmtioyBTnm5+7jlKJJbSjOmnpMU4R2SM7DHpb9qUI5yF
mNfcPD1XTnMeY1s74oo1FpJ2M9oLetHANi5h7dG1F8anazeSV/Wy11yLr+A1vHXGh14mpVojo66I
rVJe/UYTz5ZDTIVjFdrM7PUXtXOqq+YVxVVZ/NxXPWv1n1up/79J7UFsDvbzPxai3TJ0j39UoUHt
+e1vfvdg2X+zLMLvMGE5hC1RMf+bCI24WsOkIFQMfv/jz/q7CI0qmxAaAmfB/0xgnn/U3zr0eWX6
9yTmwWGgdv4r0B7D+BcblgYTiIAcRQOFQNLtL3EzURZBscpTgir1UqczZyuXomvzBekbTLq6Ip6U
KrWjFme/drJNja6apHR02dNNPcm0fx7+3AMN/b//M9mWtH2z+BDlfntmR3/JkgZJmmYvQYX158BQ
/PvWQFqQduncc+NoXxFueYohR+7HVmwTzQh2sRreMmnCHNbxLaGhaTqrPBLqyip/utGmy0RCvN7R
zMLThK6uCygR7aR1z3AUH3/uJdO90kh0Ui87RlQipKaapPLMpqg6kM8jiK9/9PQ/PxomkT0MVULw
fkS4Su3IOaB0KoFCyh3psEhvhihnQVMN5oKEjvLYo+WHBE8y7STvHxSrYAaE5N/z427W1B2TwOmm
6ugkVpNJwMQtIBJsA6YuqbEyxKtF4WCWGodrFzrqXvi5DhhgUWveeIE+Gp9KfHC/wSwmokVq6OU+
UJVnp8LJTebLzW+yc5IA53ZyRcwZpqGkxvQwSk25ZdVKjuaGpK74qmL2vbdBKKlGpC58s4sugamA
pCN7L62rt3bM7XUPrR1timBGXEz5a2UATUIvmO1GjASEWaz9vDRo2847I/BQOkumrFaszaVnBEuN
ywQdA39JI1PjnPYauEM9Ue6OjYCzno16t5RB8VA50lsbmcIog9bz0dbTZJwJJl6r0bZgdHb4f8Ji
WVF+z+xy6Pb1EO8B75DqPs0CGKb0P+biBbTodt7Wxsnhis2FJSTDPqwffDDlbEso39qjnnIF7ul3
bxPnsdBMRClJxgBgCDcsEpUNgCX7zo9HYgzNofs0ET8Kr/wQqUbzbdDrdRqkz3ZoGwcCX++KKALY
aWT+1kYnJgknWwelywbpEXf3NEvggLJoa2oPhG2tiZOBkH0V+uAZfx4mnu/xbdXP1DXRxUnUqw1Y
/z6yQEC6JayMonP1I9mPtkEqlHBJ4jPkbMT9eyVnBrC3Ve7DPmiW8VDdDz9iM6dK1vAl1k4Hm/W3
m/gtqyzjgml4bVbfoTu6e2Qbh0B2wYHV0JNKzBmd8VCs2bXdRajVxQoVDKktqZ1ts1694nyj4d5U
1mFQfX/GaiebuL8ENnn07cJ2I41CHhs8JcxhG0brjfUy0b3WIQsK11t0sXPUOdAjEiYrrqaKSxcS
8vBEIFYnFvE4UYkTi/W08Dsglml2SIt43gXAYsceYYya2BsZphnNc0+ua8x5siKdAVyROW8TQEYh
3p01RiaHuap6xu/lLrsg2AZFpH1aQXe1O9TsEbYnF4/cRnrKM5PGlhU9Y/nOrA1o5GcNiOpHnPaM
SxqxyytEI+l08/OwjxHNF2ODR4AFw5F8TqFs+6xO9r7PVqughmqqzxXcDeVi8Cpzn+qBuR8aFHuZ
KefgfWdD61xbP7GOitcTokAO6WpUsWtnSmzt8Q2Wd36knBzR3GE5aM+dUxsHrRq++GzevjJwwsXE
OC19GgtKEGj7wPZQHXI0G+SbLrWgvRsThA6oqAALkzqwqHI5nGuv8Pakiu50H7lZ4bLUZ1S4i/SC
XUXImIF+/y1ilCl+qZ6MBFd4IhG21kFIBZ/7PltA5GyQ6V4dE+A0VPnON6I7n1FeYtRilw3jnQeH
4ki2jb4b047c8tHetKoPvZSjARFr8JkV9HQZ5jGiB2tF0B94tCh27zHw78kMSc9x07v3uhQ3R5Eq
bGDUvXEqtllWtgccMc+9pRJGVo3OmXYKjpgaeVRi6beg3mWUi8waeMDQ9QYSs8GxAeKfBLaOIQNq
wSi0kCzact17Un9p0bYEHf1XdqNxm+Rlcp+7367jfpih6dykVSyFWxt3nQqaJFDKYJcEqrOAlLoR
ZVRWwChg5JSMuti/G9CKhRo82Hn1QIvOWQOFS/Y/N1H3mvb5cEw8XZ58jEEzuwOVVcexZHzVyH1U
I6prjRHZ7RSv9nPjydBePO4Va8qtyILm2LDsXJFzaa0VnxlXpKIaGdWECUhnrrNedHstFclWjsY+
cN3xJXNvfRWSfJHr9QHjeHyHosmm8hceZqdhsj2ZkwHKwgkVT5YobzJHkdsc/x8Y+/+/9DdMFSJp
ZH9aVZZv72P2Czv/97/63dxAI1aFrIVd3yFpaCoE/83bL6HqUx3aBJGwvOdX/6gr1b8RzEw96uiw
IqdC9Z8auwrvzLYZRjp4sOy/UlgCpfjV2zBZGhQ6uwatOalOPLM/Ir76UWjxwAty/hroptX0MuMO
kK2RtO0Rz9iTOsh0I5IYKZWl3SKMGqQC1w9NDCNGh4vCILcxOLwIv+LoOtPCRhI6BWOlU0QW0hFE
uuUKzZutZda5EmShOYkWLZXWTQ/MVrNlUDOwCvSgXKgWsPNqiuQqyeZKppCukrQuX520MgMBXgzw
OxgmWBjGKd7r5x5EjiUwP5/5B2knRB2TGuc7Bd0eIXdmXN2UUfVWYooPa3KCxH4s5gVV+1yTHl7j
KXCsIXkMvKp7H5FF5sXe688/qurkVRnCrTAQZPtTgBnnXIAzU6iZOrmS7SnoTG+JPNOm8DPoBSNB
d8mr2nDq010uYzjyZUwgEMLYazdBdtwckFfb1Y8xZ6BZnxdnN5rEmuMUj1eQ8aM9YzqsZwMRgbrR
b52SB0km7uIuOZOGgmY35p/2rHy7lBw3J+ImtGjE533AXM27Bxhh0aRUn1ywj/FYv3fWMKXEThZ0
F9jyN+6wWa/RaA3NmqsRwELdHso5r6TPstJ9QFPvog0GLS3mQwBYMXDFAhMrcq5gGspW7yIbH+3R
ek6zaK3l9bl0SkS8Ln+PC5euWofDlrU+wJvBmqchSJwwOmmhg/MAms7CdMlOE9HFz2k414iCDEfA
VGR88JN5VwMLnnXIBtosvqHXXmlN/JlmPUJoZo5JVG7yNlpUjrmQsrnRggno4vSXTOmusQ7XxNY8
Nlm7GapiujZSkgZeMqd8SkDaYAEjpQHA3qmu4PoGZf+Rl000ywd1RZjSu4j4qWdT1GisrMzKvHeK
7G1EthgoH2YBc0arr4q9LtXuEtrx94CvhPlathW0ISgWoxgZhx7Yz2Rv8YvM3dh696wqTo7qgySd
1F2agge5JPy5xVKZKWjOXGaWGt9h79E5sdL+ZlaXLGF7DiZPP+jpV9XTbE+WygTEMlzenk/m6Dzz
5DMhluzUCsk10ge5XOp7p8DcE2j4IX26mn7zbXZEPVdF+Gb6yRtV+sWt+o9mqB5D3CpmsDJEpi9k
TqO6cHieXMRP0nupxPQV+vYpS2h2pM9DTbwO33rk5q86Ly4jTABO/BYF1ikITR9Oc3rX2/Ip7dRV
X9SnXGenCxNsnXVFl42YUcVGVuWqKeHsSDs82rF024tZI8ZLYPQfiuif/V57TFPx1SadNk9VYBSW
apGuhKdA742FiM07n6SMWergZjG8+xYdA4b7bzJSUxwFyaNJ6zGN2I6lm7szlg8e+79EZuIauMct
Aqv1kumOaWR3ce08hWL4KLzuQzepc1MqyZ9/8nNoNGlzGmuPKysUT+kUxcx0oi8DiFcKVJO+KLuu
WbU3U2m3kbAxMCTHxkN+GUXLMsMlU7v9JaBWMjwkC5F5n/ftcz3Kt4CgDLBfZj/vLEtso9J7kalp
7mFvWthBuUc+s1jA/KtZW8asEVkXLh2lfHQH8ZFpc31S7HVocXXHJ8y86TdxiooN/+qir2V0gjT0
FNXFpbRFs2RW3M00x8fpYnl8M9NZSA3mRBA5q2BAitOHUPuDiGB4Bj6yzmY95TiSuCeLpcsuxXnr
NYO3VV3EM6lQ5307OhhQCu3k2/2m8PMlbMt225WUQfEQhUuWjgSr1c49bI9zE4tx7hXOg16QM+W4
RCCEhbmKC2M82G6/L5siXmmad9M8K5iHTfXZ4/rtZf+h1oEkhHJccSnBHPRgeUE5N8KgWVil9dwr
2rvetc6qoHGAOQPJM8OldStRnnTlJs3qJ9UR2SEy/bWUEZpHxqhLlq02yjDk8k1itjO7bxA2Gbil
yTZYlmNObhwgFkQEAzkx6cVoGMwL+ouLWpfN2s7KBz9qFrpSio0RMUJoaGgsEGJehCKivQz8c5bq
Huc5775smnQd1xHC51BmhOoSfcHgYG1GarryEfHYyI82P83F0LM2gzHQ2tZjVL9UnkYXISd2iqMe
dDg2WoZ0JTLfZR36d1GCYwXgL5C48lXrm2YPY+Euq61pIuJYyQ7cSTDT2Mpbmvv4pXqMHyHJo4TF
zumKQ0Uc8px9b/TJQ/cJcQNUObcDnEAosd1JHdew3kNmaRf6HUzPnVXGYOWZFDJ+DMx5WCYnLQCh
mWpRtea8UF5U+q27drQPLmkYvm1rq7ypIr7pMxpZZ93p5pdVegd7dLOdGyE0czvTm2dNh+GvBnRl
1gtdH5WHUYsSglDbt9yu81ml4X5KIEhi4FY1vEHuPHayT3uowpXehA8icU/VnmV+cC+0/j2MiLgP
LPMjVcCcDZ3cVTLbK6k2Fc/gHXVjgeoQzErMqhOCnN9mj5YNqb13nD1ywZMWR8quhOUwjzS9JUN+
MluV/hrV5CYMvAg8L2fpsE3FIprW87bD+/vPbc/+FxZSWIxd/rTabtKPrzj4tYv781d/r7YNlccA
q6iMHVOlcP7NSgwXy6bIdSaKFRlRlOR/r7bp1YLRouM7Idsdjd//vdqe/gogF9lWOsqMvwrUnV79
n43ElmLauJZN1eYeYeT/XGznlTO0MddADi78Gq15qmly1sBeGa7PUk1FEFytGGxO+MJVaVA2+6Tt
cRWGabTo0+HRqKrVH7YgI3Kwdukfk8wn4cZvP91+/vf/hrd6ekuoO3SJIFjTtV+EHbLRI1OxId2W
trkpB/N5NOLdn7/Ev/uxse/qNK8tWuXmJC75A0a40nI6gS0fu9KyOzKIiKYihpHqwRn0TSX6ddP1
687nv6a5abxuMeafqAfCsDjEcNzBQs7/F+/oXxzdfOo/vCPrly/C8kYoGarDOYedZWb129APyYmW
s9gOd7nRrQHdwm4iVgTRZQT0PcDNV2Tl5s/fh2P/S18fsQ89SYX1HyBn+we/9odN46ttC2aqbGEx
usEm96aQoNDTZ11GwzW1nGrhUlYv8T88S/898dwRI5JSL1MXiiXejA8umlCcAv9GUzRZ1FHjreAn
YCdyDJ/MsQ6rpmOjQg7CZucF0+oGv2SSdPq+a8K1NoQmZC5ubI91SRbi+nMUB6lJH+s7Q0OlaaCG
C30k3REGeKFPASlYJQ5pY9jLrFTXhCghL8R8EebIYwTxo2sLPgWwx5zoEvi5CUqhoocmEwfmYwoi
hdje+BLFKGPbMD43HtGPfpo+9ImtLGNTDsu2qOMtSVLJysg9f6fpwTa1GajWVutsXfOiFI/mkCQ7
rc+9Qxcq6Vp2cmUqCRpZR3/NGNjOKAlnbixudtjeuT6s244r4ILW215YI0DrYWghYhanWAHCTBHH
/M6NooOfiQtJw8VR6um3L8dmZRMs/9oXxyYSjBZtJrhWG+9ZFA8bPdPuEhWiFcCYt6EBf0HILJYr
IrhmemNhAPHlTLFVXEm5Jez9b3eDrlz7bhNtf37mA5ADFMnAA//Gqoqs5kbJL7eGBWfbhOF660ef
tHsl2cmKiXRjY8tPuvDF6jXjzQua96go+lMu/G9DEgXKDB2+HD79uvTC9WiwL0PVxcjixsz6a16o
KUu+p7ASM1NFq+jlUjyGtZjTujw5AQt3dPrQjfp469eJ2FXkMkRNc1+FhYuAIFxIJw9o9TtnQ0TR
8edGNGW/GDlhzfrYAk022hROTAG6Rl12RnlLMHtlbjwS5xgfFc0Q1xIYMKud8hWFBwwwpb0GMjR2
rRicWeV3U/Y4xFKbZ6yy1Nl+OZwlAEZ7l0Z8sk6hE8DA23eljddpgHtkaGuTBQbJLJSmroliPYsp
gxlGzBu0U4sxidyjWZ18DR9Y0+CczUFizwuDDDfIhvMhtlv0CCiNFf/o++5bgWBsQySCg5Qk81TS
y6iUqNgkhNoi1Rcuhk8/ih8ISscKpAZvfTmku7TBq0FlUG7sAvfUQHO+7agy605lhdDTcB1LuuIg
/hv/cRADSTHKYGNlahr00BWAmd/vuvFlDMtinaOQ9/rsFBfWmnV9fqocpbm2CThEhkVhYx8KTXNP
VlkVs853rSWyFxzq5IpZek1lNN3ogY5SOiCqTMe/dPIyWh/m2N1b5eSGmFxRoTnIZdlF+lH3hhcn
t42z0eArz/P0aoJruLbSCzYcEulc6QOCHohRo+GgmfFGn36tGbiwOt/baaHYpoFjrJQmctD1SzS4
BaqdbLTkk6oVkJFtRhiVgM9ODHK38xv7FCWIwyrXMndwm57wDbCiMVKMrobXrwIVV0Y31uQ0YPFY
Z5W/GQEcSdfTOYg5Gksji+4KpUZ8w/c5+gkCASKJBNa4dJCAo1XetWxNfzmEElWIhX9w2YQtcUSY
kg4jAnO3AienvUR+zvrXHmZjotfLEeSs3e8yqRzwOd1RrDohxV5GFsVi1HWTipQMPtdHfBfYyM+S
5j6JXlw9alZl4DuwyZuL5/crEbgT4UK8h0KBT5x1aImZ42IGOqu4UON4BPRtnZqwWg3heIny8ZID
1caHcizL5tZKor195zFTix5jXvgYmvd6H176TNnHznApdGvDXner0Gqwp+yn5+Bke6mdyXsWMu6I
29uYGs+12107d6/mSPqpMmCdbGqWjHbRrwedsYs6fKB8OTHkW+heTMePxWHIAt8qV31obKrePLVD
/5GZMQkW26F20Vi22JjApHWYSsk3ma6deP1O01XcS/q9JvgYY7QrOxdOG8nc+4yz0YjfdCpvKoU9
NuTFspYQEGWugicQhYF/FAlIXS2NCEKc3a+d5oEyHDx6tQqjeDc9aaqQoJLDcfL4/O8NxMjpkVHD
Xleq1dipjCqNjSW7NXyluTJ5kKFvgJdaRTiZpn9rU3igDl2ZNhcqw6VzEs7KkIadP6wLMOBs6J1V
kYTslsufrZAhVOdVFT/Y5U+lDA/TI5NqbCJ2Yqlaq0b/SPLmsQTwWOvdRUh906bxEbPeocTQ0AJf
oE8yGP0et9AVtN1bni9hbx7xHh0J59u7RUC673ARYX9t7OZaacuB9oyWWqdo8DeuhkJ+6NYAU7YX
zW8WBfCTqUb092Hlrz3w2HA9V6N5ItAOqjZmrC77TAftqRYpfSlfpCutt85p/oDSiP1D3gYTmsTc
iuKlZfSXsCE/Xt51EeiVWiEmD2ilXeFVD2OcAtG8qTmHWd06EeNeslcOuQQzUM1Ss71aa9MKnzM5
fBDVSfQYThnf2HjpuLeDNVq35UjI6fSFNB6dQp1PDLF9zwL8WpdsFKu7l/g9OsB0tj2AlI5BvVjP
ehJy/A0fGn0VNWp2lbEKu+5GQXEkdu1xamRBaDuqnrGKALx+KO6To4q1N6Dd6qNdrRunKACJESDN
igRKs/Tk4NA1n1qRbzvJepWEybRhF7F4s533rWfmxkzqlco2H2L0emXFYFG5mPhtO7Vb9CZq3GjY
WWlwAc64GXVzg7fvqNlYr9zr9C3mFrOd1jpNe09SgDYXxmYKEOuUc01JR6ARfnL+0tEu2jA85j6b
Sh3WxhjuOo6CCYDTttFnW5moEMEDYJuFq4bLgcy2aDd9HPS2b2WVHht/3OsmB0j45TavSUiXSDAK
0kamxAGj2v42WMNNp4B1vHEtVI5zhyaSG+5sMVwic0WzdY8rPO54Oypd5DTprq6nXgaU22ghjq7b
0YcUX4gMGpXoUZ1OtONOPecY5EGQrLrKOyLoAF5ASwcPWatUpzIalx4pCEZswE19GgEUIRA96mn8
xk50pPH0lvjdrdfDBZf+bVxlJwNnBHRaPFQ0IFvRf0z/1xra7WRUgmKp03ngeSuSQja9fs9q7X1g
K4Zhdxtiqoi6HADQNfQuU/tktUaCSUNdhUn/OGbKoyv6q133N98Mj2ajfZT91CVGfkuOUaq0N5G3
K2n2HwLTHNeMO9e1ngelW+tOtlac/8nemSw3jmVb9l9qjjDgoh9UDcC+J0WJlDSBqUXf9/iZ9zX1
X7Ugj8wX6WmVVjkpK7N6g2BQLpdcIoF7zz1n77U/hcchDQlYF3QP0yqKfGD5s77psCsUpB92FX5b
Iv9kWsmdJJ7Twli3lNYOm9cxJSTECoOrDxzHM18swPQUII+FSaREmD1ohUYISXpoudsbeHWKiTwz
C6Nv4cF0LB/NkQtHH2oxm14RKe8eNEhORjB+KD6gAGIKdh6ZvnkjnzGxn6fX1RXqswvdvx+Oci3O
ho9mtGU9yQAlldUzYFYE+Wa2VhMEhVF3KBPlZgTKuQjH3UjLDUjxYdoxyootIShe3PQjUrOFhHvH
ycvg7C+bRV56H1ISfSP6u/t9gY7VMDwOUcNVbV5iSQH0bo6ECwj/TW9oysa+fDO590mkWoVycims
Yo2/n2yDNg+/9dxGvWzrj0zg6S823mZyFYUVlBcr2iq2AgoHjmytfEzXpUyLHVs3p8TeaRk+q1Pk
gD2spouYrXvX6vDzo9GYm/0ZizDUJwbufaRpBJIN0JhO9pQqMWZPrrxow/dclKBBkANGkoTpwIAy
5HYXhrRodJSbiXSD0bBydlvtBr/El8eTNKoP054r0v5hau8OGRZFJhMMFFQ2nTKW5lX11OTjY64o
T4of0L7GW29Zj2lAzEht0s9vWvkDl27sZDSjJXJlJMknzKEAByKFuvZe59nGFxrja+wEc8tQGLKF
IzWxr4t1EST3CmPfOWtw8kLx23tl2C7qmvCmsEoWCB49uHpIovF4HqugerVS8wEssL9Cib9lYzAc
SYvS+c9RdhL7eV8QRX4aCdUPSvyDkroMPL/+7cP/8f+p/wdh179sWz39z/94+wcAHuPbX1/zp/RQ
JtBpagDQbNC5UKZp76+mFa4gugOTxJARran+Fhhoq2geqV7UX86gvzatFAAIikWLAxDBhMb7NxDw
yj9ZfywDFaNBk0iT4RjJv3WIMkBvoxqJARBtuBZc/04y0S7tR8lXVqs4JcwBSia2zF6FDDM0yLMB
iKsEn5IoFJAuEwgnDfRFm+3/dffk994JMk2S50303GQPK3Sv/rGtpGAniX9E7oRFfHBU92bIIg+t
T4BPZx41rfkVYfYPV/hfW2Wq8nvb6Pd/cfr8X7o1EvN6n1yUYRaOCSc8aZEPxLKX+kouvSVz11n3
HcNmsiRjnRjNfOi9ZTOSOOxxXvM+rD5ZVAXRMl47N+kpTX8lU7ExEVtcD+95ZMxqP7v2+PIbzThy
it5kpb5skLAMRTuX8URIlraqFGpbnUK5U9faIIgd1kDAacwmDL61PiNEiQLF29mEgmIO39K73k+F
TcqyKTftrq6e4yI8BzDF8cfqbBbuyMQM9SJ4Gf+rQ3+16olHqVhvoffp/YmfpKJl2YQwTOLPsrOy
7xCXQACnTrF7Gw6MMLexWxJrnRNnnqdpM7dCvMohIR30/3nA0D+e9IFhS1oibs9GUo/IuRU7S4rE
JvXomoRpfPVr4tS7yHxttOY97RNrUeZY8zNGgXlihStYyva+qCHYmEO4H4fhOJalttb7tFyj+Htt
SxFvS88AHRq2ya0KmXeF2hRHHaZnVcEoYPWZh6ciqB6HCPNHbiDrK/mxEbqP2dbzbBxYvvqskmRM
cJhhr3JR9QRBpyCECmvWxiVoL4QGO+xXgF2szQA93y1166MdNVJYak+5omzyQBOo9VqrXO8qBgt5
UFxYH7q0lQSQ1MANL1YzaLMhbwlsdOlwDCa6iXYASk+DtMJ4TeiVYomrnMXpRu4s2BzC37ctFtEk
NDFD2E7duvQAbZLK9TwHet0SZcX7QcdEtnCsx2yrRWI8VE2gLTjOR05RsD8AECuPdkXr6+ehiF2V
o0TtzuQ2MB0ZvMcpzyjEghT6auphiAqiYJb6RF6naW/s0NYZu4oAy11nZAUH9+npz8Nvn659McwH
WX+Sxpys4SdeyGCXaLGH4Sd4tVsVBC4Wr5NfimKT9PGnToQNOjv+SJYM7cQZexZ5cb3V2/Y5wZu8
ai3JRyfQHKswtI5ebeJ0TQHupT3cDs+W3LOpN1/ow9xHo47EUrEmTz0VF0hOaSRNp9EOVlutcx04
ZAs0mHDxYlUw6Tp1LeW+XIqVJ2suVJQW+snP058HrZcf6yC+J3FWP01PqtZuXkqsKMnY2jPD6nVY
Y7C5mKY2Z7t036hsQLlEIyFjZjmePX6tQ6ypNCqhkAeQeJZ6Sq/VsMhmIxOCTkLc1ouMRgiOrvbk
TcvG0Bvl2iqTT9EVJvHmWdgec4tlTQ9wGXhgjuc/H9oTSkAvpGqFHabf6gE0udK6u5mRbRtRvsXB
2AAPIBxPi4JiZXrm3quy8Yvm2I5Ujf7FGhkJm0F+UXL51SRiEjSM+aKUBp55xGozzYdoboQlPpOx
7ueVp8P7r7SvrlP7K7iKDXI874G6lLs7786a69n0mo0O2PzYH1U7gcSc6utwFH+GTsd/f0ZI+51o
9n4ziJ4Q5wADtdGZoLKZlSbAfqN5XSBpTooR0hFkC+aMarSOLVBGowqGJ4ZekYzhKjdl60DqEMOd
kO5OHf9XeYMEPKiHxyH/+u//7e0zCdJ5UNVl8FH/Nl8T5gTE/d87K16y0fsna8WvL/qzvjH+EApK
N5lkY/brHzXbn0M57Q963riUdRnrs/Iz/vjPiBuBp8y2LH0qln50c3/j+1p/2ACE//r9/o36hjzL
30dg5OWYlDi6ScjlFHTzj7t6YyMrVRKkOH2taNs485ITiDPmUk/4DMuT2kbBreqsXZcqCzjaycqI
W3ebF8WLyfK2r/quORttfSOyvb8n5ognz23G+c+H5PqGlPYjC3zvl2ejqOB0hi5tYetY2aLfoh0O
Fgm6gmkM3nwHqjswaam6UxpWq1KWxHZoMnX784y+YavOTJsCBLsIrrk4+co93V+bshIdA1uKyI2w
J8g1Iru8KMHEkDe/qQcv5ZBH9yEwa/KvinKuZ8hOyGqUr1JK6EqcUqLlnX50c6I3cy2N5jRnufFD
vd/BYJfXjOjLveUV7iromvTgpxAZM2hKlQdBvp5Y8sX0LJz48i4ZK8hqa/9d83tAc7W2UQZMaoim
OWg26IU6fauDrOczyTF61yeSfT8x7aOJbh8rcO7NngZIH8rtNQ/3sfCJ85TkeKtWdrttzAG1/BTE
Nf951Mk7IRCn51AZZcQomNtsou2PYPd1BMowlyDxe9ODAZy/7hhB1ROvH/4tfLmJ4W9WxKjIzdM4
0f1jM74xU6J1D/hfdZt8KxNAt5ThrwGhjIdTEI2PFd6tRUJ0QD9lCLQyETWNia2X1MWdNiUNpG1A
7umUPoC4aFwQG9O/BJm/EoiUlQUY7PgSTcpelAyDk7uP4aT5dRH/JuWEFFOzfpcYaIUnhTDuGeJL
JtUwVDFj1U5KYm3SFCuTunh17kqX0RaKuf3PgznUoIF/NMmTOrmZdMrWpFi2G7acpqnsY9lJ/cHy
X4n4QOQ8PWAJtFYW4mdlUkFLkx66mpTRiFYa2BqIFZeQQtfppKAOJy21R3wHkFNdu+RWuTBCFNcS
0uvC/U4nJTa/+rgJJ3V2h0x7mPTaKcLteFJwi0nLrUyq7ook5bmEnJ78WHJEQwChy4JoZZr02Gi6
O9gl9VglZbjBlQ8eaYAYU5ixBnoS16pPVURf0D79POgFLZnIQwKEdgMVnZC0mduo1aoyesPB60Pd
YSOxyWxDQrI9Sg+5J92aoBOv/fisKwTlxfq5qbroyUo0Dvfeo82UBXN8tVWUCG8JtYJVGwegXACC
CuMta88hc4hvtx1vqpm4xJJw9Ek4RZyKEoakOlazBIczAz4Xb9L0QIZciiiVkQTvEm5sd/T4PSNg
0olme4csxtNkyyVwQV1SziHRr7u+bQBx+sVaL83nKvPVmQwKf92YLoBFfjcsC5gHKZr9F3+kZ5sr
OT8EF+jGZghwTtLqVAZje0ssGauYHYerLtTcrUx4vT6zy3rFaPXTq91m1baefCkynT6vjivECHRo
qZ5kwjySfEJdFLCCnAK6TxNRVCbsB7mvizUGhnD/81BZxTID2bJW8cjOvaGq3y2NjqMSfbidZoON
gNSspZVOi7Z8LBMYXK6v9fsxYJBkYWpWvTqkdpFcb28Mird37cLdWpTVUJDCE6isEH8Hz/wmn5dC
Hk68LMtG9qJFUpPO2EtZcqSySY40u4F6omidqS7OezhQZAgX8rhRapd5xRAuA9RPK2uA9yPB1dhJ
NrxSgnrEQbaDBzeXlvhd4lM6NNRiCYcxOXEa5l3Y1fo1Vp54gRWOmXHq0aeH8aJGkutokv1WTiA5
w5yZtfU52Cqrr/RlB+hh025c0uJJt99ZlnkA3TQGTXLZLdphIAajEBc3LFT6gjBkOwCNuccpugmG
Z0SU/LbdrB8k3OdSujAyBW10eLUwJ6/jKdHo5yH8+7NAr8xNChh6+i8fLOlqMefct6rKLRP1i0hJ
CDRtZESXRGvEBSBDWN7hFQBmtE8a6a2ovWAV+7a80CYhdjNNUyx2wN6uPyXf59wYB/7bIEGqYAky
j3JAxy4DWmBz1LJKz5wxuLbWLrC7k6b340JhOj77+dA3s+3gUX9bErkMrS9XYNFj0qfCOD/HmF8t
jFlk0Vi0QOO4XJjovg8tERm7rBL10vyUDNBnU8/TaQ39CdUw0/+kIK5EqVAzex64ELVLT4je6YzG
jcdK7FvXRMjlus8zuonQ8uZBkUnHyKAtbXPsHTVp4fvmS0OvfzUGub0jPApMdCy+OvxNZ6FiO86L
KQwsXqfcC8BaYwXKwN8efPzAeMV9beOVqyCU/Rc9r6ASdhj3Jqxe25qLrs56x606dW8k2sc4ktSj
Tb74APIWZo6ZCuIeXau+CSaqAllx4yrPcDqbPfxWBOXmTm1jQoQz0EA509H/at/9H9a3CsXfv6pv
X8FuIjD/pxber6/7s8QVf6gklimmRpvM0IVKk+zPElfhM3TibbIYSWYXU3vtbyXuhO+xSWnUNYX+
FcvM31t4mvIHaw1fpuqC4hge0L/TwsNs8luJq+mEV6gWLmaqbx5/K3E59nG3+RV5WYQ1L10XQ1vI
r3Gys17fWTb0QCtH8v/zCUuDnNfCUA0nGUhRj9v/fGDT+euHSiD+/DAbPKwPPnx+ldsjbSLllgYC
vkpaH8cUnzwM1cKp9Oypha5cVNxNVquCRE5EsEMXQJWiu3szlJQ9jPmfD0g9lfY/z34eSkNmmN1X
+cLSK4x7A+hgTc/2Px+xT1vHfHqAFoJ7RBhkwfgICgJg/TqLWVIi65CaYgmHgKlJ2DP2V+y3QtZg
lERlfKBBeyjIRJwT0c7IzSUuT0/Md7WM7VmXK/5jxSF3VpnDPLBy6aYTGuhl6NdtD2pZZdj1vlZq
HJE6jQFRIQ+ox3YkM1xzAU1P8COIgrVg4srQrF4NVSWcUY8HQg9bY8sMKO4KzNQilpdIbZFBM3xj
6hKpSy+DV1RmGUAX0XsX7cwo5q0e0ojlyloJF6td6vYgZsZyp4mmfbRNPXakJHzXlO8iBmGQWOVb
HmlXzg07I65Lh2Rasi48QoNt6KqpVi+lFlKeasavhfC+4AjNJVmXHBOBstOydcNk6heBl55pnMyR
NhJUic0sKKbiwyTUWEbw4ualmNWyu/R9/S0vQiJOUuUuKE0XqpYdpU77rJLAcIADEaJig1eEC1TL
/AteyB/n30y/5kOXMRWRk2qm+vGZFtQqGZW9VUwIoRR9h0nekTC8U5NGMqwM8YWufCaiDNh19Rbn
NL/CKj77GVbQJnwNYHaAE93iGj5OKc6qp630UXLSUN6TP3zJVftj9CjOhwni296kInxvZQl9srsd
pBrOp7pClUEwB2QVYu3FOidDUyXztPdfi8EFxJjsA2Hz/mkbFRFfZKuX1prAPnq0j/PkNTKSc511
B82EXFSWXJMLuzUfIQehidH9bwXfuHsakNAgyL62LgP5wN1CAliJRl/Xg7buKnUHZig2gYBGnCX0
TVq9d8J+LCy+Rx0olzj/7Lz2Qiri3KrpcFYJfemCTbmMYbGUm1bXznnKOz52vD42ka0M4S8pg0UJ
cZp0KCM+11voiYKcUPGXLhmOaRifyShMndYebpVOrrWhLwPN2ueyNu9k2IVRX3x4VbGj2VQ4Vs0b
ZFXyTYPc6hDthfRkLJ6VykA5lD1lIkHqUGBb0oNNV/EFWlgivCbUIJOac4ORu1QvJPoQp1JDrrSU
8LUom0NLeGwAiW/E0ZGr8auWZc/TDyON2bGQv+OJnPvrMqLs1nL1QubVPiGopSD0ptXlyyCiVztJ
X9vGfFS84RQWN7dPz8o4OuSO7TybMDNsbjA2OJiYm3Lob53EOYbgaHcSoGpzlH1OJKfrabbMZG6Y
mMU2TToXfzAzPRKnb7DN9qnkPVj2KxnXthIfcNWcw0pZxHkEdPWUqsplQOA/ckWXAua2tJiuMrXA
Y0Rf3jalrYZUvyACQyP9LTM2E/8Py95SdY0NNfgFvsTS4J+Kus+61LboPjcich+B9RAd0nufutke
JCCdSd1sExk5TBe+4wa99N4kJzU3icY4IEsWrqEtJW94Qstwl833wM8gqRTcfUoEMkz7ucuYAgRU
eMyod5LZohUwjkQZEjmgHxuL3x7QexfqwkFL7BT6x88a0YCInhVl0s9iMKGRli5NZvlzs6rTu9nF
9rx1xbERyCKnuXUM9mQ7Jt7WCJpsYdhYHor42W8GG5Y8ARJd0ebAhZLqIJQqnP3fLXT+36SfMDb8
l/ST29vvHtVfX/GretE04qQtBVE6auRfGJNfxYsm/jCwFjOZhH0iJsbJ34sXRPNg8YSgcEHH/jNk
/Bt7UDX/MIGlqDYTQ0vRNF39d4oXcIbThPEfNOqAEkngUgVEQyah2m/68abvCF6uC/KX8/raWmWz
YHzhtHpZn4xcILUjlI/khHqHqrv4qmpra4oOmvsbaTArsAcKB0BDWjS6YS47APDRpHmUCjDZJpsf
i7XKdwO1efJq+gOtbsLzDvNml/WskgEVjGJWyqooSMsyQuktgnm0zFxPbDiWoN7hVArZGTktLYaV
YoACoDHxFLRt7tS+GWzGNgcbNbKNh8YUaxqS9ALwocD2lzJGs9AeF4Rd7XP6ANsOnw6EUI9zWJaR
xqGu8TT6m5ZIkhoZ/ToIIPU1qe3dgUYQv8o/N5portE0aAciGGdaKbJta2GATRXPB3nN0IFDw1NZ
GY8+QgigR2mxdgEke73FGuW3zKJiY8Gpo5nTtRMk6wCi7Zuao6HR1/scJ9WicGkDKRnU3bQmJWj4
yeQNtX2qxoIZMESF3ECKYjSwVVA2nNSciB6jqsnmScxw5aZzeSTIzy8Unb7W2K14eZhtqdYus4+/
6C/BcLPTAhOW+bVUcPiSIDSfa2xoOSlHInTBkn1W8qYgBY0gQaezaIWGGFNjwpcWcuohf/Ao0CC4
D+JgtuarrsA07nap68F7JyCQIZFRpQ9F8Sznw4ww2a2MJ25oUPm6IC4qUlCkHVocTLAaYqIHu4VZ
ce6rexV8Ss13jz9V8AXCbZ2if2do73T6vCmf9PhZY5OriPRRg1lSDPPCNx1DJgn4nrafQUzAjoZ+
1X5ACUmTQKBKKYA6XwzfmOu2gE4DQdvaKgALm3VtrxHkmdqmlN+Zk27T6iANu2p8USmVCFHCkZcF
Uw3XODwd7fco3igS2ZLLxp4VcCFKDT7F2bQJ0+yJCQa4EuMuUaBa6fEr5rC8fEmKnVEiLrM3yDhb
fyfIUe2Oeb6mxYOF92XQr3G5xeGajjR9N1VwpkfnaOVr4gXkkxxIi+3ZetzwIxF05fCSYvhrG+Fo
IMLqk+rOynrnK6i3CfRQHAKlH0MaO6D5+ANGhpXOUcNdAIqcx7seoTvk/CTnaHDPyQloAuy4Qbpo
LXNWugFBTs2sYrbjVFF2Dq38ht4LlrLavRKfHXjGXPam2Z08bHWjfh/thOwWcMKeuXZbUrR46TUd
4OIlS4wIPZ630DAjaJgS8/G1KV5mEOIJK9r0Ip7pPU+ta4SNMLcWXt0tSu5OIfkL0a87hnAZWJtR
sRxarQqe0GyAKFM6XXPIQJ270sWnMrG+fQh3RvhBP83JhkfOHVgMw3mngc7YmcabGe/rcDmQVTaE
Z78mm8cFLkc7Nc0+fWlvYF9WVNPJ7wOXzoCgCUcgN+RXwVo3jKwqwckKbxR6W7stnBLwcgzZbLjS
TmAnfyohFAaasVGrYOsWt1Jf5CDB3eSqd3QukAXH3a0pGod2FCm7T0n+JqugjrzP1pr04J8kwDs/
V34Pkc2oZ3RLjEmGGwYPjfYypii67FcpJvgIKnZ0lvuDrxyV4jClJyTOXApBx6EtmASJ5cUQqyG9
y8PbUOykemfFn9jF3aVbBSyOK7B2kH8AzmjwHF9pc89C8ymViONa1fUK4V/eLgJeUvUF3eJMzm6W
fHC9iygJ/fGvnp4jyXySKPNjbgfD4iR5rvIvYphB2uyE/EIrW09eu/hjBDtDfzy1HnCEEOPlYXI1
t727DKvDUOwr96sznnQyvcYEkYt2V8f3qD2l2WubNTu1gXU312pGD8opqt5bXrhIvvjalwf9WlKz
eQEmNLu1CF7IkiaM7eAjL7RsfZmq+7De9gZDDnYRLqH53C7mbQ+6cDtknwbh8N0bRXgHRC/bdNYi
U68ZSmveKeLrYrEffDya2UvGxpFi/nfzM4z4OF6O7Q4lAdyZgQDsJUJbOb0SKZRqNxxTQp9n2QrT
MWLwpgPzpE7ixg1raRZfW401YkAfVj56zcNYHiTopt2jqszoNrFNyt3DBIMKvskgw9rr+N4eJpJb
3WIw1k39QdvLKRTGECqMhZI5+naZWRb83Oc4e8nR5FndW5Z+KfWaBamVSJikkU4rVduH0T5wj13z
BhKIHPBXXmtm52xnNeyd9BY35lJoLUJs8gXZOZKKxZZPF6AJp95eg10hA0auCiLb3PvIalITAKCD
ik8grU6DrVnCBpQO99z4jDN8nkTM1PFraT9V1rMpFUe5GmcjUnWctI5iBk7lPXrDW0JYerrWzWWU
XzLc+81ySSdn5oFJKiTbsRtpT5N3Box1qUHSx949T/dV4i0DVg6CVhw1v7TmOh4Kkg7eFLJCeOnJ
ZdLSo6tcWvVmVXsTFkW6xMTuylsMMgwqnomOSy1HyDtH6qGUwvXyHTt8ico9dOVN1eyZu7VXAwhX
u+u4aJAHmskZJkb3kWWnCqaBZB5jl1tmW+obV7vyztMa9ou5lryP0jytL8O4WIpqj45w4QNUEHi/
zP7q8920gr0/lDlwbeVZDTm+c7o1otxcIoisncUK3Ro8HpryqFobbhZ9UQEC0C5JTj+BnTdfs12l
+ncnN7hBnoPyLFmb6R0azJ2CHFStH5FlOUZirw26lfxEcvvK9biT3SMcfw/5iHs2wq1c8ErtDe3Q
05Ydhg0nlCa+5txJsjSBAbwZ+TbESJonsxMrJDHXsIBNj6XKF99GxqLbeeSkeI6PF0RztbmHn7ct
sEYXa7t7zn0oWzdbPHQeFxNuIGT7fsZqGkoHRJps5tkyySJaFDYhBpgt6YkRGq+8c3ab6ZZytiyc
zKXPsNSd+Xk6Q/OwyMdraX0u23rLITcIHnMSDAnjiq0nyMZOVD342nkkocQQb3b8oMlb+dK4Zws6
60AwzWg/CJe3ZCuiu0GMLJa0sVo341rxzxPUvvY/hH+3IYdqPilERJgUj0inV6Unn6RhmRaHuFpQ
XUHLc0z4wT6Ua09+k1TGcdVaU55jdaF1J9UCCBbfWoyLuXsxmF/ow5WF1LCe40kFolBDtKvc+BYG
E8n3ugBT/Zynr5J2sgkwE961iEMHMGd3NuqlKJWFFXSzJPZw2Xtze7CXGnEusnGlnaBsRJNxTbCf
NB9lQW4ka2wyXtrkEghvFRNFtJn2GIbn83C4C6LoTCoydMNYPSayyVzR8YEbexvFSnnMhotJR4vY
WpDXyJbcI023mVKecvezYVBOtz6ZrDh+cAjbGXp9G5Sn0kBlXXuCjAkJoG7THM3IIo7yaGLiG4mZ
8MtyoevJKrb9VROz4rDbE33wlZumo9T9vk9wc+RkhhqbLviyIA50dcgg7caUixr0sebtzh+76D6N
xw1zF8rWQnFNJ+xWy5HQk1z7TIyExhXU4PTTGDYpXS4Kj4L02NKNl0H+Han4lUbdqbTMKdmTu8rd
FzH/K7p5pw+PMjzfzCT/hhHYyWi4mCCzJuoL8zSHYcBjh7Ctb/W1OjLmYiFE7Zfbb6q9nTLMBH89
7xFIWWT13gxvVpCstcc7G3tcRdUshdqGojon6s5f5umbp24i+yxhHwkHMtfd7NLuTGXmBSSCb+T+
xQgZq42sgJCuNAYuXOyHRF53xLwcYQ6O9aJz8ZWFD3LLvooHb0tyamTQiaF6Di7CmKkU0Pl8iBep
DLP2tczX/Oym957apAQvK2jDygd5RxJURihrDRabdIFBI3e3SrHOh2quWlwB+aVonki7Sl0qrmgY
9yR/gJsP/A9DcFEsKckzNJbqXUkQAp56ZTXYmxkWSjDyLksyKlXAijjBJE11NnlHIIP9MiVKYbxs
EQvuqAhD+61/zt1DEJItzzBGBkdIOKLFdI6Qu4yfP8je7GNEAKXefBfuTXSPRhMisKjwHX4q+rbO
V1G51rVdY1hM+5FlhpuCcCdCBJ8QhqJcmyfhrdXIsCmukvSsEEXqH/vMn3XWza/RH8T0Ohcskp36
TABGFK6WnY/sKnofSwxNIHFGkLi5MU+8e+WDMUuIvct7Smd5IVFoKjkHR06zaf9tt+dktEjhGWYc
xfR6p0b5kg5uOEw5MBMwyFcBHCZcQYTDhMphgFiROmXGnS5WNZnPepkvvRYwsU94C1tDpn8EIaO5
V88+tEXDRfLkuu1cEi9Z9lJWD5BncPBt63JpVQre46sKE16/gHlIqTuYc72UirrK/AdInSvNmvJi
Q2IfAf58Y0x1EnHzWyK7ivckfXLS4q7yLiXem57fE+kLopTTed7CyvpZHekOS/gQq5ssiahklxn5
Trz4dnrOxVrXLYyvdwlZrDU89va6GR4T77sdCc9e+PpBt3exgE7vinCZkNedzhutnhX6QzHcm2Hn
jhIAqZsRv+nwzG05Xtdy7XTBk1Luuxe1OvdkBOU3AZ6ToirH+0zn8lI2D0ppOoXqNCzdylX171J/
CrXlQGWltQu0Fg7DvZKpMJRMZ/BvY/DIJ17c7ElO3lrCUeryKsx9qgUzx9OOGD55G7/MjjZcc+jt
XZe32wzyci/fy95dOGHKASr+gC0yKy5aCD6+he+jsa2x0nb5A25vKvNhaZKLEgTFQtCPDPEVORqj
TcLp7LMI71RbmMQC5cm2V5J9mOvqkSqURBZShMOQ0vwx7Uj/nYUIo2zqq6vEHVfspuRqGvgSvMcn
Xf8icCwx5u1wM92Lm14NrG6oH9nzDOFhhCIvtAmZld+16qHdK9Wm6/meHAEZWMT22icRzbvXlTVL
YcOCmkqSD19556LXVcIRfNLzPlBNNP6dnDnQiyfktL6PYpIYqOhOADLhWLmJnqllN4aUukByIGDg
2KuG7CFDLHVjW6YRVJlvWdz9+khq30pEK8IDHOJqe/3QF/ciZXZ7tilW84UwzhwsLGvf2y+4kz3p
W1FPUbgbBoIElyJm4MExH5J4/xkVkqNYJT3cBzt7MVBVecShD5K9CE0kPeWGtdjKdyTtkoDUNuFc
WOdU5xy0zLIr0ThOLwDnmOYidxMkYv5c8W5FhUBJ58bSNjSh/P7TXya943gdlLBjJq+LC9bRfkOP
ItdIk+VQt6hi4UQZfuA5B8V5o2zhYxJdSp+V41JZb9n5EIRDBOj3dkA0z6J9RM8r+P2VeXQTg9Oo
W7xavL8kPcf9c/fdE2J/JiFBQkV947qp4Gqb84Lo7fEpTQ+BvSP4Og1PkxLCI4B8x0GWqArE2m2m
zIV6t+j6SgeRrcz0INRVwoKTrCt1NY+p7PHQwFnzyeQpxlezyvZKO9ND3RH0T2wB/Nzeu0U/KxJu
J3vR1pc6AsiYO7FxMsJzF+64+pfkPfjVLA82VEnUkux9r7H8AKirDy9Z/zxWR2w5nr9WoYtr+ynQ
XKppsvvOQcrXXbeI40tj7SmvMsaWozvFdDHgsOJd1fHifuksuB6ZfisvBttDiT+v0+cuT1DJL7x2
P9jk2u5s7ZTal8TfcEGCpeUQcFKHXTduodDJw1ME293/JoysMOZN+6CS8uqtmAPP6niJD8yyn4WG
S91+Jn2RMrnkqLOw87UXbxLiuo3dWK/c9o2mwZIRl0buV0Yo7aoRG0Tt3D7fRBkl3Xqwb0D3ZwP2
C1BlS1IhMv+Ox514QrY6UnOvqkfIMm9TNU+S+5yoYJWiNl1Rjnwq+Yke7hxDkS/OKpNCv8CLT9gs
bUl0ekqxkchb88BgeEKeWwquvS9EeDZQiuZkGiv6gTPEgU7iXwfrf3F3JjtuZGmWfpVC7U2weVh0
AcnJ6QN9lFxybQyUDzSjDbR5eoF+iw6gN72t2PQqd6F4r/4ujR5yUoqozDQBRTQXgYhw6brZ5b3/
eP5zLiK9Bi2GL11dsO3UJQP2WzNvw2yB9EpqzaghnbI9sQxIctao+Lr3WXtR5Q09DBl7dU5JKjGu
rOwudS7IHVcSay0RsRu17XRjfYoiYfSa6lJhCD/p8hEsgn49N6n46VcNw5L5mlmKWYVicXjWeTEX
4Dp7rNd3ClGyHzDLcJ63FJ1Al01Nf+F6NDNuFP2DEjLmeGIxZ25m1/DqL4h3u/TBb5NZmV033rlt
Xut4ftRCuXanZH9mnYwV5wFXQaEnI3QNOLwavgfiL0udIqY+d41Jzqk1IvJ+knlX/F2qf5oE2ag7
14urvHxYubeNCjMDlIKctbyYWJTjdO8+C24UhGml9GNZLiKFiRAwoVjR6qlpaK9ZD9IK3eSzNLry
Eb9SmddYMwON4grTiOaIKAdyjJGVNJDNPQTp0rRBEoWPZvUgG9d1fUrGzjQqbDljRj2g3iYQNuDb
WkwksqrVS7zSRyXdQLf5vOo+68Gp3H1YeR/XyuWsrVxMbT1iZINZ41EdWdhkMILRAuCVU9xEzBVz
WRT9Isvfp6QLaXy3WS9UPFLwmEqgNAUA/7Q1YbCQ6ZrDcA3pi3qXF1eNb1CjvKlUhU1kWCg7QWta
ThGh++ySW7ThmdKeN8rHWMHDITIpwdUbgUNP64X/Oeak258pn48s40MZFGN5Xc4M48n0KEpNjLqZ
6swxePpVkd4F4IICen3OpYIHaXFHEpkblQXOEX87C8oRg7pwKb9nGNoxTxzrtgMlplP1zRiUhU4Q
OilKrwwCb8CfWvMIXYLuBAaLTfJEJ3nk+Z+zeGxvPioCIwvrAtmO340VLxr5GP7oY6fcJ9VdAc2Y
cip02efO1SaaOMFtGoRjcwMTzgItSRfznkQPa/22XC1wdrF3kio0TCuRoBra2M9mkw7VDhOJyzHp
oB4m9A3RY1Mfcu19CTitACyFfLI6JkqymReMl4V5FrUweoxrFUibsdSbRaA34065LIOntJhF4TyX
rkP1hbHFmvS7MySB8h01NPyFub1tPBeiEspQ7VTOCJetGXzBHnogCNQxPh4ozHW387XDXO9c3VzX
NmJAE2yW497Y3l2afEmDiZ19TqhnBt68yVGkjRlu1JE5XGw6HMbqC0NRJLCtTPWmnqaxOdG6i9CZ
meVNoJxnLtp67Rnhv2JeteF8ravs9+1GPQlCLChT2Mp7FUnuioJX4ajXIDswaGfGBvaGVXQC5ZCT
PSQUfhQE8RikSM+cNX2N9AqSZqR9Ze0mzG4oZwBBGJXGg6ssUHAHtjuidw8RqErpSrnJswsxuKm7
n2JnsUruE+Veyc9g6ZOT+xC/FpQXbTPBpMg2GczZypgU3a1VQQ05pbDWUUdQvijxaRjcBNWC4TEg
pUndTDLtw5pDba03E9k/GckNTZp7l64rjepwigrHitHjdJZ3Z60pz41NOrbqF884saz3Zi6PkiCF
mOwJuaxEv8qYrupu82eKzCS/YDeFEH3zoUBQaU1F19KfrVieJtUntfsQeB/bCBYUmA1MmJ5RGmIY
rfBmRhrBHo6k3JricLOm2FTMZfh84KRQTwEfZ8WlSq5JJqT7l3Fx3UZLA+TJKrnTnQubE1QVznnC
3EYF0A8CoUug08aK/ErdMBN7F8OH45x68F2hjZuulq2oUeroJTJoGCMVfusVCKCi7+2cVBSoV5Rq
7nktrNMMfvGRIY8TQJF4jmnMm9Nflmzs001kT7r6eiPdlsF0hSDuagZ5zVQpa24OdWnU8mLBt1V5
gO1OLcs7y5uJIGZXMRrxx2T1udU+Zek82JAxlOeMEk0k2ITMFRVnK02mysr4KI2dBAJ5UwE04OB7
EpjW6cNj3iSI/Shh2Ix9R8QqugFwxppInHCIe0C25NBN5OA6NbkeFzYV/mIeMICnZDdhDjlmd1XR
gle4YzmFNB3RAZht5fM1jaPixN4Ajz2hl7VV7J0V2pfIg/paRegzPJe6pxqz55V3mxuSA6AxOGlV
waJl54ztaJTutcQCwUqNiIIDo1D6NCdxRrVxqrrWzNx8gZuDrsO88MoL2etOjOrM9KwLPQ8XPtXd
TkHAQCczMkebjT5O1YXfnjL1OImA5meAmTISpQCe/Ea1MDw3nYNMlRfPQ/pYNBdT6bmGkNWBHQYy
yVxbMO13k5nPHORSuq4yhZYCKTr4zeRFp/KC3M90s7kw69OVF9NSu0fubdRQtA7UclpkiFhe2Sug
Ruoyb95b7gMUU0w0l8GcobCRkU9nPmzjdEN4Ckk7rVJrtCogjbwSTxqQJ2lINksF/65WYy/oZmV1
qvECqkL8ll2u1zNQ8BOohEab9JwDUsImqrQfM+sl0m8y4wWcCQEi0NZ6lN5OCoiL21kgXXvxlWwA
Djpf+9Nkg44EdBHSekaVgcQHpphxVoJw6WbBegFfUbq6YXASPedZp0xkZanJMweC2NK+lBv6MAI4
fde1d4rbcGHdpW5HFOgLlCddQfgxdSkHm51zShOYMRW+0VuDgrhlzwt7AS2WWgNlezYIrpL8rnbv
XfgNPJeCxbrFVqoTLYK9UcRQurGoTI9Ys+I42tMYDk5fXo+bDs4VpBgsCvgz0ExyAsuEeQIt01g9
caitI0E9ppk+E/ARk0OcqxQCkpGLT5baigLhI3QLhGjNlZSKG9PgtBiQax/88LImowfMW+JhKDW6
9en6KjI+eqIpIz9usnJE2Iy/qOQLNbDGOA9ndYkstCEl9wosTA6gn4u0a5C6ACqH6tJFYxg0dVqy
tLDz/IlpnBO1Gif5mdxgkP2Vn09TUGzqbBZuFmtXGsPcMonUB7njhI69WhsHUC+0KunqhtxbWmrS
Qx5de9lDV6WTTf4Ym8/0WFbQJMUVyD35tkK3HqHAVY12QXuxOmuSbhKwx2l1irzS1PKo3sBQFS1S
hfq68cFLUQoMEIstpbGKuFKltKc2BiJhubR60BCit1YPSUUAZRCRX5YNz5tctkZ4YZewYZ3ELViq
ZGLSaC3OLePU7vi/TIaeGiXV6DNcZNmcYNYaZQpF8cjxWybj4NDKPsq+BYAsn2bltQ1jRQADCzUS
LXifZew+9apTlWHUhZ3aJ5JEoxAxl0AheBQKT8VIzjcjWbuWoeqVYOSagYCU5C8aRhE8OmwVXzT9
XGIIEoLZSe3cK2SuBQitL3a5SOZJieKfdFpD0czQKnw/l1p4E0EOmhNBGxbasx2gBLTa6N6xeS2o
Bu8LnUKtvi4cipTIQteTYvVgETYn3N0Vs4kxRjejkZIhxSufG2Ew5neaNdoaTIIy+NEUU2gcUvYu
vdQDKPyR30bynGZlZ535Fn4im2CpQd9bV2H1CV2rUVgxzMMACF0lemhp+lSCEEPZvdRGhrTI9YcM
mFd3i1rhabg5rZLTxp6L7zOfquTkymdokOdmdL4uqShMianLcAIWFC3khJJG6F135fmMoKyC0bRS
r9NmWhlXlD+Zjpyb6gJuMFAXpBVS+UxF1S3lWY4x1qv5CWOYwPDHsjsv7Qx1RBe+sFlrY+3QCV+f
tMGJX19Aq6FlH0sHEuDsxKpneXhqr+mpO1NKHACTRyif6RzL6oZvnrJxms+g+5jmyaVhGg8Ks0Kr
Za2+r1DB8j7BJEiqRiepJhdKTjWFucvwOs0uPWceyWIIZREWn6LO56GYYLsLHfcUfkHLPE0mVX6W
FGexdq/Ck0EJprpwLWNsAglrNugSAdSniNQkUxI7WnUUOFC+WyWLFVo++iLyH+syGofGFeMoHQMa
dB9hOyIAZZTD6W6ZmpIjivv1mba+ad1bqwNy1pysi5cip+kLRdHHDEljhc49NxKNkbnLFFxbLQx9
UcbWdIUWWPJRpcGy5q6la07OAvYlvgx4/8jLKHjq2mxdQaFm8GfaJ7cDbHjn8WU3VBPDM9xYoo+1
WXi9Ls9kqkv5Y11/abQLrTh1iE9yn0LiTSZ9gWq6qmducO8mgIK/6OTmZjPPlTlSd2PRdWzX0SQJ
4H+aKBrgisssgYCJmbz5zFCJZpYZ0KNyss4QHbqzpHOzOQEHzG4GDF+P3ZoaQTzPmga+JBeE8acN
sxCuxIw3mnw+SIJmM6+cmWYuivJjVo3V8EvYlLNVQ9j3qVWfkuDMd9nki4Q7XDsXdR5PLOuWILyU
r9RwDpshyA5tpiWIcG9llvzRKAaLYQklEfvBcj+l7WWkwJtMH5zpFeTFGfWPkBcEuCHqdE6MRFVy
G5onvpZPQjyKRNzOkN0Ghgg9vF7RQ0hbf1zZj5DFuELRj18ePZjgaKc2BK4jRYWROV0jtdFWTnCu
Mp59vv23/h9yqXC7Uony3hqG6A0jR3rLwFMEWBmzFMEX7jbuiYUu76e1hkq7DHykosb2wXLujFVW
fE42agwWFiyVExjrMzu0lBsjIw1UZBej3NLf9mJjs5BLaz0NrRKq9WCdLJqVZUH9r5w0RVy+B9Fq
09OS4zNUB8r3YZxB41459TSxMWhuZFhXLa1ABq/UJTORFCSkMobmuAku6DXCk+bnL8zeTSun8a/C
wvyUmlKdzJxq1Z2bQbqe6bXx0jYMBxYwF7IUGrtIkMAG5l5u/42SrzQP82TZBBKCLyEETrYEKAAs
3ElhyelpWsTLXFWb+9ayb0MPiAmTusXHNSJipCkR1HPxc6160QemA87TIms+ZzTQ+dY2JMESPSAD
7964NRd8TSOkzpjFyhyAq95KjbgYXTqvo0gVij7SiVQpyXSdgRVQBUk41uIsrh39pgbdNlKM9fqs
Ncx0FnswULVd81nu2noMulC6XnfVSRM5l6bifNk45anh0yz0dR6ySagUFyZji2QEftdsgFHTYFPW
65dVLYlutmgA2u9XFFGndrFV7avGjecv9QhOS8EAFfufpcD/KMjI4nxDVbFIlp7jvUg4LImn9aXq
udRYS5NaWvnhOK0i8DkoAcLRx0ypS3AmP6GvCpm8JxXIH5G8o/PorF4k1biM/O4CMsgp9I70SSo4
figDi5IUdlevb+sAuEEQCc52IMDbZxZ8SG0CfVCVXqf00u2W1oEgYIL2dKmo6pS0+2OQ1Qg0mBjx
hsQqK+1FANcP/pZeFuSGOKaiCbi+m6mtM5hqSCCXFHI4o5Pv7bB9MFrzTvzNbr2CfVW9qqsaXqp2
6ej8tTIIPrSVdhqmFJxCoOfjzsnOCnjF4aGFZ9CQgLSsjIKGQ0XNKvQvVgkVik7LSDGZs3N856Q2
xZdh6peyN28rQUmWnjRWudCwsEYRm+O2pAxZQGSSW8YTozGzPIE721W6+1SN0QGCyfs0NilmxiQ8
lSbfm2l3L61tIg/msVYBvz6k0KOkbUTTO9CQR/bvrLU/i1fsl5bzVdQl4LP2cV0gtRC1MTIIysiL
EAdwVFgEZWScKNSYVA34QpB5g8hTh2AMnfq1/Vi4DJXSbNbT7MNGTse16714nJE2hY1Nr07gwDvZ
rDto5nlqn8hWNujAtIwGjgHQmGvGPkSdylM30yiA/jaU7HS00doEi2BG07pz7rP8Iq1cPCWntdNN
8Fubl1Ii/85KczPRgUM1a3I0oV6gKxb/21SuJHnFsF95q4rxCEuPxq3GCkXJDIjCHjDz98nswpu4
kCFcTDyIv5pFYo8NGSJ1OMhuaVwtNcu9cmmstkm49GLztq43k4zEelKrBBq5JT1Ym26S5OYyNCtr
zDTu2LGV2y5C6tlM7YmOdKdkb26cBuQdNIPi7zw2GpAcp+bXyqK+7BTSSIcIddQIwCNkw+MsbUdN
Ft8Va4IlA3WLPGw/xfDWqiKbW6sVHczIvagZdJtUEe+CIObd1C+xNbHOHtuiMbmxoDwzZf9FRShY
BgwEiZDLd1sBQA/PGLd/r2XrR6tDV0WyxF/S0tOV6nxwV9HM0jgSPuXQSa2U8zqV6T0rGXKptK91
uTgNCmhc5bqrL1ZolrqFNcl0RK3tct1OBFLQ3ITKqAOcOtpeEi+k6BGghqc34YvlIUCsGbw48r0f
wlS6cjpgco2Rqv11WCvM2KfgGsJiM9kSh3XwHY9R1RlVgKqYTVnKMhDTXKiOWNTi1FWwlJj4pKpo
jODyf4GXMpltuESpIWpmoTJTm0cAyiwQirwdqg50d9FggS+tVNIUJ9mcu8AwFQe6W/YMIE5ByyMM
o5HpYujcin+s6ZmWSU5KxEkzJb5LRT3RC8BDWyo/LeTqqLiatIs+rmDbn1iOfrfOKNMXKYc65ei4
TIWqDrOelTFaaS1qgr53qxfOvYuhmShQBhMnhBI1slnk6s00sfh2dEd5UgNmGyNmQ5UEnMYm9+Qx
kww0+XIeYw0nABSAdMo8jl9UW+NVkbABUvviN81zVBqweaRr1Jr1y43HpjWoU+dGdm80EjWxHBk5
Mb5Ao/siCSqktimWbP+P42LL0xUn0q1u1gGWd6NDlBOY6jMKy8qsbWbkO+6U+ROaYFrzEDUkqLbS
zCGgiSil2t4U2yvr7LMVujfQJ1ysBSOO8CCd5tzRzg8tfkeGmNE48JzLyovJvHNXxPWbG90qNuNV
wDdbpCFZQBEt4Hi7FsY4cnEP4ovP0goK5GhpkSDm0ArKtfPkolKm4ARXzOxsJPnGrNv7uO0Yuk1u
bJ3ob+tgSvO+kVwRkMYtdZ0x8TRKLtalHTa3WYVJLjsmqorV+9biNmxAkoyF4LvXYl9kiWGeNWc4
AH7Ohs0t10GenGfiUkCUnPHMUYo4HKVYiqkOJMIZ+4zaA5wN4TIiSIYKYI48OFFWgmGPsWso3KBz
cR8KRRRBelmVtD0yST9flVI9hoMqDOOlrlQISvq8NCqd4NvxaC2Y0QhcGh0SgWilLL6h7S2vMurM
PF2QgdJqoSmeVJvm2VOhsOK+JSaIAx2xQi9lyzn4c7t+abNikUprCGMiEraaIwrGvhmlMhjkJFlu
TVoCcypU+UhLG/hxVzoxYvqDKj06hHWgkPqSmdFVJBWfi8SZmKn+pJfRshAbsika4OvoviPPfKrk
CdU7Yvhp3qKuRxDsXWQc7AtpQ53BVktz7G4AoTqGdO6uoFolWNFu1+LlV1Z8Azvax9hNw8naju1P
8KFQMuwK5QNcG1CfQ8EO2qYuz9sAEkFJSxetjqazVjtA0cp1ArRFpaPkme7J9j+//SM03jeGj8K8
txJMgH59uTLz+jJkzH7MzF1ytkKLfGyotXLW5dnCMzTUtaCgPV/JLQahaZdmbKYIcFveB0mPOlSq
6Bqb6+outRKw9PSbEkbRZ4FKhrMGcBpuTOMOKQ35MnPKzxAgU950vXvbtItzn4sYZNKnuASMUFXN
FyirvYna5PKtasjd7QpAXxE03lUF0fw0gCB3qmXGeuxG5g2leeOksiztwfcAfqp2ioS7BRM+Pl8U
YgVqVT2xGzESEAB/VTJ3miYUlVtmzmZ+HHnwbNrrsyygR2PBljEpLYOCcq2r58zbaefbfwscKDYK
pt5V2f4v5BSUw0lbMIE8nq0wcGvIjMAcKAusmeVzWyTZJ7ZRYjpljIjceRDkeWTADE0RJFINWQLQ
kKBFbQRBOQ65n+b+U6a6Q2Y8frmqIDagM4zsMD988BBw51qFkuYQT9AS9Qp67Ab8wqH/Av3kJfQB
PTnSP/XroDvj3GuaDu/gwXRxCClGYWuAfZLavtQChdQivXM9xhmokJSbQvv/bFh9R5o5WRbL6XYI
/aZ8ztrb57wMd5yZUGqKn15vmB56DzhDMDH9s3/olfPoxwv92z9I76RzSg7pnbaPtX2cv1olXPLU
5RPsUQx8MUOP/DXKtdsPByBkan73Y10TLJYQPOmcRPHhzkAn9WaX/mwf/voV+w396z/zVy/Q75CQ
QXG4q6o8dBtQA3cUU2UjGPgXn/1tQEsGolAG/tmJ1x//t2zDI8ywhTiPK39fulLVYCDYI/r6k5Nw
sMKbkwA1l+3IDqOB/Ttimd6cBCGlrjHGZyhInohPv+VHdRJMSxG8n//INhywpr3ZBpNt0CwsIRLw
4vPdNmgqGZVtHeP766aQwxn2/s47qN4MXpBYUHy48W+PgfoO0mKY4FBcet2e/5abcPAFvjUIJlQZ
h6y+f3IbDlZ5cwyg7zUs2OWYnn19z7fbIL+juoXIK0ah/xyfXWQbzH/QKPz5NjAPbDJEK1hM9o6B
/U4VP4C3qT8lzP0e1zHguSAaVLDjw64Dlh/lMRyC3r/owT7o71CjsrEY/S86KnOoaY7afy99OPhH
tPHPxAf2O1M1LcM2IG0Un+/e31JlU9Xk3UU4um3oz4E62Cxa7xwZFTTzdR/2zSKkPyKG4jocsXc0
tyQAw66D8w7XCAuexSD/G3tInEiuYuM3du9/jHGig1z2QHNAnAg3u2VrGiZBfPajA9VhG0wTVdud
d2SXjsssOiocUkLFb9AxYBtMQyNdVCCAFR+CoTengViRHRKajWr/494bH5FxFFYBUv7+uf516yiu
vaJAdks4tP3s7wMcHNC3IsyoC7Z/Pkd4KyDNNfrH+te3QTPfES4Lpt/drdg3DpqM0ZB1QuZdLHWM
twK+4p/gI2xDM2Rd2Z2GfR+hWu9sZCAU3d7l0kd3K4RxoPA61DhwKWCkIVn8YejMnbFJ2AWb9PFe
ClGCG7gNQprWkK0tE/aPXAWnAdJsQ1Qvtp+jOw27yGloQs33DT0iJ18mGXnrJOBdVB0cqXysVmGX
Qgy+D/I7VTCk65iG7WffLOBL0Y4xVNs6Ru8g47kGXgQRM+EBHV7xj5P+5hwQMzkYBJLt3Tk4uhQC
syhTCRi4DdQQUbAW+fKu0rrvJNklHaJi5W0h9uhCR5z40JCJbUCLyDaotu6ZA2IlBbFqTdZ29vAI
62s8tDBig0Jn3IIjK3zVoqggPvsZBNYSJ0wxnjO3/RzjNkDnNjSREkRzFj1Fgs8/MQoyWRQmod/v
I0odxDeDJRt4DLjuFkUTm++6Pwb71kDDaZIuMFP6LaI+NmugI0r9M6wBoZYKdqQ/BvtGgZBZUR1+
tEtRjuoYGI4BPeJAa8A14P118/V73rcGZE6qrULjCMv09nN0QSLtNxrmQ7dBhAiGcH3Kt7rJ2xDB
xGcYJgkkvNrbz3bbj+o0aJomPNog38A2OBRaTfO1GXtwGvqUwSGrOLb3B7BnO3hvTQAIhu6BrfEd
m1SvX7/rN0cBw8g5wTdYr52XY9sKxVT4gl4bAgOKKtY7+jeGqmAct59900jNhaq7xhDHsW6EMA1w
YAw/D3hIU6cl+8Nt0N4RJ2AfQVxtP0eYPRjGVhd06LXAKOAoX/sPmNy310J/5xjgFygoHNt94Bho
PPXAY0C8KAAauv2aHuAJ37w/llMk0digXXJ1dBYSDmbacUPDRrENBkKuyEf2t4H+3ptt0PR3QLn4
8Ztw6tjCRjThjMElFcJjFN8cU/3WdnyzDar5jl6c2evTiX06wrCJuN/u6+ADXIT5DqtHJZVK4vZz
EC+I06CK3sQubOq3/ajCJkMlvh9qG+hRk0wRRH+Lkt+cBjJuiLwNDXf0xy4d3aUgahhsG+jN0uGk
zNi/5iGGzXlH54GCM1Zo+znGyoKC9Rp6GtgGi7hD/xPEBsgdYgUkpI4wUgBpYg41CrhC2o0m+Gde
cP8asCWED9id7ecI31/0S4bmkrhI4mZbh4H0j/d8uw0W4ge4Btxofw2O0DeAPRdC8oMCRqwemG6T
yvvOGhwUmDS6cGTbQLj6behz16PyDfQMBMxk2DaQJsk04IUSxvZz4CJN0knOAoHjHz8+Lt/A1wOO
bTiOi7IzieT25PdvumcckBGRNdGd2G73cZ0CHdzO0FOwhTFq1K13vvHgFOATyJ4UBXm17efotuG1
qDB4I4gYFZqRFJ77U3BgFUS91XBkDkr/4yP0Edzlwd0HuiwyhWWkqPcPggoG3tKJDl5rKv1+H9V9
gJ7FHBwjETETagmAbH/g96sJlN11dkeAE470GPRWUQgyDvMOYvrFMaGk2OHYuPhvYwVmAdAUp5p3
hJkTXVTROxz2/qDcVfg4+Kr/+KLfvj8zH4yE6AKts/0cnTl4tYtDoyUMguIIvH//nt/N/yCmpVJy
JqI6VgfRhwlDOxAEzwLBS2PL6V/0oOisUWZjROptbH1c4RJBjmINBjSSQ5GPowX7Wl/adxMC7ew4
RM8AvLafo0uld/ZxsH1gGEjcfZKp/mLs74OmIT4Hfg1/eaTXQhwHJmoHmkmsg8Y0EAbgW8741kwy
JGlRbdB3UfpxhQt0qXuz/a/XGXl/enui3f0tLHzz/oQL4CW3M8Q787nd7+PaBoG0GHoMwGzQgkA2
8cf4XlIsGtQ6Be5jfH9UIge+P86BqUBqK6C0tp8D56CCYEMYC0HJo7UGEJCpg40iQROHgObDD7eB
yyIyVhXg7/HeBgpgg+ts1JMVvm9F+6FR3MI6DYUfHy/anVRqd1f/ddvIpWDAwyJL+BYjv7GNRBJE
2JotoC3bz9GVFmhMEvYObj6IOUmDovsrXu0gUmBelCyDjtw3DPCxBY4acreDt0G4QgOit9fAEdf7
5jRQXwAlZDFrcsRAJupDQ/NqbCCjknQgXkEb+/UFLgUD5jjLNxifozsN4G6GllnE5Sd9dvATf7iC
N6cBdB+wNsJTUWzZfo4wbiC4H+opOA1cfn0L7/tR3GC+E9AIi6yy34WjqzLgzIWE9vDwyeHUU2/a
AboOLoUiKvQw/xzxCK3q0KAbuA0A/bENDJrZ36A6by+FIaCgzBmYx3spOM3/KN3KnzMr0KamvAq3
zo9Lb3QxFTIJGldHGzfwdNrgYJqCE3h6ei/9ax7yCxBrc2kUdrz/HF0htq+0DOcboRKtEoFgJ/uN
2M+tuDQMhag2o/d//PjYPCbsSfpg4wACmnI0KJBdbrVvI6k0ABNXNYCQx+cqMWo/Y1ZOY2CcSsvu
PuwfA0C/WASdSvW323J0x0AY7qE+gviRuqKlvBacDrIJwULhEGi/qVIf4TYMphcAwyF6TyazoX/c
+reu0oGEiBRWf40ue2N8VHU3wL/O4LrTFt9Hi+rHs1JUGqi9QknyGj8eXdP2tUs11FmKtgTVN5Ew
/Og8sBGikSmgLEdoHdWfAO2iHUFBX1F+7CRBP9OI0PAPO+dxhLUWjNbwkQgqjIYM2dBrFWG/yMCI
jHCh7MM/X3n7B2xH/sraOPb88Gkq+C/95/xHDJh/9gf+fIEd5aPgdRSEhnt/8H2bPPe/u+d6E//9
H3vh9ZaW8s0PX2kqt8+x++u7F/z+0fZ+1+tbvf7Puf+cLbNHr93+oN095uUygkETVubH539/8+R7
s1DfHud//Pvew77xkH+1+me4OMvwaRm8/Q3ko/0xGrr6w6ZbLYuDpfuLOnTp+2V8sC7ZDuW1oet+
+P2X7zaj9zFDV/79fy3j0C+zl+XrU/b8ors0Z+jy78v48Tn0D9amn4SVGrx2tvzS7ROCigbENhAb
vPYm+O6I9JHu4JWfEXF5Wn795XUDdvvd5xFDV7/zq2V+sHKftw9fOd4kByv3hZHhK/vZ4XXsK0+D
V15GeXlwIwkVRG1v+NKQ3rcHl0bry6dD10YXZs+2shl9eXrowlfZU/n66v2x2w3wDl340v/6y9Ph
M/eTX4OXfq5+/+XZ87PDB6du+Pq/hJv71zzNovz94CLumqVDH3tRfv0lPDwefa9l8NLL7Mk/PNV9
U2/40rGfHz51D70cvjQ8s99dmL4JN3Tt89/+Xiy97xbv+72DF9/E361sb3EFw1d+XH7nHCHYFZiN
wWt//TX74b3ppyx+xvJBuMy+f/weeTN4/WWbP2cHccMO/Dl87bxYRpv4wBTuMFPDV88OHPAOmzd0
4a//2UWHVnDHRjJ06VM2JP5Shq/HrvcNO8z58MWTZVYcGBXWFvMNQ9f++p+//Z/nw8fuZ0yHLj1H
7qB9fcLdhvSjOcNXDoLf/vd3h7vXNRi6+Mlvf49++/vvv3jL+MAf78bsBv8CP0MX4sD97NQIBq+9
7PxlXDwfxJm7Abmhq0/zwP+RSTT6+cvBy2ddmZXR/pHZkWf9hLX9+PEwuWRxMT87ePFw2X399TAh
2c0oD178yc8OT+JuGH7o0hO/XWZflgGe7nUT+nu6o14YvP5z7KN5drB2TwM2dO3f/ieq0IdnpWfM
GL70MhZ78vXXgyfveUl+xvLLIFiGB+Zlx4g0dPlRmR0GoJTAxVT3T1j5qTw8KT2b1eClN+FBMLFj
Sxu8sF+E/kE4YfZ8hMOXjle//d8D37mjfBy+dvj86B9U7xjPFp3CwWsvw6+/Bs/5YSjEqIpgrx26
/N/ap6+/Hng3QN4/o4j3t6yoDvO2HfXw4KeOi2V4mKXsSK6Hr02l4yB8Y2mhuTJ46WiZf//UW6b2
wUt//eU7CyhGin+CIfnbS3tYddyJrwx+aM5eu4wO/fxO02T46sv48HvstYOGrjxatl/K/RpejxBR
QK4MXfx868u+8zi7X/AzrnyQc8D3Yv3d4j/hsJwvvUx8o/+24HfsWfLd7/gJWdBoWRycmX5tQbw0
dPfvCN/2Ww+7tZXha5+zJT9+cAAgQx98RNK5b213D/4Tir+nK6La10cUMedu6Z9QkPwbvQFyt8PF
e9mGoXsiNvxLueeXX7v0P+GiPizDTbVnYF4X/wmX9CrnpPjtXtD5uvzPuKb+QZz1uvZ/eT1/1Fv9
Qyvw+47rqwbgj/7afjtZ/InH8HmZ/cf/AwAA//8=</cx:binary>
              </cx:geoCache>
            </cx:geography>
          </cx:layoutPr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Sayfa1!$F$2:$F$82</cx:f>
        <cx:lvl ptCount="81">
          <cx:pt idx="0">Adana</cx:pt>
          <cx:pt idx="1">Adiyaman</cx:pt>
          <cx:pt idx="2">Afyonkarahisar</cx:pt>
          <cx:pt idx="3">Ağri</cx:pt>
          <cx:pt idx="4">Aksaray</cx:pt>
          <cx:pt idx="5">Amasya</cx:pt>
          <cx:pt idx="6">Ankara</cx:pt>
          <cx:pt idx="7">Antalya</cx:pt>
          <cx:pt idx="8">Ardahan</cx:pt>
          <cx:pt idx="9">Artvin</cx:pt>
          <cx:pt idx="10">Aydin</cx:pt>
          <cx:pt idx="11">Balikesir</cx:pt>
          <cx:pt idx="12">Bartin</cx:pt>
          <cx:pt idx="13">Batman</cx:pt>
          <cx:pt idx="14">Bayburt</cx:pt>
          <cx:pt idx="15">Bilecik</cx:pt>
          <cx:pt idx="16">Bingöl</cx:pt>
          <cx:pt idx="17">Bitlis</cx:pt>
          <cx:pt idx="18">Bolu</cx:pt>
          <cx:pt idx="19">Burdur</cx:pt>
          <cx:pt idx="20">Bursa</cx:pt>
          <cx:pt idx="21">Çanakkale</cx:pt>
          <cx:pt idx="22">Çankiri</cx:pt>
          <cx:pt idx="23">Çorum</cx:pt>
          <cx:pt idx="24">Denizli</cx:pt>
          <cx:pt idx="25">Diyarbakir</cx:pt>
          <cx:pt idx="26">Düzce</cx:pt>
          <cx:pt idx="27">Edirne</cx:pt>
          <cx:pt idx="28">Elaziğ</cx:pt>
          <cx:pt idx="29">Erzincan</cx:pt>
          <cx:pt idx="30">Erzurum</cx:pt>
          <cx:pt idx="31">Eskişehir</cx:pt>
          <cx:pt idx="32">Gaziantep</cx:pt>
          <cx:pt idx="33">Giresun</cx:pt>
          <cx:pt idx="34">Gümüşhane</cx:pt>
          <cx:pt idx="35">Hakkari</cx:pt>
          <cx:pt idx="36">Hatay</cx:pt>
          <cx:pt idx="37">Iğdir</cx:pt>
          <cx:pt idx="38">Isparta</cx:pt>
          <cx:pt idx="39">İstanbul</cx:pt>
          <cx:pt idx="40">İzmir</cx:pt>
          <cx:pt idx="41">Kahramanmaraş</cx:pt>
          <cx:pt idx="42">Karabük</cx:pt>
          <cx:pt idx="43">Karaman</cx:pt>
          <cx:pt idx="44">Kars</cx:pt>
          <cx:pt idx="45">Kastamonu</cx:pt>
          <cx:pt idx="46">Kayseri</cx:pt>
          <cx:pt idx="47">Kirikkale</cx:pt>
          <cx:pt idx="48">Kirklareli</cx:pt>
          <cx:pt idx="49">Kirşehir</cx:pt>
          <cx:pt idx="50">Kilis</cx:pt>
          <cx:pt idx="51">Kocaeli</cx:pt>
          <cx:pt idx="52">Konya</cx:pt>
          <cx:pt idx="53">Kütahya</cx:pt>
          <cx:pt idx="54">Malatya</cx:pt>
          <cx:pt idx="55">Manisa</cx:pt>
          <cx:pt idx="56">Mardin</cx:pt>
          <cx:pt idx="57">Mersin</cx:pt>
          <cx:pt idx="58">Muğla</cx:pt>
          <cx:pt idx="59">Muş</cx:pt>
          <cx:pt idx="60">Nevşehir</cx:pt>
          <cx:pt idx="61">Niğde</cx:pt>
          <cx:pt idx="62">Ordu</cx:pt>
          <cx:pt idx="63">Osmaniye</cx:pt>
          <cx:pt idx="64">Rize</cx:pt>
          <cx:pt idx="65">Sakarya</cx:pt>
          <cx:pt idx="66">Samsun</cx:pt>
          <cx:pt idx="67">Siirt</cx:pt>
          <cx:pt idx="68">Sinop</cx:pt>
          <cx:pt idx="69">Sivas</cx:pt>
          <cx:pt idx="70">Şanliurfa</cx:pt>
          <cx:pt idx="71">Şirnak</cx:pt>
          <cx:pt idx="72">Tekirdağ</cx:pt>
          <cx:pt idx="73">Tokat</cx:pt>
          <cx:pt idx="74">Trabzon</cx:pt>
          <cx:pt idx="75">Tunceli</cx:pt>
          <cx:pt idx="76">Uşak</cx:pt>
          <cx:pt idx="77">Van</cx:pt>
          <cx:pt idx="78">Yalova</cx:pt>
          <cx:pt idx="79">Yozgat</cx:pt>
          <cx:pt idx="80">Zonguldak</cx:pt>
        </cx:lvl>
      </cx:strDim>
      <cx:numDim type="colorVal">
        <cx:f>Sayfa1!$G$2:$G$82</cx:f>
        <cx:lvl ptCount="81" formatCode="0">
          <cx:pt idx="0">63353</cx:pt>
          <cx:pt idx="1">18476</cx:pt>
          <cx:pt idx="2">26165</cx:pt>
          <cx:pt idx="3">8197</cx:pt>
          <cx:pt idx="4">15663</cx:pt>
          <cx:pt idx="5">13158</cx:pt>
          <cx:pt idx="6">127815</cx:pt>
          <cx:pt idx="7">128254</cx:pt>
          <cx:pt idx="8">2833</cx:pt>
          <cx:pt idx="9">8338</cx:pt>
          <cx:pt idx="10">54983</cx:pt>
          <cx:pt idx="11">53482</cx:pt>
          <cx:pt idx="12">7607</cx:pt>
          <cx:pt idx="13">8316</cx:pt>
          <cx:pt idx="14">2295</cx:pt>
          <cx:pt idx="15">7848</cx:pt>
          <cx:pt idx="16">4947</cx:pt>
          <cx:pt idx="17">7880</cx:pt>
          <cx:pt idx="18">10572</cx:pt>
          <cx:pt idx="19">14523</cx:pt>
          <cx:pt idx="20">95644</cx:pt>
          <cx:pt idx="21">29548</cx:pt>
          <cx:pt idx="22">5647</cx:pt>
          <cx:pt idx="23">19704</cx:pt>
          <cx:pt idx="24">46557</cx:pt>
          <cx:pt idx="25">29554</cx:pt>
          <cx:pt idx="26">16220</cx:pt>
          <cx:pt idx="27">19303</cx:pt>
          <cx:pt idx="28">18825</cx:pt>
          <cx:pt idx="29">7230</cx:pt>
          <cx:pt idx="30">18143</cx:pt>
          <cx:pt idx="31">21945</cx:pt>
          <cx:pt idx="32">47214</cx:pt>
          <cx:pt idx="33">17017</cx:pt>
          <cx:pt idx="34">4235</cx:pt>
          <cx:pt idx="35">5137</cx:pt>
          <cx:pt idx="36">50544</cx:pt>
          <cx:pt idx="37">4102</cx:pt>
          <cx:pt idx="38">17032</cx:pt>
          <cx:pt idx="39">287091</cx:pt>
          <cx:pt idx="40">151755</cx:pt>
          <cx:pt idx="41">30153</cx:pt>
          <cx:pt idx="42">10643</cx:pt>
          <cx:pt idx="43">8206</cx:pt>
          <cx:pt idx="44">6202</cx:pt>
          <cx:pt idx="45">16121</cx:pt>
          <cx:pt idx="46">35000</cx:pt>
          <cx:pt idx="47">8415</cx:pt>
          <cx:pt idx="48">16254</cx:pt>
          <cx:pt idx="49">8610</cx:pt>
          <cx:pt idx="50">4898</cx:pt>
          <cx:pt idx="51">50406</cx:pt>
          <cx:pt idx="52">63680</cx:pt>
          <cx:pt idx="53">19824</cx:pt>
          <cx:pt idx="54">23801</cx:pt>
          <cx:pt idx="55">62004</cx:pt>
          <cx:pt idx="56">16042</cx:pt>
          <cx:pt idx="57">62562</cx:pt>
          <cx:pt idx="58">58428</cx:pt>
          <cx:pt idx="59">8992</cx:pt>
          <cx:pt idx="60">14477</cx:pt>
          <cx:pt idx="61">13697</cx:pt>
          <cx:pt idx="62">27691</cx:pt>
          <cx:pt idx="63">17097</cx:pt>
          <cx:pt idx="64">12768</cx:pt>
          <cx:pt idx="65">36773</cx:pt>
          <cx:pt idx="66">47883</cx:pt>
          <cx:pt idx="67">5230</cx:pt>
          <cx:pt idx="68">9655</cx:pt>
          <cx:pt idx="69">17405</cx:pt>
          <cx:pt idx="70">47350</cx:pt>
          <cx:pt idx="71">6788</cx:pt>
          <cx:pt idx="72">38655</cx:pt>
          <cx:pt idx="73">21110</cx:pt>
          <cx:pt idx="74">31135</cx:pt>
          <cx:pt idx="75">2869</cx:pt>
          <cx:pt idx="76">17054</cx:pt>
          <cx:pt idx="77">19823</cx:pt>
          <cx:pt idx="78">9660</cx:pt>
          <cx:pt idx="79">17046</cx:pt>
          <cx:pt idx="80">20339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rtl="0"/>
            <a:r>
              <a:rPr lang="tr-TR" sz="1800" b="0" i="0" baseline="0" dirty="0">
                <a:effectLst/>
              </a:rPr>
              <a:t>2023 İllere Göre Esnaf İş Yeri Sayısı: </a:t>
            </a:r>
            <a:r>
              <a:rPr lang="en-GB" sz="1800" b="1" i="0" u="none" strike="noStrike" dirty="0">
                <a:effectLst/>
              </a:rPr>
              <a:t>2.441.898</a:t>
            </a:r>
            <a:r>
              <a:rPr lang="en-GB" dirty="0"/>
              <a:t> </a:t>
            </a:r>
            <a:endParaRPr lang="en-GB" sz="1400" dirty="0">
              <a:effectLst/>
            </a:endParaRPr>
          </a:p>
        </cx:rich>
      </cx:tx>
    </cx:title>
    <cx:plotArea>
      <cx:plotAreaRegion>
        <cx:series layoutId="regionMap" uniqueId="{DE9EDE9B-2921-4865-AFA2-A70468BCAF1E}">
          <cx:dataLabels>
            <cx:visibility seriesName="0" categoryName="0" value="1"/>
          </cx:dataLabels>
          <cx:dataId val="0"/>
          <cx:layoutPr>
            <cx:geography cultureLanguage="tr-TR" cultureRegion="SE" attribution="Bing ile güçlendirilmiştir">
              <cx:geoCache provider="{E9337A44-BEBE-4D9F-B70C-5C5E7DAFC167}">
                <cx:binary>1J3ZctvIkrBfxeHrH2rUhuXE6RPRALiLkrXYbfsGQUsy9rUK6wvMW0y/wvTNXPVdu99rEtxEwpSp
PsOJ+MnoUJtVSjGJD1W5VFbhnw/1Px7Cp0X+po7CmP/jof75rStE+o+ffuIP7lO04BeR95AnPPkq
Lh6S6Kfk61fv4emnx3xRebHzE5YR/enBXeTiqX77r3/CX3OeksvkYSG8JL4pnvLm9okXoeA/6DvY
9WbxGHmx5XGRew8C/fz2l8dFvHj75ikWnmjum/Tp57d7v/L2zU/9P/Tdh74JQS9RPIIsUS50jahI
0xR9+VLfvgmT2Nl0swuCdQ1pKtl85tUiArmjaiyVWDw+5k+cw5dY/n8rtqfxtvUhKWLRXSkHLtrP
b+///CMPvObp7RuPJ+aqz0w6pe9vl9/yp/3L/K9/9hrge/dadkj0L9Kxru9BxMEiPyUJ/ULTFQaX
GsnLF94ngS80Bekq1uQtqNVNsAZyVJ0XiKzl+kjWzefFxPrzj/YBbphTjQ4qX2gELrdCup/da58J
ukCMyQpS0aoXuneZHFfnMJONXI/Jpvm8mPzy6DWLaBFvLs0J5iz1QlUoI6qG9nFoF7jrQGg9gujm
Mzdz1rffj6pymMgvj1vRHpSdnjPjEnCYv5rNJToBFu2CUE3TdY2uJrAeHXohM10Da6NtPnON5bgi
L0DZCPaRbNrPDMjXJlnOuq4HZDbX6CRcVKYyyuhhEy9fMALWX9vMYb1J7JdXq/UCpZ58H1av+8yY
xWIRNqf0ApQLcMWILiswkJav/SlOvgD3gII7tmbZh3VcnxcobQT7eDbtZ8bl22+5d8IhpMNl16im
qHC9d9xjSmBOkzXw2tStz7brAPwCanz7/Ud6vEBjLdeHsW4+LxbGQpza/OsykbHCtO1F32UCThlm
nROwZtKLXI6rc5jJRq7HZNN8bkxy4Z3QJaPoQsFMo0RmewOE4C5+JESTD89XBkTM337/oSIv0VgL
fodj3X5ePH6BDMMpzQgELgojCGmIrMYIDIKdMUIYxDUEjAjFW1dtb946qs5hKpuv0YOyaT4vJuOF
OKl7rFxgGVOqq2vD3su0KBBLqjrTNv3QvYvkqDaHiazFekDWrefFY5C3RV5Em8tyAsdYv9Ahb6cr
XdDSvfaJwJyGIZqkOla2Y2iXyCv0OcxkK9ijsm0/Ly6/5I8L95TxPVx4sN5YIZDrWr72Jy+KL1QZ
ERhKay6QKNvl8gp9DnPZCva4bNvPi8vg0cvjUybDwMaruqwreB0pQhy/Y1OwcgFelyKrG5MD4f8u
luPqHKayketB2TSfF5NfclGe2O8CG48IwQdjexhJGpYhVlTXdv67oXJMncNMNl+jx2TTfF5MZkl8
SteLqBeQwofghKxdr+/y+BSyYExj+kHX66g2h4msxXpA1q3nxWO8CGBl5ZTRu3rBVLULCunKzu9P
XBDEq0RVmE7ZikhvkLxCn8NMtoI9Ktv28+IyCBet9+23zax+Av9LA4NCZKps8vW9hLF+gRFiBOLK
FbaeR9zp8+33Hyt0GMyzZI/Mc8d5ofmleTylVemmMEaYTNHBDAuGbko0RLX1gOlZetDm34rpN3I9
KJvm80JiLEIveOJefsLxokNQL6vgGK8dsP14pcOi6iosSB4O6kGjb78fVenwiNmV7eHZ7To3RM2X
IhenAwRZF8x0pFIYO8vXvunvusEIYU3tWRhjcVSRl7CsBb9jsm4/LyCzRcOfTmr5tQsVYxVyKuyQ
5Yc0GNV0mXYe8vLVW5l8hT6HuWwFe1y27efFZeRBFU/xwyzt36s6gpGgIwWDT7YuZtn3yAisJOsw
x8nglB3i8gp9DnPZCva4bNvPi4vhhU8PXnDSCQxBWkWHOWobnOyG+JAwg3gSFpMPj5dX6HOYy1aw
x2Xbfm5cYufP/w5PxwUGhKZBOl+W1xFMbxlSvoAspgq1SM8Bzm7qxYASxSP6vMRlLfgdl3X7uXER
ocdPioXKmgZZr56hxxdIViH+J2tPrL8E6R3T4yUcK7nvaKyazwxGEhanQwEWBUJJpEHCfmUy9kcI
gdylLGMEv7Ht3hshR5R5gcdSqk9j2XheLEYQ2S9i8ZSeDgjEkGC+NYqUZ1uxY0qgG3IuMix4rZP4
vRjyVRodprIj2kOz03NefIwifyxOGUlCBSUUGkPm5Tm1sgsHAhUNw0olXRdS9uAcV+cwmY1cD8um
+eyY8MXpxgtMYEhjKmSNDyLBOlQaKYoCCyyHJ7Ai/7E2LxLpxL4H0rWeF48//wM2RkDmODzlkhdA
YZ1bhZ6v+s44gSUvClSgGg8fhPI6lQ6T2ZXt4dntOi9G8wXsPDnpYktXc8zUZdnxEsF+Sgz8ZgzB
P6xJPsczu2b/FfocprMV7KHZtp8Xl+6OCrxTZl5gOgNHTKGwtehQKoyQC5jKwL6gdTVML/OyVOjb
7/9W8eSubA/Pbte5EUpOWvvS8QEDj+mmiHK/xoLQC/DMcJdO3pi4VbH+n/9xTI/DA2Yj9x2Q1Z87
Lxjv//ptccKsC8xSsA4GKcrDsQuYfgol3xDfrz1pCG12J7Gj2hwmshbrAVm3nhePWfKweApPuGLc
RZMKpjLajI79+B6I6GDyKcO90fEKRQ7D2Ar2cGzbzwuI9RR77SmBQLioqpoClfbPa1u7jhh4x2BP
IC3ZA/IKRQ4D2Qr2gGzbzwwI7MHLvyzAxm/mjhMs36vLJD7VNlkuiBJ3mMAY6la7wP1aJyV7y/fW
WiWw8j/S6QU8u8J9RLt954VpBjvyTr1XotsGwRjsKDqwIgluGMawBrObpNk1La/Q5zCfrWCPzbb9
vLhAZa4XP5yyxpXAjiKoA4OV4nXk2FsBA5sP2QDG9MMZ5NcodJjMs2QPzXPHmbHhgffXb0/uSac2
oANRI8SVh7eygvMMgYsms17YMniVLi+A2ZHto9npOi84oz//iP7846/foD78tGkZqP1WMKy97Jkc
GFRADHw2KLBcvnp4XqvNYUD70j1E+53nBWny7TcoFf+REf57q/uAQQfneZneX3HYo0RhIzjpVjM3
n7iKLDst/i1fYCvYQ7JtPy8aM++0a5QKpPqhKAmWxtaWZg8GONZQGNvVwBxOxBzV5vBYWYv1iKxb
z4vHt//iYhF/KU64nA9l+TKClLGi7KcrsXYB3jIYlhe24r9KlcNAdkR7UHZ6zgvMhKeLXMA6xcpj
PUlAA8eHEAoVx6uhsk+HgNWHnBhCdL2xuD+BHdfnMJvtF+mR2bafF5dv/9VGJzUn2gUUIkOqUn7e
77UTZ0LZK4wl6GKQpNkNXo7rcRjHRq5HY9N8XjBmC3cZUkYQWf51ytr9bk+FriAMVRfL137w3x0r
RhVNhpzNPpTX63MYTl++B6nffW6w8sWXP/84YWq520qpd4e/rG2/3nOYMWzbh9Or0A7F3SHUhevH
FHqJ00byO0KbjrNjc8LKMUiOKQhmLLLZS7lvarpzRXQdFp2h3n/56hWQAZcfKvMiE5D6ngc0nhsL
cMmiJC42c8v/3vbDQIEVGBXGwnM90o6RgUQZ5J9hGQb3zhSbLV6hyks4tqLfMdn2nBkYWEM+cQkG
BJNaV54PhWQHnTJyAUMEUpja4VKl2XIR+ahOLxDaFe4z2u07O0pBuMhPu2KGoP6S6JBofo4jd8YP
OGkYIlAChmYbhe4ZGriar9DpZUxb4QOYtn3nhenqqTx5XhNWmrGiwubj53qYHUqw6g8bxRUMhbQr
Sr382as0OsxoR7RHaKfnvPjMvPzkfPQLGCEK7MHY+Gv7yRoC2/nBK4AjLlduQS/i6Sa74yodBrQr
2yO023VeiO68cvFDR+lvJzZVJuuwV3ydIOh501DyjKAmAOpqVnh6CYKj2hwmsxbrQVm3nheP+VPO
T7pRGZKbkEbTVdj4unztu9Ewn8EhMt0xMuv6zF4welydw0Q2cj0km+bzYjL78w+xcE9alAnLMAiW
YBA56Et31TOwZwa6D28ff41Ch7k8S/bIPHecF5v5IoazYE8X5XSVZojAav/GWyZ79gW8NAojpdtC
ftD+H1fnMJeNXI/KpvncmOSnPmwBzrJSIVm2DnD2jUpXioYx0boa9OWrZ1Tmi2PqvMRkJfcdk1Xz
mTEpvv0WnnKcdOEKQ1Ab8+wI7/jJsE5DoDgWjmE4XPc/P6rOC0zWcn0m6+ZzY3LSfDPs5Id6TDh8
7OCpSpC+oTqc1AdnY6w9582kuVpcnhc/VuYlHp3UdzS6xvNiceXB4voJCzBg1RjKw4EH7AZfviAr
tjM+ln4Xgu6dFZvdaP+4Ood5bOR6RDbN58XkGrb0bW7SE+Qv4UQFiOoVZZPq73nCq7NhdDg+ZvOZ
q4FxTIvDIFZSPQyrxjODwCNwsbpnzKzuz/89CBgasO+VYQTrlcsXxOi7QwNOgYV94QSBh7x6bT56
zeMVCr3AZCvZ57LtOC82t157Qi5dzQUc5KptH6+z7/qCmwWP3oGq/p0nvexOWceUOcxkJdXjsWo8
LxZ3i2CRnzJG7NxaqDrSwZpvx8HuMIETLaBqGTYhH/awXqHPYSJbwR6Ubfu5cYlOezAPnHmsQX5x
G218N3vB+IBtYZvFmF6C+G5xTJ2XqKzkvoOyaj4zJp53ykPFOl8LZiYotlgblN7EhbpiSw3Ot1wn
HXs54btj2rxAZCXWB7JqPTcecXLCgy3g+GkwJAqUJD3va9mduVi3ZZxqcCbMdmLbNSR33hFtXuKx
FPuOx7L1vHj89Z+LOPSK/OtpA3ZYuIdwfZ0kkSFLsgsFokcYRAjmttWrlwheqvTt92M6HUazJ9wD
tNd3bpjg+PCTbnOFkjFMKJy4d9AzhnEFh+1jDR6zs3WcdwfOX/8Jq1tHFHoJ0EbyOzqbjvNCc/8E
G/keFz8++vbvLW2BPwarKDrEJev8yr6VgcwwnIOBCewY349XXqXKYSw7oj0uOz1nBiYJFqc9T5TA
gw6gqOJ5vXd3VoMT97usF1tb/m7S2x0x98e0eYHLSqzPZNV6Zjyg1rBNTnlwJUSRUG0Ezzg4vODY
PSdMh9TxznbLPSLH9XmByUawT2XTfmZcivjhpOVHUCXW1RorcLbu1njsjhQdnnEIJ4nTTbDZy4Ld
H9fnBS4bwT6XTft5cflwfIvr/+ETlT8twqQ8oVMINq17DEOXRDh0U8A6dFe93j1vaX/ePK7H4Zth
I9e7FzbN53UrfEpa55S2rKvjxHDeDzrs/cGSAaxJE3AxnvcT7M6cx9V5gcn6a/SZrJvPi8lneDB7
ET6e0invFs6YDE9L3Cxl7q8+w7mZnVcIXA7XarxKo8NkdkR7cHZ6/v/m86J2qzt3tZiw90vL59bv
P7YenlK/3/AGzkjzRNE96B7qNaCORtaJetjdgPPL4dE/ZPv4UXDadwfN/Z9/5MF3qxv7Ch2G8yy5
99s/v33u8HhiJkUs8sZMOl3vb5dfrmcf/vXPXgN83V7LTfGUN7dwwHgoftS3vU4WPJdvEMMlanYk
f9y7ucQ90R8t+qyu4+Tx57fw/DcVjo7dQdf9mb0LffgZyXvCT7BRAIDCeIJjBeAUbTg8CDKp3QEC
1VPXA9YIPoXA47FlGVJ58Jzst2/iJBcuCIGh0rrxKcNT0brnpYC94kmx7IJzcfTu+U6k27ugqoS+
3XzXd0nYOEm8vTDr92/iInqXeLHgP7+FHVxv36Sr3+uUhT12kGiEM1vh78GhhrBjGKK99GFxC+dH
w6+j/0eJlKWlrLUmi0M8T9FVhLxBk0f4Y4XkxiJV4c9DTON54jiXLM9vldYWUzWNi6ne/ciLUhhc
cpsPqPAHfsUqi7MQXUeNN6As8u+ispxFSDDTTjH/VHlKY3BUVINWbTKDp4RfEYcHs7BiVwUtItNp
nGaOvDY28iTkQ+4JMSKuUlzasbBSpagsN3OK97HmG0niP8Seqi3aohIGEqVtha7mjKusJYYWtfjR
1UdhyZWHPPUtEct0kGNUmConyjtXCiRLqlvNRDapJzRgM0lxq5uq1NKhZNuehTNR3eCiTIc4zJtB
nBPTxhn/KpfurdoSy2UknzkRU9+J7q8WPLUHsmvP9VKKf5ULT5qKKJly4uWWQlpl1Oak+FVKUWhA
wVZ+lVe1MnFQ8eQmlTb0q6Qa0Fbg96HuSUOMomL1VklcdySykA+yIsgGipPI4win1Ghq17/2hZtd
11RFhlJKUznXmpnWePzK0UV+FWhJMWGNc0dk10xamhuSr9aDpnbkecqRaAzhq7/yMMos2njpVYuS
1kwbD31xG9tU6qz+VERcMrjdDOTQDi4rOzNoIT1VgGZWBkVr1iFPxpqTziOi12ZOvGKiNgkxIHcX
GkLUfOonE1rxzGwi/k7TK9dyNPezIHZq2ayeMC9CZgI3rGmTdEgimpitqwuzrpEVZYUYZCy68xh7
0NpboSe+lataOfAi9zOSA9PzCDNKpYVmv5QtKlVGLmXvBKfI1KNEM2scWbUmR4NcK4gRUZsbru5l
wzb6FDQOtxpfPATUufEb7A3cpCSGrzc3Pmx6sWAbnWTpziAlkmpUuc8v4+Q6JWX2q1Kk7SWLbNes
G2LVPrrMC1lMndY2m0zmkyxQmkmbloEhWkcaitorB36SGY3f2lPqktjglfsxFDqfkVBC48xvuKGx
wrfKNmXvI44GUiDEXZ7Ko1wRzhw7gTNvtPQpjWw8VcMUGyQK6rFbqcyI68g3fETzmR0Uphym0U2i
R61R+LYwI85y0/ax8y6z31GP6Jc0R/K0ouGs8TIJbgwBeJmLJ3GTeGMFi3DE+dDGTWJqfpkbiS6F
d5EnjTCXjUyR1JkapNpMjvwqN2LfLIjc3lWxuE6yhaK06WVG9GCgCGGbUSGGaVO1w6ZM7Ku0atNh
G+viOvW5M7Qdd+67XnIZp5p+5WThiJWRVSV6/aFxZTR2cAwDnTb2kGq5NCigEGJoN4Fu8cJO72Ua
skuq1o9ZyIbMxs6DFM4DiaVDt/TVIW4r7abVxbs6t4M5UYv2loeeYmBckkml+9KdmgjPKFrsXK7e
4kQMucq+yoV+n8MsMJIovi+IiIaOHgqLO3Yyg5EwKIVXXbUw2QSUtqYc0GgaRe5Yi7zEyjK3HOHJ
pWYrX4RfuqMGHm46sBv80c8b3QrlIDSzIG5GkpC9uYv0Uazei7aO516lxnMFx/E8aMqhLzz9yocZ
2Iycy6LM1SlTiBkrbjxyvJBZTGrCD06KmqFr185QamC4uHarD9Ug5EYgfItrun3nFZpkci0RgzJR
JwWX3SsGcy2Bz1u+cbPGs+xCJSaWJD7LSd2mRqlqU8en2pUXSfK4SNpJXXJ3lqMovYzUSLLgbPyx
H9valJG5lIXZHXepY3KEw49NWkYw/Gg4kfWYDzM1iQy/jptLuYmj9y3SPFNvk3TKQjsaKDDrmFFo
F5YNMf5AVYRmKK5WXjmNV74LAxobSaapcDOicCDjmL+zpUlTwvRAcq8daG1ZGbFLlUEiSfTStj8z
L1CmacDCGx6FlooSGPhSnX9W/Etsz225yWYZqtiMl4mFZE9+l7aCv1MjNGozjG59pxyUAZGsOKyi
9ywgH6qSkFmluraV47wc1K1aTFLFsY1WzpRZ7bEnEUjxXOi+FcPJTp95Lb62mu18kLMqGfgwe86d
1NWmcUWGKqqV6xjFVsExv64ypt8EJOaGGjQeXHM3uNWraBCU1X2FUvXWB5M1oIXtGzDWyMDjCru1
E1eYQZ5q10Wg1EZcBgPRqPVHXLnBsM5ZYglm2K0cD/2wxKPQdS7Bw9CsINSjiVNU+E6u8YLzgk+K
BiaQWtXzmaTH2kTRMmFyKqhZksa/8R3X1PHUlxT1oeAsMSoOFiTmpRjrkuyM40iW79QW+UYRZtpD
RvwhaydIFvYHSY3DWUvjwnCIm93mmYNvYt0dOFUkzxRX/dBGTJ4KjD9qtqzOmZp20FXZbBVdHknI
JcM4sakhKbwwbIySy0BDo8bJ6MSxaTmEy/shaYl9F3JqpJKQbmTXD+4SlRg8U0dhTJPUjGtHMmiV
pxMHR3B/wrlCszb1XMOumXINT9Z0DInrjlGXWIFeT72Dm2BQSbI9hBRgMfbcxjUcVTSfikbLLVyF
dKon1SiRHGbCzM9CI/V88H5I8eizUp6UThNeQmGcbtSUXedJVjlGpo9wnRSuoTrlhKs1/aIKHBtM
ld57uZ7cuEQSFvJiNPZiPf8geYprZmoVzpZv/TB9isHHyuE+y+JxCKb3ukzJhCQFH/tqKI1o4/5q
x032LidqZtSKhD+LOjWz0rvNUBt/kVtpUWleaAlHlsey7ZYDHBMylLD0ScnqapAKuRpE3OUjuIs9
y1NmcuY6li9L9qiomsiSBFEHOUcPgSDMchQPRkCVTPK0vFJa+VEldmtotPo1d4ohj5Fq1inNpn5m
qsh1pr6WGg1hoRmVxTinrmMGwpWNEEXawPGLapyQaNIoThQbZaGx6eqfhGQMzGjLpl73IwsFHu6G
IHsO8EOSNrnnuGLlD2/f/us+ieC/ZUzy3NhFZM/v5t5DnvDkq/jhb42ekq6Ei/d/qYt2tn8LPn0d
/XQxxN6b70KajSPfC1o2kdIqaOx1vjaigZNmNfD9f9r9jL2IZrOXZTcMWgutIxlY514+VRbmeKjh
URVYUl1FMgTDOSmw0Ar5HFh0hR1R0LOJZGCDgQJVP1p3RBfscmMQsG4iGQU2T0EKFx46CMevwBYr
5e9EMrDDpxfJwNML5e4oMAQPKoRnTBBQYjeSKewqobDlFJs2BX+KM/APWx/CCJVXk6x1a1P1ZUPX
/cbKQaNRqfmOEQX5xyInzUCi4Ag1dn2tcZJPYux/tANhlYE8SL04sFpelSaRHUMTZWxkQWEPXV2f
emoqGWqCGyNS2iu/rt5HGrvJXc/0M5KbVARgxiT1KvZ82ax0cCG1elii6JMbgocWVSmDaay0PJY6
ZlkgNNQrmZlS25QmCqLAwKE/dCUnMzLsjB0dDVlFb6K8MsOgzQzXqT5lTLwvdGayospGQZLpJkLg
D4ra9wxVD0aZXmWDvEimZc1tc/k1SruFCbdmJkwnssVyD42bEg3BhtuWnyu1KRwrE046YHWbGzVS
vkAcIVu5rpuF5sVGjXlkNWFgVhouzdZL2gHO0sSMAjW2MsKnSu67A0mDSI1pI9piq8SpMO2gsk27
sGHqYXNHaj+JzJ27XlkapM5uskh88PV5mISPMpNyIy+ywOSVdp/ZlRFKMbjYVDV8mbgW5zDVtqqY
uRCQEc7uAyf1je7qRnXpGzVrrZiF3ApzKTU0P/2VNFVtRU36GGY0nPptcp/GNB62ej711SIyEowG
NcFfElxeBy550grlrsXU8OPga6j8yiPXipvI1IV6HZTJCB6kwUya+szkaoUMLkp3wD3/gVblzC+k
3NTSUJhSGTmm6y1oGOIB0ctBRdLWYjwHj12XsOGEkmxpoWOEWZiYdm5bnaqNoqrwtYe4kr7ERcaN
2gsaIxniJH+yvcqw5RyuF8trI8f8MY1zxbRL+05p6tbAdjKRMvlTk6m+Wcdha5BAfZdK8Weayzc8
lFyD1s2131J1YAs0hoCTj6WYTTI/Y0OfoAcI9qsp0+o7Nw5mpRMWVlRG9SBGbWTA7i53hN3isSjQ
uA0IGqa2Hk/KXDP9oLmqsfisS1Ji5lIlzKa1mUH4INS/qrEWGlVFJmGWDXVlJBTtfZVWNwpxwyEp
sW34YPvqIKaWyyeq00qmrsYuOPKQV8AOQ1MWe5cSlbJ51WRTW5lGrkLG8ETGdljGIQRVVLZcW53h
BsJYldzTjBCjyVtkyIzWBtxHuqGQQjJroWmmFCdDbVSnpTOkTpqbEOxGw3ACplIZ1q4LwbEmbolX
XTc2OKhtnOiGV5SWDs84SKKsu+/YJ26nMKxxPOZ1wI2cpO6AlVVlZJJSmHqiU8MNw8IQ3HIcRx1R
SAQQpRjWhRMZaipLpgYO/zC/TxT1q5d4MNrSpDaSbooqytZoczceuLI+jLPynaxBUqFJtCETkm36
EkTVep7eeVkVm8TnJqpJPmziVjHLIZzAJ6xIkUZV3rqQCamSIarZlceHgQZ+mVBkC2llDpMhtvS6
eqwJ+ayGGrGInqkWKuNfQ0UxlBp4ENrUQLmQjCy6I6zClhJowViV8tbgJLY0PWGzKEmRgZrcNmnl
usNaDYwioXdy+hCHTn2VuDg1HKdtjKxS5nHEpEkQshsXnJFJzIurpFUIfGv4Q61wB3JSRgM9gLk2
1CalpyEjdct0UngoGDaIX9lMH1dM0q/9qhhzP/GGAURAYFkKy9O8R1/RzKyWuJE4cjqmbglhf6iN
2qHGuDBkHgdGFMnCKJ0qtHz2NU4DPIwLU/CEjzwN8g+yEgojqjEbtrY9dnH5nssZMnFcpoYNFyAh
4MRFcm5Q3RMDu2zGiNaFETsU5h6HWiyVLBXOeTPSzAmGih4k47IeJlKBhppTfErjxpm1jTsrJduH
IUcDi4p2RhrimNSu9GlbBZ7hp5I0hhUu2xw3LhbDAItmDGVpo8oNiVmyig14Eodmm3if8lIUBsTv
jsE9WR3oNJkqOFAvpaKeu5DAMvW8RjPHV8fCU6Kpy0Q1q2VJN7onOBgBk1NDtyt1YjN8j6SIWFXm
hSNJDaekcb3rEji0nlJYMda9IXEx+M2R3ExzyRkTJVGu4Bkp3KCC+dOWuR/auq7HvpDvmasHMyqy
Qc2FMk9DX9yECTJKQieQX7sMwJ8cpRwn7xIHxSNw/IgpwNe8I6gxfJ8o7yU9fJ/Wrj4lYakNiBRR
g+RNNnRqbRSnGHxqJtGPWk7GLk8/iUpis1xP01ulruJrx2Fg7rrgo2tyo/ZDlUuzgMfZJVLDhaR5
2MrlsPmkknBceXL5qPmWan/xnNYqbVJeofrOz2h1LQLBL+skqC3PS8WkiGoPHrpXydMs48yC3FE1
hFTOlyxxyJWtRK0lSB5ZTunBJBylg6LI4llTQxqkVIrcyoPE4nJbz1rIQ1kJChQjBXyWnyBpkrpJ
ZkJiWB/IBLGhGvN8jmsITksnH+gpACahjW5FSR+zREmvePcjtsv0KlLieKj79sJr6VymTnKLux/M
yfkwsaPcyuraCc0YeYnRekU0lUWtGLQty0EYYHXq1EoyKDIkBmoLNhTi9C8RqdRpU2sfWaLxeeLz
rwpytS9OW1/aSKqNQGsb05Eh65hBTlXJtcAIYoLuJClDdwOCAtaFNI1hpxmZu7FD5uBI6DLcQZAJ
mUBWsJloauNblIiZFNbKJZwvUsyFU424nqXXWoH5iAgwesu3TCoiZuhy7hm1Xc5dCNpuOYLIutKu
UDMKIuK9hx0wZh5U1Y3vT8AHuYnDULld/Wggr+0wyHxh0pqRqjhXcBGcK0eS9Sk4spMik0PwjPLQ
wCzTblgoqTcwbYKJCBu4HDSaZ0QOLvn2R5zmwWXbpUKX/1p2LP9VyLprVhQcLoGigWDcA0Pk8XmY
uh9xCF86IiG2aB070Mnaa50lX8JY12f1VK3k9B0cDFW882shmRhVJQz3OrxpBZ34rYPe09ZJx6Gd
eiZNUD3XbVYNQvBhrboBI6oQP4bIT74OcS2m3EnFtHJyHBqIegNbcvRZ7Cc62EQ/8Wek9GaemktX
UXzNslaG6ajIL3kVETNVfXeS6IHRIoc+xAxSzEJC6q2sM31YC5bMZMmtZ9RG3gipzleeczphbs3m
IU1BbTk2i8BvprLqo5uAt+OYqeQ95KJ8k9RKMFcLlZuZUvuWz1NsZbAmYrpVDlnjKCmMQinbuybM
JnBVyivNJ/FUgty2EYblVCZy9LVifBLCXFsgeqcELZ2WsXbTQN26mRRVOFVKP/rVF8p9IVr+DlU6
3CCEXgd5O4b0df41dtNpHvH2M/gLkIAlsalrUTwSaasbsEbiGrCshm8wb5hZBjWZQXpXeV9VdECi
qPpEOWohIxOVFiuxOqtCsfuj1xYo7SSgDR35kVJNlz9olqsjqdLHKNXDHEx4zGbESyFl7UWFWXuN
dgVKQFawtA1H0uIpq8L3JWy4uwsSHk/zBGZsUThGpUGSsBJSesVIml2lPkqvpFI4hsgzabR8Kzxy
a2PZMVHixMOS+qrhUuYiw29ZcqW5NBtztcmNrIBVBqhtuvkf9s6kyVVk29K/iDLwhmZSAxr1UoSi
j5hgp8UdBxwccJpfX0txMl+evHXrWaW9SVVZDa6uFCcVIQnke++1vuUMq/WelzbYRo3xroUNvWdn
8HeRGocrs8UR3TU9hKgjCU4oqIUl5CLHdO5TPeyMWdCQSNY8+jXHfNCUU0qMy+BE4IYZq5LO1MN2
bddvReMvd3bw5ufcJ/FN8dAYC8ax1Il1RJDWvZoTsj5gWKqgJujjZ/fVOeZNNaNKl0B46dw4aCly
uqWOIvEaNj/G8InR0ktqf759Fbonn/D70tI+MVODwalgT6sToEkYu9cpok96+VqgjMaToCQeg3qv
KBlT15/rOOorHv96KDsomTBqeqZoIuswit3162/T9b+x3jwQSH9z3hCnZLADEVFCqNKnLuy/3+fV
btFjsTQOS5hTvjgaU5vPNopWFXqY/GuD7rGd3rDaFrHXrA9l50KWQu9T+5BV+npAg7QYHBJRxFGp
X/6/TvJpIP/buN/vksct7eL+diRvcsvfdJI/s6f/5kn/oZPAvIWv690wCjj5/D90EoarxOL6seAJ
EWwG4wkJ40+dBFue3oJov0sof+okuHAmIDdYvaj+SEfBDP5TxPmb4FX8QM/06QD/7viSAO/m7+cd
7AKA8dBykFi4AXR/P++gW5a20DJPNGpFBrU0OEyrZzOlPT9uPFIfVr/ScSdaUSWF6k0aLXOPkbTX
D+7tpuv9s6DF17odm425NSPuorrLcrvhdfC9GuYvTSPMAa6ZPQiCcl27dDM3huxVY9ar8jCnd9Hb
IoLgokwOa853ZixAVdPEvx7bKog2Yxe1cTmo6Gh4YbdQsq9edJuACinuW8g6i6/lgSyuPnky1ydB
lwS6A+qE5xRHwYbiWPKvtXDn58BX22YJ+UuoW9gLHiRa7jTfSrykMJxq9MS2PJTROl7Z3C2ZT9XG
aes+VdPSv85sXNI6YE3C+tAcdLBg+HD8B7ua4GEoAjctqTGbKgzGw9LRVxMsywFT9XKwftDshzpP
usbqB8PsknZMZ5HGOo+Br6/i0fE7FCasZm6oHuB7T0m55OGZhDlLqzYokiJaWTq4Q3f6vJkwT8Lg
UF5SNlF/IaHYSOV5T4H1w41u7E8OietKPZtOVHjnUUkUtKF8MhTdm7+wMWk7h20wwa0PVggoEc7a
74k/nl1PsXuu3TyW0uVPa4sGdSwNu0yLG0uyOEft2W3T0/BYheWykf2E2ilFcBiNNjAc5zJBrywz
f4KhvrbfysqpD6MHna1z1/b6eRMNOTuIdfyC4MB8chqU+bAUYzzBr5bh9EJhU2wdYuhDUVqo/KsX
pUxMeWyN6N/1Almtd7r5ZPpQPFcT2y52+DLVzE98jQ6L40U9DULxxFTul24yw3nFnJ3AUGDF2B0q
j3SHoSddhVN9gTnj00uQr/JEKzeA0FR7x1LXeAtFfpBzYH4ih7U1bm6+LHqtk6qz0VXTqt2GHK2O
Q65UcR9/dVjQD8s/bnzjy7iOoEGRDsu6de34SPDhXjDQHAuRdn0IF0KPHEbwEKUjEcux8gqaSjLN
GzN3aocSXz24dHEy1RH3XCoMJhHPwnatPlTzNqD9+yJaRwGjcNwNccoia0Z+9mAa3bOxVb9u4JE0
iem4zCQvTv0YRc8K9nESru7y7A6TQN8QnV1TTxcUmxrUAMQbVufyQzvvhvlPTuWEOMV0/wz0A4Pm
QLuz8bz+2fHU0xyUz/U86A3D9BgbNUTbzFZoxKX0PBxyl527EFJhG6yoYa7eupUKHgcXoAWt32A1
ew++Wz/Jsgjve1pFqHPqVZVs2Gn34pRV8+E28ovQeX7FHt4btM3BgZIlIchiHQOsWcfPe10xxWXd
wxOXg7dHEd+OeeEfHR7ZIytLmPgBN1+TqFXl9p9Xyf89q+C/4jn8H2kn+BDPUNf+13bCv1yB/g8y
6tezftVJgIiUeKh5PiLaIOxdWAN/+AkgR7EpURRRkE/YCedWov6sk+C6b9cpDn1cTPqPEvpnnUQJ
DV2Ac4CZCNwEXKrtH9RJ6uPP/71OwuEgODfwSz0fFxn5FzIqLwKt9Y1nApUBfMWdiou4TY/VbY4c
5qqNnWBfASDaWy+QzxGt3jujM81Hfmjsoddc3NnR8u08kC5zQ7rNbR9+F3n4MYo2eM5hw8fKjapt
TYIZANQyHwO+tEdYg2tfT0/uwi5eGdCPKOi6VDV2PLYgUnr3sJQwIA3PqmV2NlJ2eRZQbVJ8muEh
Yvl24vZnPtfO1oJFicED1VhfV3P1ZJtWU+jtnQJQRcmFSuounGIyzN2dN67yHnBXC3P5fSowTUfR
+pDTgcEt9l5GVBmsl0UDOzEiJyoivu2wVB36iG/cSRYH6cAW6XUNlMLhQ9w2UXPvjE69yydqfz2c
S76kw9DwtG6K9q42WqTj5Kns8yGUgBaDFyYWVbrs2M+CHSu/++Nec7s3YqPE3SLXo+5mc/m8UUUN
3qmXMSrBtCc2+DnpMbz40Sr2cPnC3Wr78q4j7ZL2i1gTKJbBrtCDc+qNv4XNg3FxDrB21mQzkXbc
C2q91J1WurEmx2hNQUA0U+Ml8+ioXVRELGnKYt6XRS5eRl6UCc5IUBpehc+UBUWm24Kn5UrADS11
nfZOkV81gd7m+srF+DE/uSstniUwNcxA9CsvGn0Qsw537TpiHv5sH1onTMZgnrbdGnoXK1SeFiqY
nlHUnzrW7kj7HMzr/GUJJpORnveHJi/cx4p3r58/t1rlcaS9JOCrOfrSYa8PXWV3ZAnDDHPdYzn3
YHhWq1DOP+/Ot7vdXFq8R35U7jydwtYvx1gu8BsgaUBIaPAwIjZ2i7E/LpXjQzvAGaOHftfKYNxK
u/bPNpd+1vvOTk60eWCkyUGVqWoXzB5kHKiwQd/218+bku6gy0f4zFGXy9uNauCIgGqSj93EzdZp
MPjH2DCLbaGw5IXu45LmNFnKgNzVjMF/n/EhiZ7LbQ5EZbP6+sIKo89V7fxQkTNd9Gi+LlHDvhAh
3mvG+3shTA+/qjp4LtCoQfnj08QrcTuO4V55w/jUVpDQoh5/SLIu/QSfZD6qPbAniB8ePrjPn/26
O4gIKIeHlcINYVJpu0DsZ3D0a9SvygsORJPrHDXLjtvq6I4KdIOY2btXnKll/oeHTmsz5+qn4y8d
PLDo3pmC8hSNOKlFOIx3pWovZFnsLvdXDdXHObAu5ykkCufBkcM1qpynSsq4aTmNnVGQnQsH5sj4
hAPn9CbzOq5PbveVQe05+jUD9Garp8+bm3nmLpXMaKvCrK19+iRC80NMBYC5ro0SFxbD2bGiP3/e
q4qw3g8yuE64gmniD1D+I0+N93wch3vM7tOOrb6KJ1uonTvSKVUjXVJbPJVOKC5a9w9k3PYkIM85
51U6yQcWdeapEHUbtxNSkIoTSArtUfo93xcF3MMJawsoK3N7MSV1XkI1todpjlgKGDF8r9rlmbH6
h5jRlwToAbzFIxvWtdVmZHO97V3oq2i5IJpKcekVNY/TWviXZvCelYShGKDTYdxv79ks30Zaea8B
VeuuwwqaGKIuU8Hbndut/XlprAfxvXy/fR3wnCmZqk7uRZnXh9yrodtghMvUCtmY5tWx4nPxDvDx
y8ntlftuXCxJkoC8KKQfXYOyfaBL0JxqW20ab5Cv7i7HVgwv8HCwEgsNoMZHU5YvWD1r12Ztq8lR
anRr8K6h78MI/FoEHw2KxN0/72z+Kz3L7wTEf/+/i5MIAUH/Z43N36/79bsKwH499Y/uBhfDDJBt
xp4mt41/sK3cf3Q3iKZzl4C6Dgiu0UgjgOZ/dDfIL2FL+lvTgevQ+hG2DPqLlkBPFMDOwqb02GkT
ASfyT7obXHXwX7sbNDTosZA1gCCBiDb28/pdfSp5OKFhxzxa0WrF8lvKizaGxlOwVgAknL0Qk4x5
pdVOBTm9WF+D3Fu741RjWiJluOmNHVkMdEHBNR/b1IwE8K5P7g2+OI/O2DaP/UzWGJCZszdwm8Er
4kby3MZeEYb3munYb8d4Lga2rUs/2vu5KNO2DpxN3dLHoWuLV2UwX7IaSqnoaCLmqIwjUX13iA/Z
NB5k3uzHHA7rCN4vp/5P3dZvU1dNb7LnBNBzCX+6K+fd4sC91dLWiZ7d5dKT6C6v8L2zfT4lNKoC
LNwgcCvz1FSeegsr7Was5MORmlDsl3IME7jnz37hT7D1we4pO9/hTRb7jtXteYLEeuSiSbGFYLHn
OT3MrSruAt9Cm4Ujlkkq3gC6y1MBVSSxlgjYMq6NRzbAHGjUM8C2Ms1DaOQ8D7p0gYwa101UJVAP
RWrnepw3rmtgNJKxTJZglDcuX57zqQC+xeUhBK9wzM2DA1v83Fci7gbYygVq6n4qgIr3MJa3QH23
FaE27VkOAqRSMLSK/GLmMDwGQZ5yYfVL27nnqDpbBwZzscxYZturG3TVVcHUMgvMSu02z6XPvynF
qm1B568RX+TjcCya/MLG8jlcemCBi/nOuZNUBit63cs87kMCYSlAw+A59otLVH2Bj+8++4DhhtHP
CjPUwGK8InHUyNJwzfUhMMWJ5eQHt0W4tQ6qea82RRCQTSRgXq3ByR18eZiH2dzXRPVbmF1+Ik19
wUWL8BYVKDy/hpSlIv9gWyjcq1rjyDFjKlogL3SRPI160C2BwZk5+6tIirVtkzYabFabQCVDUPrJ
OKML6Qxc947vJ4UvxxLCVlVeuV4HyP1XxZsrncfxOJmP1s5uUtXom+ayvDaAojMyLQKlY9UQfmpz
5pPay6qrj6g36Qr8PlWFv6N5rY4h6ITd4Our50Fgo7zcDiQA+KqpBo0UhEfbN3BOe1CZDXQE0TiX
FZ/lcazsPbH4LItm7rPSK53dUA8pLVr4qSi6pl3nlI9Nl4x5c+939bJ1uUipLfqjb9uMVeBFw3mE
WVtzC+m8xYnq6CDRcFKyPFLzoeKAQEJHn7QeXqnf7cqbhKXzLV+dYeM30D1KD7TC4pKvgfHfeCnH
NCikSfSzngFhYl7aEADO2RLN35a1eFBj/z2PPJnkU/7Yj121CfP5WHdsPSlgKVHOQGoA6diKLny2
lbMmeTTdrWwIH3O47vWiymwGUhljRx27N6LNZDDD8unIZbFruHEaByZ+DvZl6Iq9VmMWTPh2Dvp1
sfV6nw8aLWlaKmiaS1n0EN8cAJ6hwTPxouoV6qasfe/+80aACnLHIbjMfUV+/QiS2It2h+Hs55Wz
4SO12yXyu3h06T0rLU4yArirXB2MkPBlDwaq3Es3o7lauRv3tlh3wDBHJAsWTGtBuWmcKT+sLES6
ofZtUks/eCpgq9Rok18BpjmHMu9k4nombr1QfMVOQVs7nHCu+N+1HS9DU7wukBZjYskPjZRLsnjF
i7YvKDvOBf6J9H2zd+v8Si2fH9jQDElrQVnXXXNYZdDd/XWD7MkBg9B6RL9xBGSARURG01lN6h1U
3Lehl+Ej4I0uJrDH8twUL7W9AEUbk9qFgREQ054/b5y5Y6BwyLytVF3vG9svMVfToxin/mnp5CF3
Dh1Wwve2jESqWZgNEp9A67V2W0c/ZDVMieIdioNlWGUc/t60tAJ1x4CAeWrOvLmG0hXCOaokKS8o
ADGuJgO0pg7KdHWF2brgUeIwFOXVo2OTWLIRUyROsjVA7gt2nyuz66e8vOjmCXw4zM+ww3DdR0cx
+tGhb7h81XMOt9sb3/GH5E6JErWxhGMHbfxOr1h77FpWcUCHHq+RyE244MTMvUldHPEi0A2zOAqn
MnF51+7WoY+2BvN5xKZT44Vfrev+XEgAsATy/NE2gbuPOp6oMrRXG82xqD16x5dmun7+SA1xY5r6
Kj//XVfdfdhCPsN/7FX08Z/3g/8vK13ffuUaH34U8q/NI26aFaKW/1kz+Fc48q9G8PMpfzSBt4wz
yFZc4vGmb6F9+7MJJPy/+QENAMX6EUUneINp/2wCCVwi7AASMA/bsmGTg9+aQI7fh4t74VqSn4IZ
DKR/IHHdsNy/KVwMQDuuLRFCieUk9OhNAfst+9eawY64OMWIL040bseOxsEyBIcq97UbB9IdMtmq
9kvPbVnGVdQGKRgUB4mFvIpZ7habtXTtI0OBucPr3Vfhs5YXwVaDb1U5H0Leyio23kwOLgQdSMDq
K5kZ29T1CH4eOFLniO8mrGoTez2ANl1bVJw5bx9dpN/6cIFrvRoSB3CU7k2AXKAYJZa+2hNAB6N5
KwZ+/fzHvAcpUK8ma3X3c4pA2MMkAbw21DtPy/K4KGJ3S8RDCNRApQqDBkc2ZOOUOd0Akf/aTOr8
24nw74w2NNL/0+cb+rDtIR96DNcr9P/FaUNpI0PTcSzicH9iILc5gOMe3RYh+YWGbZd5xsjMGaev
0Oeri2d98izs9HXwhmTo/OqRDJ6Xmulmd4V9s4WdEB4xbKKTAtMj4l5V9Wklp88nNuPKnjqkxUxD
n2fyErb1cJRz3mRtJOkrE/N9s5ruioDfEM9wuRJ8WGT/+dzPhzViO3uNyCUL5+u6AlWp9Hy75+Iw
5JDtKyUPvhd1T6p9mfx6SmQ1lsDgCvnIWoWYSR+hS+H9Hd+Mfp30c9O+InOnzqIAxevmdZP2SHXs
o9W6u2iAtErmZn654WabJazohi2j/6zrbFZKnATH/E5pcPF5H14E75HOa5hfxdIqf+NakoSFKd+G
Euia5rdfO0TyTXbhgYwhwpm+3OeqFCArcXC3GtpsvZlYDgeu7uO1newrh7+STJTIw+dDDfzbjNN8
pQKsMUNSKrXANc8dX8skAkv2YaN+w8NO4VzrxU6wSO1XqvW2aLafb3ZVNbmUvto3IarUGAgcV8BF
vO8FJGGG87yEgZQgeZVNxSjeS2a6HVLSfsZVId4dd9w1opRLyhdHVRtiXYrJYjPxpT/Kut3UuPDv
lPoz0NOVTxdmwDYht5G0I2PneozeWzrbE/VqmnkrJ1syrLzf3KD9RBLEUJsgcA+fh3Jl6BMDV6eR
LpDnXNRz6Xb7ALzYTgZDcKYODc4zYDjsv0K2PqSa4+fN6toWrIVeUi+YLwzxmz3QE32ORMFP07hB
YWOXuh6m09BXKW3nPpmGash03jtIYRmkRjQc0N3YF19mZzk1goZ7IaPgPDiCbyWEaARbS/aAkXUz
T+hGPh85lRX7GRuJxUL0/ZblQweFtkSTyjmApWhu3z/bjqCrxdlUFIhX9L6G2lwgw/R38xg8WjR2
F4uNfmIweqjB8zcwjSjb1ZqYlrbnHqYi1L3uPHp9vYvqqE6EWX0wF5EfB2xkp0Lw79Y19Kj96nVF
pulMx3FH8hKpR2Yfa6+IHpVq97Yy3wmmh630wGdXZuV3yDA9hKH60s1+cO9g0MecsdiPIggfuQpj
y3V3bjs9PEBHAHbpi7hZfgRr/8a7SDwiFuwmZRj4J2ujZ4vk1kvZB3LDNZVHMxGB6Tl6nDoqHtFx
PXvt9JCbEAie1WcME/pcrHQ5MlkmAan1pY2Ago+LVfs+tNWehpOOTauDex8ht3ukpJxNPxYR4Jd5
R0SwHnymgzNxyJRN6IeTZpiR5yyNdxFQ+W8PZOduKuLas/Hz4H70FpJ6c9tkn7+wNEqlJTCDjcEC
klRCLHu38YqnluODRlvlYyxyR8CW80foFtG9rcYgXhvgno7xwnsUmuh+0MRkSzuv6V8/Kyob7Xoi
e2Dx+E9oI5Hqmnx2tHlXp4Q2dBtNTfPk2K7b5ytpEqWC+iny8FaZUghb4B+rZRFb3TvY80COJY62
qj5AYv9x79fPZgcRtZW6F4543QiL+edAMX2rIHh39OAlBgPe7teKHPXYRMExZM7miYzvdaWzyQ+n
bWTIsulkSZEtrL19KdcgdSrlICFp2gelOMj5day3Ay+gWhSeSsFvNknhh6/Cb9fMCQp3xyuLJWRm
JXDsPHLuP2/GqXkP84EfZunTbHTIlvYOqITwsgRVNkUMNFfUpCTsnm1/jPwAo1C7vvU6vJaQD+o8
SvxQxoBAD0sljj0lmWALxq2XzmsePOtsI1YmSOtDY0eGXfQbOOFx1bg7a3R869ID4mw7RyGv9THY
9Ty71auOwF41UbgRZQMk3ezGGfN60SS48l+2KAPnXMMh/0JKsxlyD0aLxgxxS1JiYZmCzLoFmPo5
K9Exw4PIlOslLmSQZexS4tz8q2Drc4JgPkXF4slaYYXXy2FCGXCnem9kfc39PrM3I17mqW6aFjRj
dMXVDAE8R9Cj42Hid1hONxRo3ujiuzHme/iXZ/Q5D1XBNlU+gcfTu5ZtVmgs9dxtMH2jXi5nNHox
KRH4QxxUabg+IrE9g+SLyNwtra+LHdy9TIV9Rm2TqUIlo5hOtsIwgQ/x9kHAt7+nSoN/q3fwq49j
4GcS4n4PfSDIyPA+Rnh78xtf18SXLy519o3jIMKcI/VeZ0Gnt8JrU+WQhIk8GbFwVXW4AdqyMci3
w7gYvOnEHLGls5cNJdtKxJem1aYVSPKBzkc6hXHLO1iHxb5d6GZ0kJKJ2Hmd2V3utPseIoLbqRe/
8NK10ud+nXEc5tMAD22C7Fbk5cZYlnrddMpHF3VjPt6iyUaHF4sgoLNCGlggxfR2U3RNVi5jGlG9
6TsTB/cEKGExIyc0xyv8JMRBjuGsoeV9r3QOT4dsYJ6cIp0nVYtQQmR2jGLWoSYDy4w1DyxtjWT5
mPROGFfTutWEbDyvy4Zq3XZFcHWLPkP6EZRcAWQ8Cj8E/pqLc8sNGtQNVm2Qt8SQ7Ccdhl8wQkkd
7vkgL32Ec7JZU+rgl6MHKIIonV2TzGI60sLekbDJqrbIQlrGoQ0fOrMXZNpUeGNfBGTJsgrPfliD
sFmSKGq/1gUaa1Hr5PY3ESSJRxrs1NJBr+x3tGVbbDWBE+znUPUfMsz3Sy9OLdxc1PMMnp8vdm7g
fOsmmoaNjkNiUsvNwW3brcOdTOJdCRJuase5lwV/gYZxvv0W+WTWcmvzMePtg1eg48GZUwW3Va+4
ItcbIzV2AX27G0CJ9iVLtbNsR4X0jbWpKgkS+s6jbb+DVdkJazZdN6V5zVJc7mt7O59lv5ybYXjp
XXrM5XpfkfKAV552yHyqPiuG+iBzGRuU0XzCYKz97e3nkQnOiJOdupLsax/4p3bP4hbEGmsAHmQz
tlPM3DqlYEVZFcY3pPn2/70bnuTMcPBug8q5Rm6ZMnHOzXzIucgarRLLusTc0uI4xj2/uG0dt4it
VuFy8PrT7SDnstrbukUB7BPkpsH8DDvl07tO8s8XNxGWznY+tOsUT239clsL62hBUsVk/ZsAcE3R
qYZhfwNHr6oedyNB3gohMGRJCo3jsFymAH2ply3LiNjKt9t6Vh1R3a5s8jOzRntL6hNH5oDg7MJx
jR3Fn9C0JQOb8A1R956yoFHXzYztMCZC7zmHYq2iN8rXA51LRJnRar4ZbEzRrep8OwqDw69egd/o
c2TZdZp7yzmKJKTs5s0irXz7H5/wNM3uHeGpeG6dbyi026mZ37GzwaVpm6Sv/Oe801kNez0kE4T1
8Q6LRFLXZGuQPHdWfHGK/jCHdAMDHeSwveNYMIvmC4Xj3Wj/YeahTBuaX0Ru0snm57F0sGHlNm8R
Y5enhiJDjaqHhPG+KlliluLQcnxS43JGcvKhDcK0mGmaa5K1RqOUs/WFuxZ+rHekZNqRle6Khr9z
659rMiRkSEk/pWGNZAraGhHTxn0tFeISsOQ+VujHy3rbhGQKs2lZwGc890pd89weq6jCqIsPcwqG
bTBXZUxZuIM8dQllkPAB/qT230qY/+msxpMs5vcB56/vtm/wcBcJ3L1tnUPQh1As5WlqAsSAPmh/
zYvodRA8hcx05zdApbBTQOXB2/e7DRzoY05GOLp18V47zbPrOKns+yZ2jd1yp8Wz2RftFW/MsjP2
Vqlj0ALQ3iM3ZuzJIQIrokUMQO2KYLdwiNj+QlxA0MEzSM2sAXAu1IItGCCOp6QIcZKSq9Uy7YRb
w7CPfqDXP+XV9D3y7QcfZWYXZJs42roeiJlw1g9ZbnApi11BHR8fv7r+IF106lz/q3+LOWHPlm+Y
jBDGo9jYY9j29XoFES5ip1mPDUL6YeOiulwhwiMUQgF3T4H/dZqh686XGR5CIZ0nNmIrB+M9IAOO
fQ2esBnMcyRgmbZq0xjW3WC5N98A0Z+79gHRMq+em7gM1hNY6R9tQz70+ras3ovbDgxMoPkAFn8y
wv0itd36DABhEHZxmeuzo4InpA03qyg3SrY7jNlb06+Zx0GQaPpFB8UXisPXzHpLCzglst+uDeTV
NQtwUiW1Q4826N5cnISxCjp8HS+iM4+zjN59vxyQ92sOEpEc7I/R8k3TzpjDUoSu7htNX1SD7zuL
HshUXhwNvymE11thuwiwm6L8btUKajL/6SIhHDkorrq85xVSLlN7kFgPNdozgDWnMhrRpHiHGcEq
t7+W3vIVG77cdUX0wLH+wa3bI2V3+3ZK+CjocVPmemnkDd+pxChVey/g3pbYGcIxoRfkLl77KOYD
mocqXmcPx1rzdw3OF5wqKedXWbZvXWgfcM68DLp99xz04+AEOwRz17m9MKewyQjaw8cXv0GFtw2m
aabmO4wRO9kmrlMeSf7hLf7HCMPFrPr71COIi9TxRXlIV3ThEptO7tZJXPwmli27g8+D3G7nfB/Q
P8Ts+4CsDLIknpMsoZMC5PymzVjF+QDmClvEIDTRbyu6PoHrj5dW/A/C3mu3cahL2r4iAszhlEHZ
ypZsnxCSA3POvPr/Uc/JzPt/mEEbRtvttkRy7xVqVdXetT7BDDJFFyhLCsdR2iTTiDygzg8RomK1
y0M7sqCjTLg4DCI8GuUZoXOLcDxR9ZrF2huLoG0GqjGcqGRhg/xXhaCJ4U+mEmlpwJalUTInHNy2
VUW0MgwfO1MSvLltbYGSwBaFhI5pVYYR29+6z7G1EgkxUaatyjbvAaHHZybqi7ak9EQz3Sbm56Qo
jPMUkmvBIMl4WELDVBSLl5cEm3ILs6M1bkCWiPcF7K+CqN9LkwdfZBnHo2v17XugSrt+xJQo6E8C
U6FUOUpZS+79MgLLaf2UWvotq/p8pWdwZ7pCFgg4b9FovlWBKbudVDH0wfeiE6x+OY4lwDOhcxYR
H5diOnpVhp+FEeXOqPIto5oIBDHYBLFzoQfVhcwOR6pBQDSM+ndimThtxHlmJxQmgwyXV1CWsHkc
PytFWnu8S4KwZ3gWMCThTS/REr/JpXGq82Uxxce5Hk+I1ijbk+5rzC8qBDpY84dCNFcKQ0S0mAFi
tu6bKd62CIs1EMepNfLT+KLm5HHkGMhZeql5mhkbAf6WEBd4iRndNjEjssxZnspNEDAz04Bj3vqy
6G2Dh1WpvicJ8V+jvTD7JP/yE1IK3b5aDY6KExkRc9cyTokRieEssmIlbrU8OHdRf5AygM6m3oaB
vAi6aFEJERWBuM7kyCm6W99p7oxozBqMJePtexXkHk34IlQYU8jvRWltWvhdWqJ5UvoUSELiVL5F
qZw4qoahGB2PP1CVUhbbMnxfeDJrVXmvg8zDSgqq9TMdaldJIs+CPJcnhpfhRTRR0Es1YhF9vKRM
rEeZ8AN6+tFF8ORb2iqx2UqNny+NUh5XSdG9Zk7M02ffa7FtKYntXj6ohx4wxu5n6ZMm9mKigtq1
Fo+wygEEhGAxTca596H4avDlhXiHHxdONAyFxmY57JKxgwkVau8m7K8GS6mkz/bWjD5NLGVSzRlk
jTQrY5QQHCQ/W1SmfgmE4gC4u4ijdhlm1pvRp8tRqUhBfyp5P5t+zJYOo5o3bN0Wdn2+FyXVgwm2
sPJhVYoRjmb6CTLeoihrZqHNbvYFVL/+AinmG3WnWD8KwbyNkrhoMn9TFc3vIMWe2CuOztDdygLy
mL7Ja0PGNc1fRHEd2/mr+xKFXWwWSxU22KjqbiHHVyMcFl2q4ZvzhueQo4TKriyjb0Ev1oEgeZme
2SmmEHqGFj2KgoNFbSoq7abswqWfikstihaRn97KUxM9hzJ1x1+jRjoBc77VlJVmlavWwCuAQPOp
Bs1qEGUssTT4ZvPbpPrrwXyZW5WelLm1ADjf19YytvQzXKNNrsPBiDSgvsEInkzCM7vtFK9o2r9a
8s8TA0ZbMe8YCvF1CXUBJpgmHYVkJGgX5RK6BF1ShlSe+jJpzKU5NqtRtJZWZf4l5Zv+yka+Yxrl
0m/EWwLXwno5hPnslAGJlR8e1Lb0EuVcdvpSxrwykrS9MvfbehbBg6GPhwgoJFRburD1U3nRF+1R
M2BETMUORPJomhBiBzacGO5mkcgoQ7/Pi4+2/446yFejv5gxLRL/mWjEgDmmU8fJs29kiCyZ18/V
qjYNb1aDTVpCjZBqTzd8IAyitlRGXlbId0HOHCwAl7NV7sLU7FfSXDz7VzvZm+6o1ovGTxc+Y1hM
H6ddqOuiHQdpgcq+WaRa2yOJxd4pwVoD+vyn70PjZ3IYR6ZgD115gObnpGyZVPnq5PR7NImduqGC
edw0WDBDIC4DYtmk/TQ1thHBdOgqfzsXPbPQkdiv//EUuckZ6OWcrpn7PQftYYyfpYg/laH+mEK7
beBVVPhigQovMnX66If40kCaNCpYgXKqLibEJRHuSADqtm/69lRpcJjbe9FYbtDRJo8WgMWk2BYu
IEIwQ5/RUaRlV0E1NlXb4DMlAWIpvssi86R+1UrdxQojJtGK9oYbpGPViWsJ2gLy4HHgtxqAy+xU
VJyg3hmdzKTZGpxj+dhZtAPp1dcfubzho8KCYAzUVYD61IG/fNPibFkoKOihmyjDKocEV2QwcUQV
Y4JoOcWCZAvq6KoSHoPafNLF1q1DaxUJ8yZq/W2bDm8odT3wwq+qN9WX5vPPF5EmU/ZuVWSfCF9u
88jIOARqJEVv0jEsnSC3zcLadP2rlEbRoqU0thWMG+zUpgqvM3mXII8SqHF9HfYF4Omgl2viw6Vt
GyfCzchkDxWFRAgKNw2WWZE125Jf4yolLY3e34i4lKHkHeBEJ4se2o8C/JRP2kLKfQ+1ZbFOGler
zRzfD2sfhbmdYvJQx57Vphk5VD4moAEGrghwlgFDcmJvY0/yc6wML7ECeZ+P1+xVthnW9Ki68cXB
PM9muAXGvg7zb0WrrMbh51BApPV9D8CVJr9Zw/d08vSlpuzjlawWEMCWQ9UsO3k31eMSj6tr0EZL
avlHPvg7LRT2DEeW/fRU19Ct8KXRBRRNM0onf4EAH2EYnqDJbzcMTuAHnhHTjwuyBzcKzjXGkL35
rnUqanFllfXYTvTDAjvIOAkY0Ii/caPsol42yc/4nGCaUpus9ll1JIwBjF54qD29n1rnrh5mu7q3
vqLMNsd0LWFvkqfCXhgiRzEYXvYqKLtoVW9NDQ/KXA81L1HFOZHvkgAHRkyKPEvJ7CbLiHq1E4rT
MheDNXQQG/NBJ4qLpW5uoRuHReBY8EtDEAENQLNE+IX7ZiTjWRltaSycgACkDCUeENpqLgvP6JDO
mOm4wPLxKLC1pHikBo+cPICcr8PkBy9Um8zpBuEYyxSpOcMzrXx7sX6MAsWrUHiCOLtmeZmGxtXV
1oXP4xrdWay9JNo1cfNt+YXXdIIbRtjEhc3OaL/SaRMPmdMydivmt0zSPOM7KX70jtbjJb0+0cA7
MyoBS4SgLSGEW2e4p4r5pyBdxfhdTB49l278+LJ1nOFlWKSC3hftIRK8F2UnlrIl/nH1tCEUzyI+
raNhmzUzqZR62HgMs3GJsRHTK8yTiHblVNhTWNq6Otv5soSCHuK8NsYeTaAebRv/lsWTnefGW0+9
JUs92N/MjHaV7ciLWRMDJXUbc9gIYeXSJdltNjtKnnih8cG4citLVAht4OkhQGkrH4P8qxXuarW2
/G2sqvu6n12j/R0ynHS0vF1Jk7EXjbUlSczf/tAhYe7RfBimhxfsaPow55W1KuoAWl8a3rJzKexB
c2VD38ht+5FijYODpVOLcNoirXuNqjemsZKiZq0TRdK5cELhXqvKjl6MCiCLnEEUnmY5H815B/TW
1fd8AqzyBUdUtH0yxwzcxWXKRBGPRTuaJSfR9cWQN0tThGWZCqcwjdecRGUbGehf5mj4LrVye44z
mjzsWtxJmpwByG6SqF0mW0xD9FJNT5tlviA/dakH0w4jK/SMI+BS0W7kYNHjdgthG4eVqZkl0oJY
LoIBn5oyUY6F4iVSJe3CIJR2SmOtGES3TtzJ/il8fYKRyIEm3UmPexO+VGm5eWnVu5qagcK0DlKW
4mQcoC+2ZyGtN10ZrbpsFihTgTMLBi67sU7CrWziE/DSNlvSoGPmWbTrPixaLCxq7SJKYeJhxoFj
sCrsrdwSdwaTEsYiE2Wgkq/xtPN/m0HZAXXeLSGYVkKE4E5UQwlLk5dnbzltBWma6NWDafvvy1oR
oXFmTUnVx7/++1RZ2lfUaXe9luoTbsbZ0RBuQV89meJp23zEtwCzs8O/T9EQGvALTeyhpFrbdipK
7DSQ7vBHS3wCkhmrxh372wRNi6SdpaJhMH0Y5zQ/mMfGjS+epSoC9ysx9jX7STxj+XfOp6laRRHm
qnklT1/NDIlinlkbWpnjF+bPwVs6kTQw6FAXaqljJFbW6R5hpXbpoIAGgx98Gv37OIHPCUbZ2xo9
bg1VnzAlMVgf/ZZevmkOgiSWjjBG9dNKflRNGMATxxRg0dQ908iCzb+/5cC6y0DOqKYMZgH28Jpx
C+XOjOXsWraW7iST2jjt0A9eJZrye1luO7nTrtjegGHVeb2NcCfNRcj1QjC6/xfN4v9BsrB0RTJF
jTNYzP+UaVW5ERppb3SO4KOd6ZSInKtZ6c2IW2GhqiFRohn/gtIXn4BC/8w6FHw8d/PSqItl4WsM
GOX0mCFcoe3DmjRuGwnsNsQVh0Z+8X+83f9U/asK0nDUaRYHxjKv/k+XukSYWyUQBxFZUYCx2IBB
yVDOe6HFWQjra08UpvyoDZG/T7rXaFuvy0OiMBpP/dnf6nNLtz6VCXF+McXJfMqnNCgdXa1+akTF
W91MfZxq+cWqkfnw3QiOeWwd/n2a4/Y3k97/9yuS/v8sIg54kEUs01HswQb4DyZ5kMtmVKSh6NC1
m7sGOsChbnibRSHsR4lpglII1P9GAdaql9FG0Aw8ifXhHSYgWISha2cerFNgOXVU2tL6L5Hmf5kh
/j94ONJ/6vi44/gsGMaL767q0r/3/99YTn1gaT2CYtFJeNhgv2Pv5Qp3W4kHuEzJDP4RSeDmhiqY
u7C/oo2tlil3D6Ufn4Le9/73OyZD4PqfvKt/bDBV1SRFM6H6v9bIf3tHUohI3Xrho1ojDV4HF9rt
cjxQNLmfMZZZMdjrrnHCyhDlTYG55zoIxcTNgjShaBnKda5uaiXdB3oyvmkMd+sOEEOzKvGmVYin
6ngwzv/7e/7Ph4y/o8ZZuRolHkdKI2f7n29ZLpsmExMtcDHLZqyu2cbsmP+HIwaguvKiRP13O3qN
zklnW+FKz8HvsOD+5+sYc1j6IZJfp9Yf8fQrasey9AwZfLjEPupRt+wSzdZnrzfX4/esfuN4aspL
rV+GGKoV+5pBrfyou9WoP8vx0gle2F+E4BOXuSXUXEVbSe1a69INv7/TF1WbOioWAsOqSn407OWk
htJtwXigU/VzkOk8EyYq8nKSF0k1ISWWUIOfxRSfuHhZpzsmGo46lsdMWbbBUVIfrTC7pXBIRTbx
h9jG9szgyZQqGgyDkQxEHNwNm6JmStvbfnUOAVvK6tLVx0jE+W+N9S9JcbXIm5M6LzHzFTyzxm0c
x8GtK3VLH+fwFNdqD7d9gWFEvcKWvG5W0fjQsfqaZtMVrAYLXYXJAV6D4ujq8ykW3pXGBVIAlY7S
Wy+4Sf/dVpqbt/l7IuA5Wdaf2uhjtmt60kLMgncY7h78DDM5pvM2tk5h5L2gJxO4VJpyZEjg/ukB
Xgl26kJhlymjVpor7TD2miuFHqW8FhqAQ5kNwkK13Z/jhsESWTIoI7tpvmtxnz0ITddxoS+7v86T
N3j6ueVOX2rf1qHcjR/henBK13R8L1jg+LbIFvWSlOX+Ba7v+U5iY2t0CsiP0g620zLf+W/miVH3
I7zKdKU75RsR1UXlH/Tl5Lx+N0DsovPmhbpM1+NHcqv+9JN2iNfiBoN9r3TJfJ52VI76Xt8rR2WN
ks1pFxRdp2ivbopHeEyv4RHgy0v2+XrwxL9k393Sa3DO1+UOn6rXD6br4AwweAuPwCXLwZuczht5
2fGbksdPbFPcYO2+EFYsg4W0zrbGbvwMnoxW+LrwxGW/qDy8aGwXbNqOHdMJl6Yj76VjtTrhlcQ3
EJhyZ4RFx03onNfPdk7s6F7M58S+0WbzrdbtF+G6X4Aw8c/MvHbJU1ond1cGyATMzI5alUhuLqaR
Y9aOFmsx1jJ1vgqgcsUVtaTed79f4gO/eyQ5W0C77hacrW99cOOrTsce2YyWmbIVut08mkd6rW7N
DaDD+rY+pJ7O2Iawp0SULTY8nWCmUnb4e0Pzo8KTccOfInKkyMaZ6C/8bH/GtbEavsR3+V1/qLdo
lf9Usx3GduZ1XyJOx4kzmnb2NVR2Cb6Ec6pLEzffcdevKrv4zX4T3TE/+3v/lO4YcVymN22X0DNb
kLzs5kTTjiHIaCvMzZ5ZxUpcrAPofIc6x+7Lzi/pgS+B9I3A1tc6VibwPOxIWDUIZ+nXGyd5jajs
KEEjYPOfYtlhTKEnnhpuFF6RDglCUInd2XwWCrebNrzP7lfZtodqY/5Ghj1hza8sNZWqaaX+qvPG
pE3ALoGW8M5lFV/ZV3KSnkxE5tY2177bb7GNW0VfzW9+wdv/NIZ2fRE1vJBs8Z3cL/H1gYHIIjlV
Ix5k9lh5TUIBYANfpaJr3YuvbomMa1sZjj+u0m9joS2mW/iT7ct1u0O8gQkIVWRjQ1J7yO/88IYj
Ebg4bkeBceLp3ztr3gEioDHM+Dgfso3sLerduBg24VpYCVt53w52cpfP4xHH9eX4YR2aG1RMT3Gx
r/huHNUZ9vUxJLLOdvwxsa/euvdgEx7me3RStuWhe8sv452uw52X4sH6Kgrb+lJOwbq1a26BtM0X
ZLq1ycYdNsVkm2/TJkntYC99ROfs3B6tbSk79OJMEZUtDxITFCz0na6yhWI1qiuYWbz3GNWM3by3
F7wDr/om2RMojANdymVExdvZ/EqArOiGge7IXGxf3OJrsg+PLO99v6420nZ+8vgNubVD+DeaK08b
pkbJqbxY92w1nJv9uGuIE8kZ7eZKvMWfk7cY2DbCwTi4w2Y6yV/SWlsbn+EvVpZ3ePzjp5XbLfey
mpCMewEu2ofmD2lKsDcOfK//aLx6x2wsOZfXflexzzr0JIIno+XZz1eGKu2BqT8LUEPtMqxgTIxP
lLGNswg2drPUHcVdKAs2YrtTN9Fe3NSusEL5izMA8HAFbGI5vWTjJBg60Z//blUuUXEH0+oKyKWf
mdKWNrg+vmk4vxdc+7uc2fOnsq628GAS2N2flWEXW8ZPn/yLVtrRXX1Dr2BxtAUDL7v7Q5i0Dx7W
hT8EfQZ61nfxUAe3uOU7dzpl2wq/DiTetvU53WsoFUXgWoPdPJlSHPNvDELgLNeBp3Q2FCLzjV+/
xh0rHzCdpSuh7LFhNsNyAk0wbKeROHLGq9+zg7+FB+ooGwUslAklDJVdsRNBmiBGOeJ9ePrn19Vp
WMS6WKj2BTOIxdAeDXFrcnBDsBL8VdpztstCQsN/no+W+JuJpzAM3mY9P/2zpKfPcwzGYfMHfadj
Re+CwhzT0fNtF8NcXVPJhb5NfoBAGUNpj3eGvIvQJeN6Ke86EmdMY0bfe5ew4ksXkvk+DS507jJG
Q9RD9d5YwaPsliMoK8JDexjcfNeX15kKwFgZB//0WmEiWFrmFTfpQ1FwuFuC/6+FA3/HiXlD0zlz
Tg2zlvBofYdHSqfBVT7EZNWgtGo+6pFWtvUCQ1/joIqnv82ZNIV+fIVWYm/DKM0JQwRnOGB7YMvv
2t141gcGnAtr8YX36nl4CB/hD/F8xi3z/MoGPOa2dlMEmslK+cgexYMjBUgFEqYSfOyQea2yVbWp
NtqqONEUfLU1pxfQ59vSvXor3oNTvzU/6ycafvhWO50//krzxEPxYb2n22ywkdp1n5jP5ngQQbrl
lXccGyKD1q6U1JvP6rpdtatsCb1wsagPBq8XbUEXdi1VQb5Ld/Eu3EmX8TAe5DftKp6Nq3aN7v67
fBIu0ke+zvayoy3GdbloiKSqI3raBxwyrXqTYDHqduqTFsOfcWdENowhD0fZxI4gtrGzt9wzHSkj
kqFXXoEMY+K7eu7v8WFexQtackd2LB5IfH3dHgMa2U35CK/Kt3mCD8DmzyZb/wpu0c26sHDGD3GC
XYQmwinNNeMN5bu6ad9YkCNy51ATIMVcZkm9PjLDtXCo5Wkw8z9Et2gANLYbRnCMiD6kb+Hin0Cu
V9Cq3vpLfxHf2gsgx4FE8p69m586G+q3vmuB3Y24LyxiTKqPr0g8LO1s5QZbf5Ocm4fwnVP+ZA9e
HcSwsFN0Vqfowfjt9EJ4/ni1Ab+EP4lirLpRMhgfwnf4g3cyA+lm3+2rjbEtTovspNxJfXeCdKHa
wZf0bH5LVsKy5N5zyM51eFR74cP6aB75FR0lZQbqwwQA6JLj5WHPL2sKx4TMJ+EW6KChYD4KnvUy
d/zjXhLRcwV63qKEbEp5RGFyabTt4GSUlzDEsiU3KO0cfogDjzDKZYEaCAt7G+Pm7oySFQ1oztRB
5OgRni8H67yqDyE6DPE27BdKsfGjLT2Lk8VupznR4OTZuhgX+eSKnAQTYXrisGbZ6xNsyTX0N+ER
PrnLQvZaLhQlBmQC6D7v0dbobfVRgpU+2h+U18+EsvsZ/9sX5DQx8QCAqT8oAjC5Hq/N3vgIzuOH
CRMfAilB0Va/kj/GLRaITc26Y6BDZCO9YO+CRO3fJSoAdk4p23hVqKd4R7dCfMemXc+xYII0Zjum
uYCkFv9i2FZ/h9dsa33gXE/fPF7nK2g7f+PrV6WH07nN1pYZN4PLOl3kyI/+lWvZC1wf3jZn5Tx9
joFNRzcNDh9shukzh/OKjQIeTsSXbgEFVjKI4wcUmC3sMGYKOC5IQHSeRoiHcN44JlI/Ji1Qgwd7
bhzWiPEczvKt2ufHlPt2Cv7yb6hNzL57y0ZpzWJhqE+Bg+0aehgoS6hlT4YJscpuZQ/XVa19vc8k
cNizaFUY5Phcdm7nVHlMDoh+xL1vjm6KB4bQNj7Zs/9aHEPGiB3bcfwlXrGVUEeQVQo7/jH/om34
0TK8kJwqYHar0HDCd8SrluG7Pb11Z8aGMFrkW33FBZ86WmZuELoU2dOt29eH4otXZyckv/onp9ZA
MOby00PzpT7w0xFfEUfm7buQ6RgYaAr+NK8PJtjRY/gj2wgcG8QF13Z65eyvlgTV2c1rGI+22Ra/
eNzaj0QVgqZe+HSYJ6dfFRbZRNTBDp7lN50K6ZbxPR+qZpOtmIyb+HY+5gU+9LMMemLX1+7RX4cv
blD3Ro1o2jyY0BUx0aUgpE6mT7zXVEPad/NXUVrQsfxVGH+wImVOC3kFJyJWEDmdbkuZI96YuLe4
/YVYzbl4qM3dJjNdVlf+0+yTVfdGQUdlx1ZBpAnkRyEejA6DJ1WwW0LHb/DVYVxXOBRBuQDn341L
l7QF2RoxMj+HzUmLW3rvGYWbR+R0D7avxeEEgh0mTl66LAlqRf7C4mrRqgS/wpkYzj9yPaxo6KOQ
8uAoQZ0TO5eSi4Q1RovA3FmRBimYvLDCsCTjLIXSHUZn+lWx9elQwLlFtVAozsLXmmopREfH8l18
FPBOoAvoKIvP0yP++ddITXbAKBvT+cDtUjdhF482dsg5fPccvNXRJ9fsUDg7zCqseMkgZKAwG21Y
gfio+/0CDJ+jAoRwIwvwFuCXeKOK/bNbF86E1Bnr3AYSqh209nwpPzSJI/eYfnFIxitG0NLBINLx
omeNPgSk8T+MXeRxLXItHABlImZycYCfMDBP3OqLgzHE0e4P076/EhCknQSW9ar2i+zYvXOaRcPQ
Ll+H0y6lIzV26sjZcPAZXfY4s1tYNlXstYaN2szErc+y2z/h1JHxHiXlgg6j0J6/8tFrjvFK3JXQ
nyY7+hnpPWETkeC+lDflrH8mv+zfhKdSuPAGRE71IHQRv3GX0egkHemLEKQexydVjcI+RKr927J2
EypHpzlVm2FfHtmvkJ1mfFfYP6aTX0n0r/PeileoJHcQUWd8tYmiOrSbhWqw+W0skbHIy1CjeK18
CSQvxVqcA26+4QH3Nlu0BpCtnPEaf8jYOqKjojpJnFB2dHlBLCcG8YaaDhqsHXTQw1+hT8ogxKWG
Lc1YDNnT98gqwJGpWxrSqUNSQsBhT6YOvHIofcpX94kBB10O86fQLi8IIbc0798d2Xf8oIMQPtLP
YNvSq2AO0TDKfHZfPo2RQNh9Q5ePwp3vEvNY/uQ3RVn5sZeCaXFGRr5S9V3sbzHCVBj0cZu/wu/5
quzyn7a3EWpy3GJn4KdDX76AjjOrXtk5OPbRSBFxZIPCFgoApyi9eo0Wz8DcQZCuo66BQvZkMfpn
g3OlJKdNvBwz4MaZ6ayfkDxZPZeMW4zjPRgNifJTOo4HHkByeyU1Us/Hq7m5dvthH3+bKgMvCPu2
/iuCn3xnG2nVbsVP3BJIItQz5Nzs99XeSk8a7+KUbfrLHL6gxf7A/+hO09d8la4+E7tz/F3RdRcc
TUovzKKpfsMD6p+n/NN9plv0kSfEazUdj5Mh8ryYl+FbKImmNp8r3AVqO7wZX+IhoTL64xmpF+Gd
6vXbeAcjPOtH8xOL6rfyMCwzT31PtjUW+l7aLy17ahZRyoFbjkuXxLE0UebGobvAc030veTvZb1O
NE/dJt5kEDCxeIYZB69hb274ZZv0QMme1ktKC4pQpvMSgISKwgQZJFoVh9nlq4JBZs9E6i3aDnQN
SOrMk2k4rq6TiFzg0bBeN5BMQc/wfs486kvm9TQKTHLkP/6KBEN5/ZSrQJTkCjgJKnDnHzolDuFU
FGp9R+tPNLkK5yi8K4eMGlA4JOd2PZAu/pnbvwGZKDAsBvslKKNvDS/dG7ZxSOk/VPA1khdTrGYv
vnVv5YXai86E2AqOYz3BdM7avwqNtDFQi/eO+scf6ubZYdu1jK1ZiYgmYJhFDkhl/EnRAr98OAt3
X3coATisQ05s/UbUkm/TTfimTSvYKqj0vkl9lJAqs6GH3rzKKrpMECJi0SWmcaBx4929Xueq7UCX
SElEOoysY4I8y7Q7FstxBQuIpGjQZQ90Nca9Oc1rrk68CR/FA/yB11NP9B5us8ru9NcqczN++AxF
JHu+FjqCvWkTnFvfVm8DDmgf7Y9g+5tA9KpzeayBPqqv/BKd2vvEmlS+TIpAbL14BgEGujbhtcf/
20XzSewF2ALTnN2ic6l2Xk7Z1D//VdOyzV5MC85Pc9RP8Rg+px8rsWFmwNHTqapVb1LQGrkmxnWa
h8gIbQ5s/wbHLs2u/6STeFF/8qfNYuNDwFMnfIWi+Q4KlsEzJy9TA+kOGZR9x62vRVf+JYlQWfEV
wWcIV622Jio3hCeyYWIH20V8lD6IuvW3yr1Vl624FbIddujsgLCwwQMocilvBMxyyF7f9GNI1KjR
Xjj+iRIZf1leLryYn/BBKS9fZ3Jw1CfRX3NCjOVm278Gv/09oXIhrZkodh0J3mlgR++cinKHvyFy
oMvkTMSvzgnShRCt8z/tywAzQ9mcg8XYIkUTD9ngHaJStcERKUMUOHMlBr1egIELUZwTM7E+Rsg8
udD8uLugp7S1GkCrRxWjEI1JmuSe/McHGfC5mvzKxfBNpXd63ePpk1L/1X/kJsq7EoaHRknrUkDS
eAdbWKkUSQQ8EC5YLqx08b28AHbW9+5T5MgVeIyTA3OE45oaoi32j7lDhPc/i9/mvTipHofaHNur
T7RpXPDa9Cp9jN9MobF1k/cwbgzeYemNn/VgG1R3FMV0VhHGcza9hEjTSe6WbU5koclnw1F3s+Oa
2e5/4o/xUn8OX8Me/PHozh/FXxY65kg1CpIDPc2EJ8FNHGy3hh7c2uoz4DBYKrfQ1j6tq3KgrS0y
N5k58hICqhf/gC8z3M4YqOZ4Wdn9ZfoF+gwv5V08yj/qJwUf2y8IHMo0AeYa6Cy6N5BRCz7fLdHu
obqKoHwAkUnezCFa6JfV/VgtQWC1e30gLcTf0lWF7vIJFg2jiIK6ePW5FEv0t/WHXDoFGCJyh1P/
uieQxYh1GScSE9B4K1SpjRNy7+5V/rom/a7f+VK4Ul/TltLMczk8anMCQ6fmiHhos61xywDVdW6r
E7aeThVPgpVtCfjqD1iAdk4Hn8dDGIcrlG2slqtFLKbt54yexiYoWvwHxU3OxSO7iafxs3g6kPw4
jI8aEaVXXC46urzYNvJXFQi6l23BGR5J5vbdMuMY2NDh4N74Z3rMVwLk9Jadpl+KVlD4mgDDd2Cf
cMjo6PT0SL/DSHlj01zln+qNx8IV0MvQ77vDX3Fj/1Lsc698xjAfYWRTbgaQM6QX6MrJzqqXTR7K
GqyDO2roEXKcA/NcPkufvuVyxhBIn9O0r/qWw3zmL5+KAx0q5SW7PeMgJ3snI2ykZmaFQGvrKIBe
n4fOZsxMJJNslINwYjAJFzkEh6gLCa5z0hGxEkdsxV54Eo7WZ0NoegrkLQlqnDPCU5EWmbLmsKRN
3U27vq04RSc7PVkXw1dPWxGuJTx2qJlEV3wfL/pNfIQ/1iuHVH/RHxkjeaK/4dexEFDl9L8Ta/lR
HFUeGvtjE2/Ht/QkrKt7cDffebLBg0QPrDH8gcq36+xMXhqvMrwMqrfyJ/+cr4w0UhYlkvsz483n
lLg5OPr8ZLFjllg32zr9qIpFLf5/HJ3XcuNWFkW/CFXI4ZVEYM6k1HpBKSLnjK/3gqvGM2N3uyWR
4L3n7MgniBmrWcNZcNGzFKFgJFldJU4Lc4CXXyhIJjY7FsGfmtP0ZF8FpUq/zMd4Y94MQQv4hiZX
xn/53b5CWrKonRCpp1tpOPVB69kj4LBBoYsDTQ5hYre/68qtttpOP3NW1vVqvHX/OPVIV+uUOwOl
zCIbPwjkYB2DTyC6g22qbddu/o9LsW43HGxDeCw+mSXTFGP5ioWa6Y7DbAIFwdjEz4BYFvMsC42x
M76EN/0zpcfK3JBTxDqMydeSiLpaDXSi/nJjS/8AeAl10FjqCwLQV7UKhskh6OnSmoUo4+fh0IHw
Iz9zHx+WVKtXemnq9WLC5EoMiQ5jZf20kkfan0gVWqcdcGPA5n0tykOcHXt2RUzK7VljNMbw6dvG
zKwXf9YA3Qtet0JkFcUrObKDyGuomw6wJ3E0bPUJ8bi7Fr+tY/w3neUf/4dRIbxXT2mfMckVbGEv
ppX4H58tF69gz3GQe1XF97+qa7LCXaqugdg5dzVYQH+VnUSI7/nOwqHx6kG9fLBxsIhaxg6OqG7e
6hr9NrUcDhgL08GEvcMgzmW32DjctnbJeqFauZBX/neeO+34xOpCVGcsOOL3dE7fcpF7y2aB7iM3
VTdFsmcgg/qWhVdBlBQgzw9F72X7nlU0G7Lm277qBsGxqvHFXv6H6bwgvgdfas4nHbf9X/vdvvPz
8GOE6trfsW+Kz+KD0TTiccalwBFiHjlUM8s/KgWHc5mrv75k3SMhl3Y4sG6GUn4IFCyWZpWzkjGK
CJq8kSiTS/8hHqUSwCSvsF/OqzY/msE2b++xRbWd8VF8aIf0J3/45SVSrqbJMaSGq2N0ypnpGb5b
c0N0gfBd/sQAebs59LrcXjCAcIVKeW2sAJITbdsQfIDy2m4ngjUamuvOcQgoN6AfvaU/ZDqdy/P0
y0wEvaiyxS/NaQCYK5AKQkUoNwZj7M2dn/zkijPnKwgbW/yEXgVFz0OE6r+UZS8cdP0Tf3PcVoSY
ap/6IO1kqvAyaJCCL3HPnBzbpPnogn+mcu76jufDhd7gYpL8TRe6xk8fUwi74T/EUVzia4+6xBV8
ZQ9YNpAzMXFw1LJ41nme9LUh2BpQmHbIire6fUS0vQx8lrKnbl6EHBiOYbsCUIRdXDUGd85JzXdW
9pmarEX5Wr5FL+45PORAscx5zJpojjtzDThtmm8Jo1TxyHv+hPxlhm+dbuvGqRb3McXbPce4CKT9
zVXAi1pOQIaoNYWV9RO89TTY+A7lUGtzAmzpVqwgfevJ2j60zrVPb/Zm4HVllBbwN1Nh+av7y+31
aod/IjDEsM1qjzQ/witneZ/L+4bTquBeG+mNqlQ9tgVzmXchVFWD1QkEpXoA0pmffPCtTljPpR0B
TWfX/DycOKQ6zLTaj4rKO4TZZtvGFsQiAVbP9fo/cRW94eMcy/bTjK9lv6m6397/Q/Fio6Yv473P
5J/Hlw6DXjn7r1S4UZarHOvpnR5g7g/xAXnjB8NnimL0rGW3YL4F+k7IPvv8szKuQLyNwHEnIPnU
6m1XXJARh4i7AR+Y0RfokvVW4tgrD+JAfY9nfC2rEJAtHtRmcYNyYaD72GlkfK7yPc0TaA5r9CR2
bDDx2Bp1XuYVr70vkfxCm+ReC76CiGTcu46zTdZd9NmA11z7LK8cePilVkV5j6v3qSbcex9FZ6E5
S8qbMb1r4Xcy8GVGAiGtW+xvqN5YqghZ2IhWV9aSAh9HluMqexU388XQARIcT9/y/N6Dbv12N/Qs
2a17LY6dAAskEg/wSZZYUDMGMh/kKd4p/V5SnEykLsyjOw/Bvz3F3Ps7iEutcKfSsXpeVz5l/rpR
tsxuecyHex+PnuZjOd4KgsfbI7XncMDjSgIEgmUXipGUIkafs7Ev75wpZnEr0HaLC9rNtcbW3fwa
XwA84EomfCGWAnuv/pqvkmf4M7+Uj+qz+owfTJImEhTzuOg0Jk+Ba2JAeKTv/icJprSEQmeAmFi+
O1zBT3Rob/9onIOTWJOrsNavXESyhwhmobFqF9xhrz+Vh/EQDoYd2JiMzz2oszfOu/5Y8RKyot7l
N0DCTHZyfTE8WBfjsmHm4ZOi/Yuf4MEAiaRNBNRg2tal45QwHsUexvgdTfk2OJUHyB44JwnSQaQj
A3TChknfHVGfFS//qJ2HXbcbL9FbS/jHkaFUb1zzT57px1yZfwy5mlvdJBaYHxN2CMkTUgTpvUS3
CDa8Qr/DczgtqELLncZECPH7zR7OwgfMgWq1lWzudoUmsJXyWGSmTmDqnKJyzUKeN+wj4iqo2MmY
eVxgH5YzTltEk3ROmhBw9doglHp5Cg7wNTEyj3/ysOr38LYncxuBzb6RofDMvHEVu7zI69meHJGP
cW9PqG2Armx2yzUR2ftiw/27WSQ6zc5YGPO9sCdIyu3WlUO07P8iHLKWVjwATgxRVm5rOPgBDRIV
LQ4MqbNIhDrHWlFBtapWX1/MtOtsDU2wRjtvR55uw06sGctWgBsrjMc21ud1urpEayrhHoFXbgwn
35gHw0Hjz7/CfL4JjtEx8foNon5vQeRZ1G4Uc7uxDYyvbqh/2yOPAT4/L+AW8mWv85bxHRxynzmp
DZzbwbwZG/6JIdo+ihsXTMkNzygLhgVR8sFarRt/fnzhPuMqOPVvUnoE0uH1C6EK2Z9B1kEcWH5l
48DfJr/8alN2q/6L7yn5DV0G00UEMm54t/gPn29Cy375W2fZzjD9hOhj5IaXhygAa0h+5uRMLY5L
xSlvKsr74Lfd6KQuqsUf5mv+EHVBBDTK0oGMmKb1hYAQXHE80z1464NXbm2DTGV//JwLABL9iQWQ
875JA6cmgcen1TLRN636jjV5RbfWtQ/rTQLAiZP1MVjUElvgn9VdZ4ev85c1C4+8uYkyMbBSu4kY
mSf9bgxoJGj0PMnspCL7cQ8S40+6HRT1O3kQEBeMkOawNnxrJ4uqzULdwWNndoQxZDQ2KQMJpX2K
9vIhY6k1wqSZeG1/USL5iqWsXCgz/Egt2KlQO37mK9i3fEKr4vDZwQoxWajxPkj2aOgJICLxTm8e
M+99ULNlu2Zx7iipL7alfonpEEP/vEnEP2E4d+GzAjZX6Wwvb1Mc/aiB9mvGikMG/La/j8iOwZ+B
owdWadKD2rCzkwQEsviKwMUUCdZKOAtfGW+t0sb7sizuoTbchVixhZuonkzhL9Uwudzq/rf9KqD8
gVTvOaud6R/VpNyN9dtIxVS354vadZ09W24E8vw2aQbIyiCARS1F3tEq2Fk1OF5mkNzgeKfIAGuF
F6K0yw03NNgZla5z1TZ2C6kYVrwz5pcikZ+U+5ityAuZD4oCzDxpp6XCgAJglxCVBw45o2Q5vI3s
sD7xS5V8VNL6JA43qRAXuF4F0rEm9H6YklB0NOGtIS4viF2xIfGjHdEHobhfwlfFiDMvdYpYPJik
sqoCyyyznw/EnUQcRrhZgy3wRUFkfOB1XHa58a3LnnTouE8Wphmwoiw2ARzLc2Xt5Zf8l82FJ+g4
3CeLmJgDHseNjjIlYt5qgh38hyZQ+fNRM5VAJYqcJ7eE2kH8aVDA7Cmzm8U/uOUdtPN2mh0bHZac
816jS6oG+ThUiRtjRGn+Ak/fZsdkF9PtNRzBFAhBAe1kM2ura8BmYoknUB7m0yB5iy3TUSQmH7nS
nCFjlVJ5U2GE073/qupTXf9rk1u4zrx+LZ8pN7fHnX5JrgrkLoa1k3aPrMtU3Mdax/mLNgJlRDck
RNJITFK7Tt6VgUe0l65J5wblqQXfZPniQx9k0B8vNr/kBsnWTPpMDSsnMTy8C/HTeJ9efU5FZU6I
Md3X9cJxlTEoUCzemM0HgDAj/hwDUSPJoGbAbBQaW6V/Bb2GHa9bY5S/pXBM8dQdUrPatgqaBXSt
wqgdTHNySeT3RBw+VQwjbFIlIszzM6k/VW1yiHqJQmU7WN3d1wRnkhF2DMC5rRRuTfo2sije5sN8
psD4GVkSohEJQUIIcSCNXk7XQektUHz+GylngkhYjyeyyIhPAhMHWXXN5jDsRkiGmRs3KFchQyXm
cuPYTFd/3LYgqSG1pxyY9XFstqN+nrTH0N4Y1TnGQqFYi9UrrK8WcOMAvO87hXoWIg9NhCL/SRwY
uXygaD2pXdtEmspmFD/75YPFCJp7nHjW3G7jZjNPF58wGjK6pUOc36oN33mu3OR0E3IS053VKo5C
nbbF7ciUGRvPOnmmMvGWHS2Hm+YmcTVb/Xuo37KYWMVDpXhm6VbBpme/VMhNWI3dTgQqJYAyly51
+pFhIM6SqxwceylcJ0QsngTx/3cmUR4C/jnEjf1NTbZVyYZSv3LhOag5VxmgQ31Kra1r++K/Jt7S
P53Qko3oI3DAFTuyTJurZH2Bnkm641qWJ6l/CJhL/6sV33TxHCBZat0U3BR95fydIwskYIojMnPV
dY9qz8ejS1+DjTh6kI9F4YA/Y3UeJ3tM7TD32PnnwfYqAS24qxaHkYZvA5TF4XcA1LsTsyGn8ti8
Sdg42+m79P/xN0usmqQfC6pwBSTYn0axm3qH4XP84VMYUgasLvu/jBGNBDwuMlq8wS2sg9Xue9C7
kdIuzqPK41vzgw3JYHwxa7bhdpcRLshs3tMmdwZCZgRKeez6n/LWPIlT8oWNUr1hIOsrD60YvsFF
W5BGt7Zx7OWDu04MyDxKKw/YtuV4T/1LIe2t0lNjm1gnlzBBrTon5V7lUyAeg/YgmM+A5SNX/4zk
Q53Po8rTfvHlf42xJzKSp4BU2qE7JOVlRGPR7QqkjzjL0Y9GNkIHQb2lHXZvGOONKHtUMa8mNB0k
KQ+aizgoI7IfBcO/pUmwdGeA/SUVYDX5xEPtRJz74zmUD8ZZq1mt1gBQZvgrbfSElEg7BnZBGjl5
E5cbNZvNBhkfy3GjuqPxqfjf9AQJhtc370O8pf4FEyOSR5a1VbTH3A0imE0PIGbeGutL/uSlAtcU
SULVLsT+SIY3IrAEi++rDcpqyyH9qVYcxPqwVnHjDPFGsZ6h5oz+SnkjRA2pCO8GR9s0nWdya0wv
tLahdJL7g05WIPMpmXaVh4oBWQKvtc1rAubRW14UHi1Ex2vQ4XqDYIShu/qVkeg/1IyQkTOBmXD8
aWS71Bp2mgtmJM5rst8Egkymm1wQ7I3jGVvjitldvGbGP7kA5MPlwFm3nLa9tWDQyQlNDTrUdg3x
YkqejmfePGnmuc9dBiiaA4rURg3alMubi3QIC34UuFNmL+qO0Q4b0pDcQtyaRMnlDjRx3cIW7diX
pdyFWUSVm+UXnhsW27k8S70HptWZDgstiLef3Bk+wmEh4kHUmbqsryKxeSMEBM4hwYWOLHrxuO98
nldgm+TIgjGgmfuBs0PDjUt4QCksL7D1NGG19uCrJetIw1YskN5k81MTakEupg7usx4HeGwPnfWC
gZG8MNn0KUgRukOXxgBkPegzqYIJchvVtbafnrw2fDxQj0A/Q8FkqE0NklKg+bdg5dAaJopS4wvA
nac+MamUJDF4PYT3TDxL1kr4ToGEShtkcGbFfOsv2pfFNzUgV+KIXnBdzbf5DC6cPinKrDYTEeZ4
WN2E+FVQtS8J9gNcqiS9zua7AT62CDFAK77pWpfkghwYzrhkUO/s3MQ2MlgAnfq45rV3CIGKA0Hf
U15PNMiQ7VTZwwDLc4ugI2Pf8k8LOcbcgG4LHJDgU9Q96nrMlnUcbWJg2n14GKpDXjmZdtHzw5hc
65KDk1C8U+hq9d3/p2h/RbFetQSR7OVkx81HjsP3qF8GySkDOwCblpl0er6DXbayTSobvXSEbCdP
0ZG6TbEnmG/Y0XqYrqvo3ITcH/hXAx3kywCVIEfEqU39UjdBvG1EKIbYiDPqL1R2NRHzT61eppyo
h0HelJgyou8IVcuEW3U0M/Om1XqCVIxuoGs+5iY2e/5r+L+9mfQiv8H5EfuCrc6GgS2XuIfqGEId
VzK+5+kjnijQnMBKd327m1llC3TTZDR2eD7j3EtalFWAfjJIs47Go+X2/piIwOvXOod0fOFqL4C7
8o0wENT/quYbVBkSZ6kid/Eqqoc0iW3oIRE9RX8PBlD2VeD3Hp33QIWtUm7yPjTvhBlA/Dc3k6dQ
9C9zecyy38E8xdbnkqdQ1LpnK3gdMCks+TEnUWP72VgCWMFKL1aGioxirW90N/2kqUASr35lZ1vN
W6t3zQGeInMB40jPjYtZ9lFe64DkjpshkPgMhnTotGOibuz2KBrlaVCFT5L2BKeUENOL3PeLdk62
xasCodpy3GKSshxgI4CZjiTk2s29yM34lbe52bESmNGWxKlBI+n6kBgwyC5nQIVDY96gAcXwZyj2
iDQOhOkube3KlW8Qx+k76BBqHeNSnPtf6wdoAVTwu/WCM6jLGRBaucu3FGXNBwTV/A3Z/1zgt5vy
w7OAYEX9ILKBxBVUQLOwIfFHv+n7tXHkW9lAL2Dwr+7aD9/QUuFnx0/tZ7j6H/puPpvkrxiUwPMW
/C+JyBb5VUHnSLPWcSJTSBI7eObtfiA7xhZQrL2TXwS0VlyUZ/MDYwd/NFnk2DhF5Sy6dZO2UuZy
ty5dmLHAuHZhS3V1IHwNevYIJe0qmNDlKgtMT2oDxVniKTQEZARtAVoU7cRg/Js7WG+QQ3PcTz4V
KANndj2knBjk6Q71aWhP6zZ9JZmB6SL16Eac14Y9AV77g7WmXsK81VnjdPSiiGpkN2NiJzprhOzO
OVHejgaE3gDAhRdDeflqyQCV3yW0q3EvEUsEnt8VsPKyBbM7qM8C23knAKTG/imbEVwOP4XxYQrp
kSAo0rOJUWuEi1QTTqm2H5rya+OExpxDEgFq9z2NgpH4rXFFQfQk0q0SeBZKnAPNqzKFm9RJu1Qx
16n/p43M1AmYW9SjfGoRcuVo9Yq0IbEBBZeOW6OoyFoYZRAxRd9bY7U2Bf1Jiinwb+hohIQJUeP4
CNLymET7vUqCBbot1BKftnCfLxmMFEKDs9T+yzCkNGtmBXnezC7DU8pco8N6OhM6s3fjL/gmhVqN
yU4q3ubsHIY3rXwwsBSEfglgVx/tlNO5Om2r/kUCmrvXBJZTAMKK1yd515DplCaCHuuvUul76U9K
3nLFZgdyWqPGB3b1H5FYXnWBLJYmvJIJsqty7R4yc4hqbcuEj5l99SsFGphcJf3SXPCbTPMuFpm/
+9H8ofOXKWAEus+U6jGrqMIRgUq0PPaW5ZqS/92Y0rW0cE2SxyWORrWLuNfrsA+OYTOifwktihVN
LaG3Bxtzo0JBWyqyeDzAFhEK62iS1zO3qxmQ37QPURhEbFP6QwzgN6QeIUTyWYpvbUEqMRecnCa2
opdeVJ6ovHFbY7RVprdcqTeEH5yaDJxLIeKIqG5C9v75QfgR+yEhV9bWGEunVASYC07d5jZ2kOy0
eHBUyL+6KTwapb016LqkuH4qHfqIpr4nNa7saabQM9+nU7VPY2GboaeqRm3c5AppQNbsEbKtDSio
YyNBdgJvQa4c7/l2HsV/FsJTOVbR4Qv0ARAx8YGpo+7y/bwkuLUd6/RM5WjGpYk6w6Ux0KkgWVW+
xw7JfDVxvmzNCUSw/SMVYaXTbzSjZW8tlIFNxkMI8Fiidcg/l1+ioA9ZSAqLMrsD3KlFwOoQkUrh
GNbRx1c6V4g0W3MXS/UhnVInYEMK6m85J1aNUagFPG2Z8PBWozpHVgBeOwHRBuDLkd2W+OZA8Me0
L/bLeEtntXxXizdZf4y+CaqgAuoRoGIL+dId1Zo/WZKsh/pmGvcm/asWAT93HoOPEQF5AuFyPa3C
CiW5lsXUj4+XZvg0wRc0AEN/mOFcsQAbUHJS6RG0he7FYlTC9o2akBmIuHwqL2Q+BmJ3i6zxyRUr
k4aPNqGn9sl4mvwQOPx56Bhh2DGzPN76QCZ+9gtJJUs7s6EFDYVsn/eUeraIIHr8sthjeOxYvrWa
IoZ8obz4ZlpbQWDmawMhL/RXBHypUfuqpb9yOUsXaUVbHbOAcilN5dQM8t9K+pfMWwYb6hWAshF7
9d2WEblnFOGibLyp3TBw7IL+fahRYY1AXUw4saDYNH7NBsYlxeB2kgbW1C9FfbO4q7vhpd+4NxBy
yNONm1CVipPOBnvuSC7UU7JcaTVKK+BnnecK+23PCEyJ1VpFWTk217bfJfVBwslj7oyi+VuAGzn5
oSt6NZ3yqtu3+UetHlxRIjWQT/ezapG+fXT6+zIeylervo4T2a7muqAAbPpQJUhUSOiDDj6OqTSd
TmXwqRY/6UDuufHVtURsf47G04CDmRvDJfSAD2s2nSMGABKd1PE8TBs99aSfpHP14dC1l0xqSdKA
yZtto7/Cf4XZrZq2XbYnmZkkNBoqMrRGWouiSXND9RVkOzGSzxYN9oFnJ9k9Uh5NH3HSmTyjXMwm
cZI/lnTgjCAKycl9VqlloTHPBKdZ5HrqB7neQ7Pl7VlFQqu8dSiQlBNPt6J96eI/kXtCnGjLdhZm
EKlgfAgo9Km3VfNtkIDLK5F5E99Xc1DrAztf2NpAppBdnM8N1DuGhzsVaozhobJeelWS/ikFn6n+
3WokYQOOi2dxPovFr4R+vvjJGdKmUwfWJnw2wXtgvqfGd6lzl7O41BuT+ZCxTo3ecuXbp3tck3+G
LERMh8mvj9Yzn2g7Ls4Rr1MANSrg8+5esflqEOGEvYjE633MPuPwRfi2MJ7iequ0/j8jNzcjZ5s2
QsEOd1o+WcWohMnPgfTPmE4zZs/2MGOxHae3YHpq6VOvT9R6ZwZMin9NcYeaeEYQPJX8JlusEz6K
6Eo3ErqOvGZkzhGsaV+m/lCHbyZqiKjmTKCiaO0tOdz6JWj6OjMGRxL/UqR1cfY5IOsq4EsDVn1T
+Qia4chBzkwXvEwUMwZGwAZOGBchmYdwEsJbCTufcHFEu2qgZoRFdzpL86XPx0+x/6wBtdIEG4C4
AEeT5EnNu65x/Anyb+wjTB3eNPGvTz/j9l8eSvti2fblDFUN30Rh5rAG5X5ogk2N1V7RJgJkkTCT
l5yMLSrMJiA3y8IVpKO+nEPFM3Ky6i32Fl8UT01ahScmQmmCzdsPasoZjGZ9PZ0UPiECuEvVz58D
ZOYY/KurhjWSKUmqyBZQd/TfjsqlQtjohwU7oLEmgYT1Rn8Xl9emzR5ZkR/Eug7crpmZbDTp4gst
WctmJzmZavienCBNTCKZe8NAyyZYkTvPg3kFHGhCcEKaYjzSH39bKdVAoAhkkNESTd8qUn2zRy1f
A58gsdXx5YDe9jiAxHDR2Zo+LEPPezdpjp55MNKV/6YKB84GMdvDZ+bWLfc3OQVc0UNJviJ8VKOn
xCct4BDgmQnu3NpJfg2qTSh6RvNKzFvag+sMt4TzNXaGoeu2cqUuwfSnqCyNix9CuaYgNEtflz8e
xlzfVLAPXQW9jx2gGXtbZSWNkQyaFeckCqgMZTXJp9uGY6706bub2lR1ZJ/LrU/ArgMDhYAvbIU2
pcf+nZyK6D2gh5YuPdOmNW5NWCagDrdtljllY3p5UIMEBHZROr1MGQJMOjLAmpgvompdXWTffA7W
nm5MJaeFbyBhlU2QDwj60BHtpaCp0ZJZiPWInkd0FGJlS11zE+SxZLe2PmAfZ/WD/ikLTUz4kWF/
nDVQ3JQs/omwIiNrNknMwCKvKUyD+hBean0L0BoKSv3w0+Q5rJsivcmyhbrE79BS1Hsh7zbTItIj
x1v8GLvCDuHiBpJMSRDQ7dIuHMD4hN+pEwIt/kU9kxBBqfpzuDY9a3Kj7HxD/LBGmQISpBSm3vyL
+NJapp06StPkQF3TSLBWSKwps+GHenF3Uo5KfSYnxKNwTciSrabKZHYZ30rLQcFacaglAg243Wgo
XKfMGOjEA638YscBw5LrP3r0PkOzYl9TpYusmK6eEPPQ/+h88uSQ7ScU/GhLhtk/M0GHH/rsdsDY
Zn3xc5Sr2o8y6/8KugZXZafCW3SPktT/esYiRZXVPu+vivHqjVfQnGLznKfdSR1JX871Y0vItqmJ
VzjJc7+4zdX3AQWiSl54OzZohaeAUZnsTrFHZqwPIxm67Qy06Ikz6QJzJG8jtdsqcPGiZDhqVzgj
irguao56tVgaZPk3aoovs0Gv1FX7qlmEj2J1NZE6Czhmpi7aq7ypidBsDBE1Zjy4fVqcmUdPQY0d
zOi/W3wvtpHYcFJhpvOpzDAbWjt+lNRH7W7wYAp8wDNkz33YIT5uJ2hiZSmdyS51EWJJHMBKeouS
kZZ/14oeTcWHs5iIluO3NSUH7CK5YK4iItQWmuJDrMs3Q9/kLWIOWTgONbetDgcISLrmTAlo+yKU
bi53BhR/PUqHAvFnYGVuxF/0pnkhuCqruihg1iBmCnqrwapUyc8oVe96LDHiNzhju5KHrH3qFUy5
UXmDOFyqpr93obnjmQVloXTGS6v39klK1tmquo12cGkQZ2BmRSKv14LH3IsTS/y2BAthHwkb9MdF
9zmwNY3Glo//WmlGN24NW46wIZkREYQE8wOHSJs5qp+kRY1rgLlvmQuHeikSU8Ppn0CllU2+SOKT
Mw5smP75KXuqSbvpUsHRxO89GfFdxBhA2CUEDkyWDhTMX031lQdEm8USZQ/zjfT1myJc5dBikvK5
k6M6pZ8DVr4ubYltPWGoFdkQJtSaLbNpQ+eQFN7S5AM8CCYklv/ouF2VLDwWeo8wYhHgc8CAiNym
N76kZWaKegyqLZb7iuOpRRxIxliP/12sMLSe24bMWT7QwfQRyJUzQz6V7VZSxEceaV44cSXNZvrl
Z4ObxEyVIYp2wqkWvxlPajdqv6Qd8UXU70b3EdLPBFcM31LJ84T+0BhvQquRw1jsp+z/P3r559y6
clgiMFB5rEnMIGK1mYRnUcVfY0r4BXekzkNkNFe1ZjHUVXYgWWl/SupPLXQAAtS0xVMy8fKQur6e
OJRCPmndnFzDCeGhlV0K1COBUTyFRtMcK7JOpQ+gMjmFjCOmTC+EEe31BMytcn3/IheXcnwbGKcU
5a95ZQPqOw5i5VWlb73xDcTHuSr/dY3LZgKIOk/7GTmNNr+Bl2JpFCTG2I8q3VjNxhWLP6HdjfNJ
LV+K/LLqd7sd3hRcPHWr7GROy6DRbYFTNv2bho+ZXzCJcknctMNgOQhPNQ9vTBqXMW/ffWbeFJ1X
UsRfZZzsBTR1FvYOWBC6SGm4Sd5ofzuSjIt9rPADWzZKwPOMZ722QtMNGv5fN5/LZhMXyruehCQ0
EksLYtVRp5bgFCwhApAMSnP+GPN6p9YuxbxkVaiNm5s+DgzsgU0EzMOsbvT3pbKIrE0OJ0JlQ5hS
gupVJ1fhrQORGIZ5LSPdG0eWjFby7+FwN+hGFTk0pXpaB7zZig4Sa47nvrKeGmtxHDef9bKtB9W3
XtaNYyX09pi6/6KoCaGr7r9ZYvuh19EmHd/y8R6jY4c0NZkzZM5gFOb/H1lz4yyfJcaBrIJIKvhZ
VTJ/K4MGq8Fayb58zCN/3fNXS+nIIFtbmV8PyyXg+uJTrAIGrquBPZmUzMz3qb+1QIgoFRBGQCrw
WoBOhNO+xEpqQI4gUT2qMlk/wVI/2i7BusegL7471rGQz57O+Wn59SOflB2WORR7OdpcKNbOH/6H
KKJkp6Z/jWPe4l0+zwd5nx6r/YzUTOANzg9QIgdrT9PSkdF3GKTlNiXgqRCYr7AUJeKrQYdMiel7
wy9GhvUj18qpWXqNKutL0ceTH1XnICdlWUvxhMmfo4mCRY6Bjluyqoa3zJduYg5yjEU4wabp1zqv
HMWq5DVi0pXnjhqZEszyEksI/WeOe1Ml3parhIBC/wfNgqOh++jryCvYVsBAlnJp5mHwlg57Pw3h
q4SS6CSyuFmGD0P5brJfwgrZtImT518HQvAWPCLwSciuTcwMGCUFp4C3jrD5So1Ai43lREPh9bBL
FtdnEM2OaDysHk98bVGbtylwB02sRClXg8QjH1rhK0r8n6njyzIGXRpOFd50k4yijL7yhujiqIns
EAVbHaOqkn2XWFsvn6pt2EN9hzxUCWa1lpap355TtRPJh8/4KAen1hp3Kkmps/haVphURs2BrL6o
vrvyRcy0k+QoTRnvUoSxZvqXNDcfGGaEz4O9naYt/V+8FOZ0VPo3nUU6Y72s+Zm5bON6wCg7Lxmf
XETf+GgIpBdCCtq32XSrUcqWi7U0vlq84J2rtEc25Tr66IqXgl51Ztdn99dusVStbbK4IuGUWIIn
E5c9ADeLeboZTOMRme/9dE/S3bJbwfMjrAeNJCaB/1kTtybppBWj/r9mDEzocoXtKO2jdm9ZLwk9
ZIwJTce0pATILb1aIGf4aMK9xVcGF+A8f6eSBqvWo+PnvVOhdU7CsF+SCuTkLZJy+Cc2MLAfMf+j
Rx0u5doSlxje1BmcxBkD8liphHY4KFGLzvTQDUsiTDvupNgrk72C1HPmbgpzmV99x0dkYMSe/Ow9
pziT1k7uyShfDTE9j5H6D+c8A3hY/NP8XUH+vAzETVypHYqnsn7Msg2YoEvHUXtNzQ+PBffTNRtu
qrRFqWVgiydllDKKxq2M/USwfnVEDy3bZUF6653eHANoQzj4NYrx/0g6r+XWsWuLfhGqkMOrSAJg
jqJIvqAUDpFzxtd7oF22b7l97dMSCey91ox8kx25jkGl4aSHNiHlVW0QfHbKxpKno0rGlkUpiulo
DP7wLSV6AyyUykOh26R2EKrMCGj2KWWfgsnZxkcoUqiRqCRvH2K8uiKqMHdCOdeh88AkxbjGjrbs
xpOaHbpkUT2gUPrUKbBozsNDxXbf0uoAOs8TbxDV9lvWO50WNmvPJTQ/kVW4y0VHnBuizj2ZEB7q
fax42k0y7vPfPMXupQwGVV44epigw67YE9CJ14GaMgV9Y/Qzhjer36iXIYy5t/QD1W1Yx3IoG9lP
92rerXRZJFq6XXvEHo+dyuo48Tow+Jemsx2APIf00qt7s99N6PwTZ9SfFt3qsqE7URdcwybCC4vX
AoOIMrWMiaHTyZRSrtmTibubBHxBAw83sHRRYPgqvqYpt3PdQOTSg0HjEwTRJjWvooWWgvN1Yr3p
DV52SBiY9M5ipTq5Ip00OdtPYo2Jjrx55nA75mEommRtymvZ2sY830PYHfroPFS+Y0JaobqHyNS4
Z4EzulNUMKEh1nAno9pkSba2TaQEnozToHgpYorcBsREMFnPOZM0RI6DZb00pMmo3NVpP6AkLrmU
RelcqZemcZpyLQ4XrLk7qz6GQBGqtxX0nWot/wR9BROWDXYT26NI9Dqq7+FlFr8J4G4JMMcBBB6n
qw+pfITqI+fbRavC/SKmv3WL8RQ81QjiE0F/Sw8I0qLRPO3srvwwye5GPDQQCVE2h6wyq8so46fP
u+wxGshue/G3HfE4mCyKqtCj4m8PaDGy+ubjjYp+i97WTbwuo/Wje907wWzkSxrt2RgiYrYddVXR
8mIyjRvUX4WddCzN4S54Hi/dj8pFPsTCByEc6H3xbOvsCyoje1jwGlTpSpeMJ1WR2B/8fpun6a2R
pX1SR2T3JiYNPlqcg6oYKKVT2MvQl/NNoZukRoTAb6JXoZnGOqWP3T8JFq1vL6PlPzQNiNzLnaLv
oI6qADFg9eVXJlCznUWX3NgK1rEJ+Dccf1zcyTvF/5KFyzyFyBK5QWpCpNVlVCHAC1+CGHx0ySXu
fz1lHyiX3jqV7DW+QnxISdUHLKjfOxRJrlrGIni1/8b3BGYhxUKnITMeM9SxzcuL4FT0WXPXIXCJ
in+kRH/7w8B6CPwC6IdchWnTEzepjrUNXSxMmgUFwGg4dco2yNsD+bKbdhBAMC5iIDnFrJ7kZ6x0
LHKj9SnkIuedQUwUaV+itLA0NjpLosATimrJ7a4Z5j4P0tMQ+6dc4leuVVZLaaMWTtDxwBtjtxja
VY+3wyBFR5KkP0VgeOkC6CEmuuWYB/pGK3R9ZxXCskhl1ENmskSRENM4ga/Sn7UpAqEWlam0MGMe
MUPSJjCqzFFFyIAEm2NEKDWajWhdiNsSvqZLQyfT2l2e8afRpauGLClQ+ah6KCMzKeYZUR3gj8+z
v2iIHhIhq/qIu8OHdudo6yGC+z4gnZs8x7HGrQhpVPwOYOwBB2gUJRv85T3IlASDpCFJ1VnzZx7A
gpdADAuw1X0VBmccH14CHg83sDQRXves/NyyY68DZzPpxJydIxUlBs7gvAEGCxjCvGnaiCI8PHeA
ybPQ+8U6zpxOefeDQRQkfF1mAIkDbvYsco2KLVcGe6YubOoAsnzx6nvDRTXJ7fQYa1Lq10JGsAK1
WqZNTOn1R+99aXOBoYhZrWAjrYvinvXEsxvSsZUqexo1V6aAY9TC7TIU8nvKb193RDQogtN3Bi5D
cycaOKQaxdaZ8SpYLJ34mNnglb1b6TlzMAgr+2ltBBdfQrdmxjsvrV4B61VR0HsVC4fMA7KXV/yU
hypCthkgyezjFQWlBeQ0Rhx5YxDJAFckkJwG5WCkTJEmT/PGtK5ecZ+YqE3+nmGBmpSeJiaImJHR
o7YOricnvXqDY7Z/i81FM36AhC3SIryc6LTsXxO/ElxYSXnziQER17M6JrnWKbg9ZlJL+017ZEHK
P5+/aZU/e302LUgj7/ZKG+0RiWqwMuVn4x0JpYAkwfGAmxfBzLWqbkoAWvqfwI4FkeMSwpv/Coqf
X/k95xMwEfChyUvTu0aT7RkIu9hNt+29Wjfr8bu6hThe/3xSLOxpV3Q4ePkIPvY0QK2rP39LquOq
WuPqJPJNfGP4wYVNcIL1652F4xxfKtnoukkMJBt2pbjkL2ATj675PriSUfA0T4T5n/AuVl/CatjO
RgEAloW/RTEu3iH6hSuV1c/6oN7rCzvh+C3t/K20ZOwitdPYEjZBhtcHpNYH1euId4clYq0Helvt
YY/vRjzN/GqCvzbfNjvxjY4YeDojThX3xy29wH5gfWZW9PMvli4SX9KN9zYK2ApSkG2rupUHqmKX
9QqdwUJLd1nGNrJtglOxvKMn4x8gScUzCr8zbSWFF8xEs5+i3+eDC8fw/x+L9GRS2d9KeRbFfeId
BzuFWiCswJbBu4CsScj7IOyIg/v/fyJZtrwbeeLm1T1NAUORCkXXPv/i9c1iZne8cGPY7CA28Qrq
Zy9sd/VUkp8aHUOkJ70QH2kpZskrmswJQvVLT9ttLxkXb1ZcxZvcO1WYehs+OJadHHUJexkVqADC
9a5mEFuG4zGVED9fGmtTCAw8Z5lBSwIFDdu3rQG29zVPSu3vhkJ4a2VqN2Y8Jxvtm+IWab8a2pWi
fvjNj0H0VJYKa2qmUboe5422S2yFdiAdVSwoaiydAQ6hqTitzeYk19ssPqh4ZUszXIwZD7P4a1o0
E0jJcLGS5BELs+2V6OSE6BuOOc42WhlDtUmdytNgOP7zoqP3k3p8cDEXlS1o4Y815dsoinm9hz7a
dWjqkOOrgiw7AnAqvKjulDoOwLynocejs3XRaZT3KVWAewcLlz/h8Ckt1G4SGVDjSMIFGaBoH5p2
3ei7QT7UoiMk+Ji6nGt98N5xhhVcX1WYz8A7xYa6RHDotixdXmVEpRWwI7rRftir84HBf8gTa4gH
pVmTN812VJendNarcnTrVOYZgx37NiqXOVFPT1ZhtS3Lq54TTYmU3aO8zLK5dDbLiGJZAQAzy0TO
nWktojLp/IvcRTsVT6GgdHevuZhjuhuRWA1oGvxKodkcEtsj5tVnZWq+Je1HmsRNQdZE22OySfxF
F+N5TRBXc2HvURnpBfBc2v2hcMw1Hku0Byz+LLrIUOcOxOYUQrVP3deAyzdGfR0jGBaa9K7o5j7T
qpWKpietwIzoByLB0jwbxhqteUmRivmDPthNsVkSWy6FBdMRLwOgBWYalrRlOH8Uok7vAPs37DOJ
HDI0CECziEjb47JJMUjETbcMoX0k0sGGZl9r1ABagrny8DibHwhiK1gR3W1Vb6fKJn0j2OuRNGn4
4EfvkBfi9yi2X0LJt1pX8bfPg8LHhiRNIhMu/6V1F+1mM+LBvRX4d3WVElplRInOuUvXEFKOGNVD
rAI6zyKcKEVWF63KrtpnMeADhb0oLAHyw9GFspG+kNMS8MpPkep2SDEqrFy4HqyLYV2ohMV+GpBg
TNQ1YZur+k0Wok8g1GmUHmp/IZuFNqWhcUx865VySSvb++aoGAQXBLIoUMajeP4oJKaRNWgZUy40
FBDh1C0MWqn5Z2ij8+w+IKNgjsv60IWnGDUsS4ny27afcn7wiwOfDVYoizmM8Ch0vUXz1WlrfTjL
QGYfOWZOnmaLziumgRgF3bAys2XQ4jyGOXGi8umTU2SamZtZ8oddSKfG+879vch/D+y3fqFta8qX
r+7hP03vC6Ui88O71G5+SiP1p0CBpQRv0iN1Uga2AMkN5U0aX9HtzLSb8iqjDRpDuOte3kgTjuoX
OeN+7sTxV0w3doVS8lJPhK0g4SbWvJrDp+QMBDd86uStGd5NEJ41uHhG+tG2Js88/zf68lbDt68l
TNLgt/4ZeDMHgsGTWBGLoG27H6X0jnEFP2D3l+LpDd98WEP1gLFcFrSUROU5ITZdciVtTSVXVl+j
alWJtjytcLfE0z7ywlMhkBmoMyvwVuduXy1mbtlpAD0DYW9kCHOnhSgf/fGi4/CF5QsedHACfM2C
vA32fppBbhnufLLzoN61aUfHN/1SVzRmxH1FD5vfuuKyQHVdhaw5OKTnIBdfPssGcX8rgh4Gy46K
TVnUO+mrPde50wbwJgRhVXbsrcrCAcCO59u+UJYpZcPUwp1sYY7tyWsCqDFqNWtDZpljNacbCAcu
fl5OVlRjCFCIqSBBJm9sdpOUv2hpgUXJ5jmkBkycm5hoOP7gWYkrAqgZh5Uvb0qPc+5d5xymjpQ9
dJptCkKS+tXAVIFbXPzLCKyqf0oksB7wIXOKl0rnAbtFve3qLYvMU9f8U5ZKX5ruSnOQGoEX8zI9
Q7VN9JrGR2UGqzasXFlGvVyufKxupvEgdHUk905V0E971lbvIiIcPNss76mCrvZGGjbA/hTZtjqt
omdukujpzGq17GBIV93gV4GU9QDwrRS5gv5ZkRipl3+ltC7GvzpUHEXfmKT9JdRoRawnvvhi9aUs
lTtBP2V1YtuTTqwxop1bp8BH3Ez8DBC0xhHIHchW+tVRhTRwP75Pch8s0FMpoVTqACasaVAjvCWk
TURome3PiNylkQiYKO99Ey6VEV4wChwxtTCuEpg80WI8o5wY8kKsrUEM3o95hsPaQvRRGw/UeCnO
sdTOkN1HNBwwInZJumDsRleWeC4aVKN41SE3d+Y246E0D4AlS2J6CvWd6/AzDYkYpNMqOL3TatuC
MhbKQCdG5ZQa0b18XKwT9JRie+2+lHpjPNPUKSNXz2UmvAKqm7knh+jGrYlZH51a3f1kIalhZR2T
qTq8E49fdqSTwS0FKvz+FRrRXM+BllBkZKyQIsV5EBq/asjqG9M+A3f9CfdxVDHBHOKBs0QGrVFy
asXUsBzOQxwTJd6dJshoSTyZwV6JP1MWupYLWhlIq1X/jJLoalxSvOfWJ0O11W9ZNAcMEc92zk8a
1xrweS8fB5ShEebUrt90yJXTpz+u0M1Qu+AptkHWuLSBYRL5kyUF9dUNqBGERyPNvT7Iw5EbUhWd
UNqEALGS9LZ4BM3IFQYO9m0/Lhkr+RpA0obsKPRXVXukuJs51DuCs2igz0/5tE4ImQmOxXAwlL9E
fRcF7T/FsZiL+ljQFVVfCNrdYvKQVEYEjhfq+jCrk/D9aPirSPtj0ZPjdSgdZYtsqdbtfdso1qZA
gGlK2OC27HBxOB3ZxIUzGicQWe5lEzOfv1D8ywwxKPzOc47npxC80JMAHMnJXlOXxT8EqZxvSb4w
ZRdwIKetMltnEbvwLtJPKHkC6xiGXyFXHNYgrUr+ys43HA69Ujhl0yEq9yTWjSlT941aJIu5CtJM
4H19JOqdllGkTKNyrqYDggdAnL03rOg9ZaGD1ILfmBkTacVgPAhYzY6a/KXlexnSvbuG+jmlA5J9
QP2d18HyhBxVM9biC9gPwA+EpxgcYi9Kb8XPA7OCzgyxHc7+qDvzHd+jbAfsPar7Mrp66FeCYt/B
tEXlS+Gab7iEiPxv15L5LRU8BX+xtqmGhz8cDYlnjdnVdAFP+nhDnKmJPkDZzbNH49+Nas2x3rEn
BqvpipCvxF+4B7AgYCnRVjI+xGqJG81uZTcSEVQ4Ilprxh9pI46XIbsMyY9efPlhtUpbwqpcDDqV
7qrcFuMJewmGVTp2a/rsfdpkHa1n/UUwxU/bXRPTUfpr2n0iL1b6xbnsbE9z2nIVdbRHOT6pm02x
H1CRU2YKy3DVGi7ktZ4f0uxfpP9k1LiCYspuVuwt42gpQBROPLEVrAogEuOMMItFvyydLnBJZar0
Zp8UQbUqRLQyBVZLy6x/6H614zsoNgWhiryI5yR7MgaxHiOffNPUFvhzQLNR4nZZwNarFAN9k2RA
jHRikxnTI/X8GrkyPMbu+AfqQM3YyB+IVbr4UKFpDmyLRgTr6Aesy+dao6aUSiVL4JkPav3QxByi
NeNHXv5E3t7rXgMjqY4VP1wr6ol026x1GLGXDZnvo9ukx9b7QgtdmN9duebFb5W1PF2ovTTrk6i9
lB6j5D15+ShoBYasXZJ/okfBhgS3c0T4jYk7QxguG7VbWHfc4lA2UKxLVa6nZcDKVGkFMRhduM+h
YiLUjEHxMHTMNy3vS6VyxcEI0kTQczH0Ruf2ne7kBKDGIROe1QGthCuzKF1MNNz7zQDhneauxPva
Fic6omi0AvyoerfGtTQnEQoIgkh7hY5LZMimUPa/5Ql+K9P0xm3r+pHRj8ZY7yEUFYBQR9OStr7V
nNsozbd5iLdG19n9Mk+GSagJWdTawUWr4qNJ7q+NSpZL4/PwmE95mDjqLjhvF/K4wv1KfBORmD01
iyUpMSRO0CK1qFhdJtNazCBcQbWGNUZuDe8XYSAFR7ZacaMF+AECDM51GjjzH9dVZECIpI0ZhMy0
mHoaN5L9p2aBkWdTC6PvtcDM6JsTpZuVqWVCCD9X7Dhxg5fmsszDlWEMrtpiv4KWLnbe8K+QDLvU
EYfU5CIbkWHHPaEmGl/ITsQKuhtZSuiMlFEfhwBAMQBQVj8kUHd8gz4BHyVwb8plABDITDl9IDdo
lIsonv3JFVA7GEmGnhfZj0dFPRpu6g0S7Ufh2hm5ZWeuEBomGolXCTmm+2zBepHTPlmSKY1eUYHh
UwBuaRq2qIPj2OSRN5pjHAN5Ewus/4iDvlTr32waMXWf6PRF5ioyUbfPgID1FEdEc8jRA3Z5S04a
SbvmNlMFVIkNmeXtrottQyDDInUa8BHTpD8On0mbriREh1q2a2S7lBBbTg+f+QHaZWj3ofrS279Q
21h1tEpDtsh2wubFGqAY/6gQ12JCaRBQCIRkmMp+1F4Wd6uWGJAZKUsIjQtk7Q016YeYZ7oiupiW
t9M72dhmVqAwI08a8q1HX5g9L70j8uR/epMFrR6eDIpahT1knNbw3H4O/o/Ag2PumUP9YI3Afa+T
QoGpmPvF6LHzGRddQB9HWKXevvxgP7XIF03gHCT1nnVVEIfmGUDFB2bIoXVkfUsDIQHLprqVR5dB
AIJyjNaa70gtmTMLdOkIO0ySy8Nuhn0oiApFhC/7IbmwV+EAgWT0BwC/cT8/e0321Ls5Q+5faqmk
Td9r/UzMoRJh7RtWco2tUfrXT09oeERje4HPPQXdJ5ie2H9k8B+p+GkI/0QVODY3mCt5E+7abURn
OBsRCt5/QcTXSZYRgOw2biQnFTJ3MKXlFFBl2pAMedElh3WlD/cC/nJuHgsQga8pKI/0MhjJDBEc
OROnXl/0UePKU2XPD6MpcO2b7EzHwHzGENl8+cGfKMGZU12Ph92YYKfQm/M/m5VSxLlFrBxGT/5x
2d8oVV/ZzLKD6WLczebcdv+I19MUTnzxIrwjSrRG2JC5BVagp18FqcSS72rB02teLamJfH+IzIik
oxNt0lhAKA7XL1NwMQnRRr7GoC9YG5+xSw3XjayzTC9N8alBLip/afFb8Gka+X4aD3wCtH2lnI7I
XM1yVwk3qTlj6k6zq1h9RgRiTrjM/X8WQTz5t+nz+HPOUkmf6ujnTwM0hGe3CpiguutpXQBz/+Cb
YLlouYSI2pDd+eeoQQpDMO68+BrGhyh9Q4dULVQpCsuUOAz9t0fxoeQ3DTJVGhpydtPDFJzUmt+h
5IFK3nl2H2K7goDyyVxJA3C9+Itqddh8R7qFHMQ7XEME/wjWHjpPbz5niKgLPvmPqmCJtIVk1+Fb
G78slmPlNqUikw7ZNs0eZTbK0o9OOrXtjwbrLT3w0hKhNcWsgN8ygdUfyi/DWsAAU/GvnLRLH0vL
f7EPc92M6LJQAei2h/ZM2QVXbXnX6WcVifkvDvSdSL9Q5rxCk12eyzNlUXcVOHPjH6Ibw4701yJg
xDeWUBK/jhACEav9Tt10g+Wddwnp4RxoiZHlxQK6jDcFcC++gQ04MRmYxW5J2dBRflfE+SoLVXL6
N3n2CH2NWXa3RGxUKhs87uj6MYog4Ma4vSD6U3GLGzC7Spo6bo2zSFYmeWTlkkMU0T7Af6p/AFAe
EQTultUyd6tlsU52BVk/7L9gSrQnkbvKlkv8LlVKyandd8gxF4QZf9eb9Mt/l9gtQSVx9lOvcaFf
bE8yXz7cI+UxUJiX0yhITdqi26dXwNZOsr1xSfUkxbvxqmW3xLc2O/AIriZsimhcIJ3EFajcUneY
WAraeS4Ukr5ieXYEihvDd3ITrOGej8uMbvP+LP9gx4EX1O0xxKR+5KZViv30mMdnw42kkwo9IDkE
KvI1iZwuUnqc1X7QSSBoue3/hizXi3YmcVfWe4EbLO0c/hItyIBksQcKc/ArROUaA5LQPzreLk6u
INymtJ+EJ+ZPrbv19UJW/FsfRD9J1vvu5ClkhknVxx7AiY9S/meh0qkW8dau79KVVQ3KOyQxHATY
i668war4iWqGpXT6Dn/ra/YZwjbX3gmVeJF9aukRopRIZ4vH01uq3ZIjQMK8YKwKMDuy62bXDM6c
csl0F5hrDDBVtYaVgaFB0VE8Jk73wM46F58sqCz/2+m3jN2KfVp8Gx/HdFHS8ZIQiDnCSywnwQH8
6d+IO0DmvE23G1chPzlO/iC7xNm6GRzhD0KfDaXB/h+uCe0ns7IfZ8QNMc+TNtFFeoBk/KPEgHY0
inl25gpQSAW+idasSAqxoT6amLU12uQLYFNFrKWHNwy8BnG8KWT/B8WztoJuTeNJX/H7h/kJD7NQ
Ltkjklv1qBFwz8Omw8RX+OsQFbDkxsCzjRuTRtuuWPRqCmelbdTvI2k7Ejkjb5h1qTU02n3T7RHd
V+3T015qTteQ2ygHVpLxEn8VL/mHBd//Sh7KsT+rF0hNMFRsxCXamA8SwuBdG/OaUzZcNkbBCYE1
ohJIhSpX8ovPo6PVDpK0a5iPsPNR3BR6y4GQwpAFe5H881lMAFz7D4Oh4eAjmlOJfM23y1nY8qP9
jWdwWhl+AdGpU2/zn/pHeHpbUJXm47MUsNSoMQ+vEAhkNGcSnQV6u68MtHBliZpdVxnkxhN3wUj4
a4EchDgwZev/dQfe0NWbJJQpXyxVMChL5zcyMh2fAnfPf/9GKDNyGQL00ROL+zSRxBPq4SfaPYXc
Cf3bhM/YeU36m3OPaeEgkrISoDEB/kZKTN6vyqMfkUzqC0DBfVJeDV7U2C/yXT8HD804yKh6fMui
Gjumck+r6iQzhy7iqH0LaKIQotEuGPBNp4pBzpCCTkgO2rOlzxEkQxM7Qs9kTkXxpbyVqiLZvgIn
LpW0yJY+e4BCtJAP/WKFtXooJeEPGfxabdlZwfUC6d5m95xw8QKaRcCMkNVE/EzEY1NfYFSvJdGB
Uf1TqeG3hhbIpOpEeXclQYh7CVXxVBPeNa2q9JVXp0K7Q6ECMqXWNeNakfo7uFZl/OaFQ3yOMh3q
7F/cxpgtdooHWshgqtroVyXADY/OVZI2y/uYnzrvaFb3xHCrcX4lGpF3qwfUqUFuXTW4gl2MxKcU
GgvYriWuiRCDKrVobFgblY/he6k2F1gJLf4cm8tITIgNqTvxx5MWCznszcQNM3zc/BZAaq2ZLuQE
pC25psyo7PUaaasyX9+ALacHl9eYxiafwBb4jgxpyIDoRy/vFShVsa076HIDa9u+VTYckdivhHn3
Mb+sWYTL9qU12SpjzK+LUzecNJJScgchlGmdhG4bhVv8+VBIu3EgWE3Blm2QfIEhSf8sph2lOKbO
bYCYfaB8CzO7GuKSAm6yblOrM48BLkgwQnBorUaZYExInIAAObjG42cY/yM43OD/N6ahXRNpK3xG
EoFIyVA+JYnYAU/XzsTGQFIr+ROYXOi3vXUIh1duHtAU6fpzTLeAXLX5pRi70O7yi64ezeSsRSdr
eugS2eVCt+gzDlkiZ72/cMREEMYHvFsflRHJINhMrm7QOG1VXX1W8ArtK584s64RvIrYhlUvreuU
sBYZ9QdcVrWAw/OMW23BPDEebnFKtQaZUy56HdLSkkk6eIwQvb4lAChSERNSCUv2ujwRIIopWB+P
seya/riIrWfQHFNEnx3zfsndpzCL48zNjwlfclMjO/iajF+/uZTZAUNShSVQJr1TWdeyi2Xx2IgH
jubC+2QAwCns1QcK8kbRhaSKstfEKKVR0wiurBDVjsBzFL89CWi1vAtEUzKXSEQVDJq01COqdOAj
VZi4HudJqp/D7t5Y//TpUrSMrvzY62qixugMZOskxEcO8Lg3EXWFN4IW+BB7IntF/KIbvGELqs6+
fJPHPVOFCgnZfeqY/wVz3QkbtJLFLJDOj01xxO+cSSg8SSmJX/X4wp+pRteuPhrpLhZ2CEozCb3M
Np5umHoFaaUKoP4ITjdIFddZuWyldU0qs3KesI/W51GxxX4NdNweOolDRFtbhYtepupOsXAf1kLg
NAEO3RUJW91oLwF5Uo6/Bg42cTKUZt5KY5Ous3fSf4nWl6edudK4+PDBbstq15LuIqgxAXlrUC4S
XjrzM4guNWBsuMp+RcOuqRExnTk53BxIBOA4uFotQCPucY4dVs4FQTOoMSP0c9PKkJe4/X2HTCe1
psNhwrtw8NJ9OO34hBZkKTDcWOpPjdc0I1zaHeJDIa8Hcg/Jc9jPUOtGlhxCosLs7RertNig8fFw
Ekwa2STOLFSWKSGo6E8bV7G2ZQdh9xq6jRn+9RjOBjfsnq3/lwlbAlY6/TjpL2QtNHST1YOeHIzZ
DtGNBd9a/KwJcdjMsHbrdPEOkiglmWe48jLiUCTWwCdJwLoSwsn0AMkAiKj438SzBOIJga5luDT7
ZSNqyZU4gQza5XRTu7VEtqJvC8UTZGf4jxEE55OFFYlhBjq3Dwv48btNToK6tpJzXO7whUO72RKP
v7HG1a46xM7H9AVm76k619Le0FaZfA+LLQIqXdosZ+8TPoZS35K5yFinT8eg2puOL+6Rs9Td0qKp
ipmopTklJGGMy9GO9J1QEniIiIynf/6N/PxE5owsP/kVJvpsAoTD33myNpqNjz0gCi4hFi9orJSo
n745qVT+4j7eYABsrSuqibL7BOmtRwYMVvZj0LqKCcZO5S2Ck8Euc7q916Dydfi0RLvPNiQ6yBkG
vw3AVRLtMEdQ+7FTLHDdK1dCGF9bxg/gidR71L5N4E5XELS3MElghjgHk6/Zm10uZ55FL9ogs+Od
8+h5KRch4ZKEH5B/oX+EOPij9TIAn4waOLa/Hp1JYRCidqCGsXkoOO0hgtV3mG/bcbWHySGPd1YW
4UrPid8BkVCQfBNExDGMzJ7MncyZD6AWe0Uo7s3sMK+HRIajMNJWE5GC/iM2tvRrEYo3EAnlOaa0
ps6AHjLrp/9mGWKpJFu+ehIKlso2kUoCLwOOGbzCSJ/92O26rYbaTqS5k78TymAKMMql8scEaKkn
+jKZqZA/WKUrIWQMrItenzR95SUOQ2tiMbHbaOO4sYeQcd1BThHoK2Q4qrhG5iMGhG9BhexbxkRx
KYlHL2GHW3VEMok60fkC4UGvgdzsBlfwigfdRESBGgXGUMMXheCS/tB0TnbyjKsVoJlZYNpb1NPf
ZOLYkIutF6f5vkh8JAYG7GA+fqvNDxWfITA1kfPWJs1Pqf/IhZ5shwYJkKR/+uI59LxlIAzuJggq
ugAQ3rbw6cWvDvsYsmBpDZIhbml+fHDysRAYiGEjADGCiujuJOqIhNAkgrAWIv2xSMH7Obs64J8N
gBLk7YrxNzQvHsV0OByLm1E75NfEcxNjgsLAc+rkyyy2HSW5uCBDx9hZLD5cFiIxXJIAmTMATkqW
sSR9CB6IqmRpV+u3mIVD7RYMFP5YARWgXdgqzTXXDybayILvfgAxbSNlreHPwKhdAIGGDN9TuI5I
2e/JliKn06Z8UNkXEnaCv6n/C5qDIn9H5tOPkm1ivQYI60JBwpzAAP1KIq7ply+lcyQ3LM7RQI+E
hjGSPSwb7VbjRIZDo4lk/hl6Q2FdttyUgOyBDWWISW7PyDBga8ha1sCAoJXxW5AvFkFrwVPiaU+y
F57AjygiFFgBQKKUQi/pYZxT31gxK1gOAZwpYIKokBYFIxgCOZuq5C9FVV0yPC/QS3/4bjhxn2RG
vRSLe8+o2HbfU0FCfhHf55u2mmZFD5AL0Cx8WIksF+6oKQMuxV0W0FxnIBZE+lWW92I6KKG4qGhy
kSji/a77ixJss3FOUFrWNY49Yk+hV7Xp6gmnQjxUzaPmigY8w6WQLebidGIsgNXJC5HfMihDB3kv
iCdGN/6vZLk6cGOpnRl1zfLbqL4myi6i8Z+JLi8f1C1ho9UXd246aERtOnzHnPO1RcKI9JCaazW+
0/RX5iSc9TSyteszwJ9nR/W0orh1wIVL9kCSBksN1rzGuWLqCNoxjHygzZYUNwzvEy+F7BebHk2I
0Pwb2I0p5eh4dLro2BIIm2KxKMBiZO9fn1h7qf0nk8nV/zXItQo2b926a9Expzyk1L9E/5oVRFrh
7iwnUvOqL0+pL6p/DzDzkcHgF3t0qb80BQw2wTKe9xsrB9H8JwAEBJ2HMsSu1GPnbZX0IWJ/DkMw
arp98pc0/PrsMGH94hX9UP33IBPpoH0ldbOw4NRIJxq9CzHQokpjEN7uqbyOwe/MW/G8pJStFaq1
ECJrg5ifkAbUKS0f5/AnQiFcdGgoFQdrxiM/InCP5N9evfZox7r6ppCXLsGsFwgwAsMhVkasmaf7
w0BKbaMf08RNBJKwT3rEWP/bkfmeElGQoNH0zOCDYJXCbrR951vLnCIT0TRdL6auAoU+Y5M4t5ZQ
MiLzgofkC2BzQzeAe468IL4FgwCdCgO4uq5iqtSIpCHXLdpNrCpT9+3Xa2LgZHYjhvzQ+9co5Et7
VBaaPEolwQAUP+fh/zg6j+XGrS2KfhGqkMOUBEESzEGkqAlKlNTIOePrveDBq/Kz2201Cdx7wt5r
r4VqLwMtU3oIjvpRRO4to31Wo9gphQjpgrCEr7zsG7ic+pF1dAaNN0PP4AUXJ0YKDzIz2qfZbiSo
tt5q+WeWaJA3wHLtp3GbtwcjvCTMUkZsQTGtG1/IDHiehsfYMwxMeDTO8zMRzmDSZrCr/o/uBCBM
RnjXh8TpwXMuiO+pHhaz+zZG028ND1N4eBTEymrM31IV2Y38MMZn0mxNOnz9mY0InkllJuI47g9G
DJMGYuBYkKvn/43KrQObBCenyTYdvIbQYwTAbDriBkx4HMRThg8npofrK+VkxP9q/aOUb6pRoUJP
DzrYLdWawVN0GXD/MowSJepCwHCOF4/rvD9MebwVSeohyFORG1vjJanTdysgQcx8B6dRp/5EzIZb
Kl9J4yXG7yaMG0n/V3GUGVZAKERot2A2MwtHWvRv8t4eh1gQf+vQNciKCIxvr9C34mgyOQQuJ/7q
6Q/TYmFedWHHJ7Wt0jM3mKMYRh5csiCCXQmtL2YphsiSSzpEHejbGRM//m6yifSfcVb1dda1CM5t
7sbjVcleqFSh0DLzMzw3AusQu6hF6wHdyytJnZw45ekrwnSHiqTX7YqcDrZl0BfbcxtsSvVOS8Dx
0/W3XncGtAnKpU7x4/2CRs440oLhXBnXMHNl7zZVB0U8+pCjAWZJ/Q0hSoqeR7gAfV3hptEIBTWY
h22HX8/kywcmSk24k0nqMvxdkRIIlD0FZmCeDZTqpDWrqilpCYhmoj1jMejBhmW67MErwjyxN2oY
zgdG1Fmr2VQVGvP92lia1Qd5K7W4EdEfW47I0lk/RCPsZGbeu1zfiAYiiEeOn66kmHw4qXA15VuC
iLnU0E/n/rZSN8yJJkDb0hUaqjKsEpwili2yGEe4p3hrEcpVt64YRmsWHeW51JysANCwMgaQp46l
zNKVUlx7zR+qxwX8DD4gKmOJbMVkJQSPWlv7KtOjg8g0Mdn6lAQj3Gi1/GsJd5Z3pnYMyTnQN5X4
0Yz7KaGqPUJRi1GS65oNxUD3XYn0K3wfiOwwu0rEex7I8frNRxGJzyJVKTjZ+OicfjyVE38g6Z32
YPYsjE+AiX87bT0QghNdfIJ3JkRru54PugocteMDQ1dGZ2hcyv4VUmF7NSEnWrsVpYuMYaUUSSCC
fSt0TIOZTrfoxkxpM5Z/5O6Y/bYihIOL1Eyf805PbvcJP0PBxlEUv7SePr5hCybxC6JzXtK7Nkc5
+NVHnhLty8zeWfopKZiVfOyg8RpvTMnhPwr+IjhZaUmCSe1YBUGKlbbIkUeb4XtiaLBA+5UMj6KH
/wTQMkyMJfnudmmOS8WTgCpyIzQAcjW46y3iu+GvMQ6DpZBcCgRhwo1y6DEoNrpMKB0jluSV82j5
SEjkW5TkbAvI/t4GrNA0s6J1/ymmvz6mMdSQ3E/flsGbO3s1GL+nxSxeRhpg8kWgvqmQOJHlMd1M
i2mAeeauyXCDhBdmbIV36Tm3yvoRDRp4HUpSFCc5BEq9ActLKsOEA98HUsR+2pwyOjYg9IxF8TNm
c4xwda+zMz4YQn/T9RhudXEtBR9GG+ByZa+LBSnQIXJyvU2nEM6hrtxHdloRvtxC/ZXYLrfIiIv6
gHhKYioztPx34I744h5tY05VJpzYWwy4TvHxI7oaHJ81U4yiUaPbw3shCbA7mB6WyIBsfFn0W8i5
TCQT2H/5EbHaB5zzFm1tAGZwyJliBmzniyWQt7WIrhAwACrRK1K4eaGLOp6a39sCu1uPwN778q9q
b8Bz24D5RcmTzegMIJ6ZMC7liysg/mbEm+HfSEo26IAZrYfJiiRla9QKdJ06ugH2ZfE7bRAP4ta5
tvFb817tdGkHEsS+ytBN5Z08XHLhGhf4M1nycLlFMBVFj1qVrrX+DmhLO6DXAqLKlLAZET5RZUwr
K98ahXG3NOIdMoJnRJB36W/8YTDUQ7WPeJkIRDZiXbEesNpR9BV7BoGK9WIZG/u/BsAsvN3Ww6KN
9/dGeh9ERy2c2MDKOTs2/bogNpa5iVDRuyeSuY7w1qbgnRBOaWq+gz4XbrSMJUVtBxaUYHwqLsAg
Uigigy0rYRv7cliLjIkLAEh9TeR5uy6RkYnML6jBqRbxaaqUYil12MDFWuPr0sU/C/c4Rkff2ygk
afNrYxMy5aIv9jp4eQpM5eb7cxv6lICVRCdJ3eYRg4Lpp0AlPFbMIhC8o0a1bRVZRkEDIkceutPf
WgSKGO0NkJa9qSyNSLCVBCEvoD5/ZUQsPwj46kb5YHTGl8Y34PX0+4QcYEPJ8YHrNdDy8lMsYJfW
pSsG81WJo9WjOILpXwi7bp5VVxT92dXqkCedh/pZh79CO1eZ/IFHwAEsHAa4vAblvN1WgLA+1fwD
Axz9Cpc3q5YywPoLnqh5Zt1vSHxdhyjEZOTYo0EQULxUSHD6ix7otmbJ7Caxlpmu1K2jdtNYm5hb
gSJPfGMqcrP6IIy7enopuHwQ5HrK/4dDhdqdv5ysd5xsJQGKLq8TjU/ITvfaAeCkmmkBlUR0OQnd
h8SgWku+9NQtqlda7nRydiRryz6gC3a0dlN/LIqNOSe6Cq9RozF1pR5Z354IrTpkfM1VU33Nx2uX
Hkzi7GBheYTusmSxhp/WV4kTZOIZH8fmROxs1ewCSWVLOp8Mih/eoTosYrzoMWKGuiax7f90KMVm
RMSxXCs/afHRFc9iIqGHSr+ADt1Bnq68EFFwy2wlW7B4z8+RWTzGc84CVum/8vEz9HVb9MedWIkj
WVDNe7JSdID4bHxj43UosvnoVSDI8YU1f+w00N/VcDipAufX9NWWr2WCF09jCCgnSw1Ls2beYmHd
wc3wG4DdvIOyAFd6YI0hLeDZAO83F/4+oWq1MFuXtI99ewCAh3fqEuRob/8FJQbn6KeDmZWP94DM
zB5Aeq+yFNwZ+reR7LFbjujeR4C/DTpPQP0VtoYs/w3A6fm4H+mCiicAFawOaMUYBQ3tX4k/eqSX
asKTGT0WBDhZHSl3KIwS4EbjLUNQJcUfFTzsUNW3Sh26SI4ZEBXsLL30pvWUwJTgSf9oy3bhsEoN
64+0+BYVRiJc7yYOCmotvtP/n/whWXU68oUQ/ZTZfkThtVVfE3RrpgJCgoh2rkzP4nDgmJXKQ8YL
xqJQAAUt4jwmbpC5NSEXFGni+A1GU2h2ZvLbkNrlMMhYMDnuykMBtRH0GQXwlxTxHhgfpEUD35id
zjTOHTvQY6m8TC9aiqTDMWL0L3MFKAY36FD2oNE/I3jhddApDctzXfwNaH9UNgbiSwrZJX/1yc+U
EQPv7zPzimSFOYRPZrPhDp4T1Qe6o5qOVv/Q0IdPaUR24VOZ3nF3yvIvRFU7pXVDi01T57bSKa7f
M+orBuSt/vl4PQQln5VnRCJ15BLPNZkvHwJvAnZKjafsI+gv+hu/lWTwCNkYce1ucAYkR/mvLh76
/ttAtzMPrLY9h7FyyzUQvrxuRJ3K+5ElI/uaGWiRMYH0CgbvR/b7UzfHuIkDVB1t4WTTTsxuyFMz
bHsi4eV2nq990AbTGTMzpVywEKotZ2me3Dru62qc0RJ3v8XicpjtcP1dkZbUfbqwEvsrgoo+/Iee
PShWi8AnKXHt1cS7kbAOPxntZinpuFKZ3UAbNl0nN02IDp9J/iqI8jL7byAZhEZwIHUCYwP/biWn
TN1H8T70jn37HXq9nZK+jUJeZ6LZNp5dZ4+kJRxBxQqOH9QklDqtOWz5xyVA6hooeEv1kCPRUNg3
jd5zhms3OGM1RKHpcsA1ih88ZbKSjc9Ch6uIFolYoCb5qqyP2vw0hPIo1lAGWFvP4kuJ0Wft3/3x
G6JXkW2IZoiLC3wSpXXoAwCqBQFzama1rbCvKSkwhMDCSewcDEm2r1OfyF+8a3NSb3HpSPNhVpl2
3xJKeT56NL4QGDzp0ikPs94bFkmBDiYLXNk6xoTY/8SGQIqOLO5QQGGFcuZOwQKDV+0dCpm63YPW
6W56uJK7Xc9Dg/TISM9i7/Y/eX6qfQKDjGPi8cq4lbb11BvffC5tA5Kj0vcEhr65jNPKkeu9QNpD
gEFZxndhDLeA300t5+h6IOKN+79CAhViz3XNFYiondwpiXBm/G+qdGeozsuirWrjmKuXOZxnvnmL
DddVpv3rRQAx5mdYnVlHzd/QaOwkUNVKczdyit+UyRaxhfxEYvfF87gTvSMlm6/veo8piSuWfFJ7
XSW3BLEgLBSVnMxbwZskChDSBBh/RFZ5T+Nk9PIauO0twshu9ASuy/90MJjejLepqfOzdqF6qu0b
HiEJ4pLQBav/LIKroD4s+dr7PEyRvBRbG84hUQ7CoUXMib3fSfN4pagW7l5vlcony6PPeCeEWWum
dDZN2Skq4JQdyWLg0fpeWRWEbpq/UG/cCYxCeC9ww6CiSMyPlFUyeJdAPU9oOHT520ool1zx0npn
UwbKAPBqsq6yx1fiwj7RGSslwY7legsmMzjPbs8m+JGDp1Uw2grqnSzso/KeePG6ghIqjA4Vc8KY
gKuEPbMB9yqYGvwr3wI9Ob+PKn2SIaD2J8Wkv0oeHbIj2gVdBLY53jhIdWiiYbk25lFqhzzvn6wj
yHk35bOXP4vsS1BPFmJ42b+VKMUyR+vPekNoibQyQwiPie/Io29bwMnVEjGNfnNaX9rKpM4a7NDC
9qci1kbhjE2nC2kkSJFZcEaL7XzHgCmyo/EpY2swqMgk3CxTc0n61JYY9YigAHK3rY75eDFYyWGB
xCw798JHOyRnGnqg9ws5c449BTS0yIPwEBGZ0ZAtAACCfHcohjLma0FbaoTVGjHx7NLRAFo0IQwL
qmrFRGmdWAR7Jpw43PZ4gv8Kw1hIDQDJtHbSgtZY3/bhn8nivYcMmNYPkWlNUd0bvu7i3sdPNWPv
bOwi0VxJnrGAQ+1M0ABojFK23Qp4Lj+jM0U6Njf7ixIVTUXaQEiDp7TkGSN+A1tWcSf3NSlMROPV
CMt6bWQBHG0RgBKHJXgnveVhyoePVHkpFFFFHt1nXeHQaZtZYIHWQfG1ZWF9o5Kc9fCzjKEYgj0C
uLh66OzA3Wncs4VMfJ4ixlV1hk3RLbBNBAzhv31lG6NLCHDoju229fJLtzMk1MkXTH/i8NKjeN7I
kggBJHNR0FNCORY3tHE90Td8cauekbUQXUWEn+ZBnlxceLGORYzqObzIZG1TQCOvS1aZSKrDV1Vs
+NkN/0042zQ55O520k8tHwR04iGIBEzS2crEAu25UrkpRgCr7G3wY5TthykC7qXiAlO+xxJfgn4P
CNDioXAoyXNt6StPKd1ow2mQ1qO1RQ6wLVkGcyQH0pq1GqsOQVUW24KpjWa9msJOAPV2buXD8sEZ
9D18Ft4hjCAvMfoXUfVitKEP7tDQ5Pz85PBYAHd4i9p/pfeQ+7vegjcx67WW/kqa2xTAejaaumt1
E9QfESyMaZCkYUj50BGjIdRIo0enAncob4LwKWFrC44DQ4PefASQlCBHM/XikOyVT5zhcbR2+iBf
6vF7qpDas66fSAMqdJLEnnVg2nKKhaKg51KQsVNoSqDxZ6JzNvyzunM6IUZB8BokjMV2CvH0An3h
OAMS4h5un0IcCqQQBSl4JB1G+nrQQDlvurxuUC1oxAz4YAGNAJEzV0Ou/YRouKMv3zp0JcDL8MMj
4luQX3n+quqrRaBS7blNhYWCmbt5U+J/gnYBtEFu3VbNvFclKescWGGrQ2GbvYcRUwjsi/90iACp
/AjQ1iTlO80+8Ig/Fb6l1P/WimeKLtqiwvZZujJSbmJtwRE+Jso2T1HK9E6ODIYP3yJrU95oGsEk
zI9HklbG+2Bt2vGe+v+66Sp3q0A7aNYukRU0SHLkMD5ktNOqzbJEUTU+23HnTchfTWLNvzUYVZaY
bBpG8H34ATa9fyn1eQCeUTzk/JRSVBVrKSRc9lK1V6kyFiVZkRzd0k0JnsJwikCeUlmp3aoXhgVe
6IpdoolKfgweU3jnH7DL+BAJdYUa0FQ32dhnLGyJNjz6uDiz4c/oWZ20jJtAFHZujv9yEJ/V4K0W
UUYDlfwkRKiUF5UNatChc2J8N3DS9sU1D2fp0wiIimV0iDxPO/OLuo6xFctlfoqzHD2ptqB6oLu3
rDUyY7amR6pQUAU4UqOI0vzOOAohArO7ASvCcBN448rd7ILGUS+QivGhaX+xf091lkQPw7t4xMMC
tfC+O+48XUZE0OE9a4m66J9qfe32Ur0lnxqw7AL6qZ5YbFDd0H82rE6z+Jp1TF3Sn0B689Brykel
s2Y2IFy7bfAM2DmP3cnzb0GwU5gImPETMy3UmMIgBw5GUTMv0evmLSPyt9YtUA5ddjTdrbJ4icRO
lJ9sNp12ZKS9VpmeYX0ctMNQPstsKWVn8O1E/Mj6mcbCNPeD9fKrL1/4JymnONqNIwoTZ9aOybT5
usu2aN5uSEz15Pxq5S+9ZCHPTGyETRcZpGJXKFr2bHVxbYIG6QhGZ+pLkPNYOnl+gxmxGIgWEQ0k
rYCAMxnAiP8o6/DUaLxY6tYQlsHwGzjpsADoc/LiYy5uyktGyzMroQsVZyJN3apGhhpjkCFFtWOV
L7ms8rHB4XagXaoal5sPzBlLQXhRIcyKFTG44RKdA+EV8YNdAVo2IMh8v7iGE3Ks/w0AEc4128kO
ISvPTa0dAYgiH4mnjyw7hNYOE3XGoo8sBB8z+45GNs33Kcv8HHWR8jSzJy2NnEO/PsjA9zlw0k2t
rNmVz0fryYcDGXBJTF9Gne8lDBeRhgpPXVjwpltr77HuLVNeJ4uk50sTf4iMJRL9pEfnPtrx9DvT
zG9dFsBcNT4dnbvvKxGvjOuG6JIPIM+Oue/6wUYhXEXdz+Z4GJz4TBcHodj0/SpJLq25p7yCBE9C
98yv0WFRJbu658P90zhw/SX1uZ+sApTMOH4yvCrENisrH20wU2h5Z6mnzLqkEGwp4DjwleKkjLt+
cvtkJY6EWdhxADrZhlnbdlcFxyD+Enyw6CoCZm3Wp6wygLQ+NdCYeorFyyToBYPBlrAuRD5Imr3u
m6GBgwaTAWGbY3Bct/K2ZrVYl0BFF2m/GS3EZ/JyZMhfazfHKN08eMrwibSCqw4H5k3xMezyNdV2
mj5tRCdAzfA8UI78SsXJUhU7TJ+BfFaQYQVlumwxLmbNqmy/JRTggIh8LJm+LNqmdB+UPzHBE2R7
7QkQm8SgF8on/oXbaO5TlVnffJf6ez52fbBjPm9FvybVoWeMjjKeaFE+nkx8stUZQCF392rcdyz6
zAFdeLxjJFVoJ6O6ldae3hECYoSPjRqfqK7c+EzT+dAbuqNkscKdauCBYCA3OhM/9TSw3qsje+Ig
wP2akN7O5iA/Vz9gXCSq5DDG/rarxxUsIaQpenggH6TJsId8SMldq9fGQMFenaueDNXGmcpXOBZO
W52HANkTMD2kn/yvULd0f3pPXoj14qpg0FPNW0oeXoW7J46RoK0cpBhAPWqeWi2l76eZ9+Z/l+mf
IiAn8zZqc6rbl+9dB3mre3gseNbqBtsX88HgUcUXCZOjUD7b9pCin5dGWHwrpfsdBkhTxkvw8eC6
ZXoKocLIcMijULEV7FAWBz5VzshHZRRkkZHeW36DXVuEyY/evUQNS+mWjr0XT4ZCgcbBO5eGSIoH
bgCBrsr/B4eYPaUCU/3Ln74IVhSnDz94RtLRGVmladhMYnmb1hNSUswsnQoc8JDj2mkuaXVueFkk
dV/V95J2gfifPDrI3EjxT8kyxoDo121H/TyvlWpsIObAI32rm9MQ4tlKLti6+BA1bNNrlERiCZ3p
y6O3GBNXQukmPTPCNHqihgUW4qkG+qc/hF8ZT7qJzg6dqfbRsl8Ro9bRtF89YChlsz1aseBeBOqp
KW+xqMF92VbWUeIGgU3KsC9h8JXzHPFvV5BzGy4e079LFtrrtWVcJ5OFD1PfSoNkgi6YERpo6SDO
7WQwNml7gmwhdte8+J0JiwEUNXxV+VPCAZ+Hk0O3gzpMwqkVcvCnz0l6FN2tQYItbWeP/8Y65UBK
YpQIJH/n6z44AFnzON6L9BWp19YHpvnMgnWJrynv5gZVU1D9OPYU7hR9DyiHdlBNCNeOmLLLr1rB
CMN8zfgVsOLKS6okMzzn2Xeju+noAjDpZf04aN/qACdlQARH2MQvWZfIFwhcSuR/AY8k7fe8qMnx
qg7kx87H7XUIgOUqjKHIyWb1S+Jokh0CtjdsTltxF0sHUx83LBehbuB5RxUKQoozy/IuZnAri3cZ
22b1VTDPjIPNgGCjzwyeCiQPh5y8W5oDvbVpYEeR6Q3B2ZluKxMhyY7eXmJpV3lAp0aX8l8i45Qd
tkogZnjN5fUcfSvjUJDuso4HYVb8WvI5Zt9OX6GhCDZ90Ci0iijgGPxIkKLao1a6VtQioT81BKu1
K1G5JNWFcUZOu9xqL086QAMI2dBhRsIhKDO6Yhle7XNU2qr3mVkHv3gU0kMipkw8ozNKuNfiFoE3
GoA1ehLFdH3Nbqar0TmM9RmszQnl0lvKtkl8iUERa+tGB7uCEkL5iGaVR5TbYrheiMPGQ/Sg8dXs
uIZCkXG005ZOPbmjLm40NIdG/w+2qGHc9VpcFPgaou6X7XOhnirsitO1/mPITPMbIAdW9uLw0aj8
Gia6hvpnZOKq6D5lUpeC55j2SzmEiCjgWWWqNr4bsvpmsxW1U8MOZxasCwahNdlebu8dOHucF2xg
6TXphNTwmDXnMf1G/LXwi5uK9YUnqGusXYFttCtDJ2iCYzKeNHaS1bymlG6ZgY19G5A3AmGo9L/H
eUapAhIbASljO78GDWRAvOLWumNADeLfe/DH4nRyBLx4mrgsMAFxc6AxLJeeDL6I8+mC93Dqz2zk
CGPye7YXTtxCD2x73hzm0u2wzPoAV0rg1NLWMAIX1ozqHxKZQyN7Fv7XqHxWJfJzOoZ2Z1jEKbL8
hTHB4YWSj8ysJxKZIsPPjc8KjVrH0m3AQmFyvAmEWDLCMGPIgdQqKs5OYfYLLFAetEjgaoOpms9C
RAReazLhx7bD5lKqoNTIDpVRB0tP4h2rGaQRKkNQ7yTuIhZHEIaIhvPX7LJIdQwVp1HeaYBbHEFS
mOyE6XdeKwftLb/QHNilxSUto482ql2Ftp7RvVIYixblz8TAAQkhjiMaZ3BmxF8Yjp6/c65vdGAE
fe/FADlx5+qBsVdRbIZMdye4u41KZ0RiWK5CMz6E41aEDJwGLGmwpVQ0SnFUIz5FOWpcJgu9XZBt
EvZYib4qhb++o1gRGIqs/Fo5VFF2qfQ/HuRWOHdokxLmrKys/OKfyuSlm31cOevCrU8wSVo+Er8l
doYtjtyumgq628n0PSeQv+vhbngv9GQxvRyBto0xy0edEBcK2xB+CkHZdiWZAo2tV6f5J43pk5RK
WAoNf03uYvB/isRW4Q8gS9Rv1TGKHKkk2o0eOi9nGFGLlUcan5XxL1UvlfbPYEEt+ydV6xfl1UZy
CxsQZniQnYCLSVD1wlWBeQSCC/MRhykDjY/HIL9qsaBOoPPhhLNJvcQxHxyzfMnGRaqIjhUCliZS
aWAPg+Adhcx4kzwcpIb3reJdiWBkSIm3i+oA3e0sEbW2xH75mB6QS2sMxA1z05iHwt/LxPrV0Pjh
39e33nsQiUYiBgOLaOSslIHJ6MtsrqFU5Gh6QK3JmrcxyX9kIU3s4TCh8W6hVDHAx16zF4s/j949
HjAl4XRkXe6Jy17xnBJLp85DXMsMAkAAcScLIxLw8Udr8czHKIfK+Y1BzkXjPY6vMDn2dPTyfJoR
asYOCWHYKdWewbyUEX/yCnZ9Z3NfdOJeJuyUy8MCEEOwrFA8JD24WERR7Ety1myQpUxloZJqBPMO
I11aMgUh2eGIwkRtXbviwIEc+mT3lSpjBsdJcphPBGjUDvvnlzjxhC6DHlRajwgNp0cGhygTvhVo
VOk5qF5TV8I2/cn0P3Ys/mitMuiNk3jtDOI5KY57DePD3ncHtI4xn3HZbeFsrYyA6U22CdJDKTFf
1z6CEs1ZDEWxFaDhAUWUxq3JAVHw25XdS0kllCevoqOAIiEhPbYDP29xHLVkbwITISZ8vHY8zkCL
umZnaFtz4u9ucWdoLdNolyuyHeB0OIO0qogxtELA3am86aqnGBrovepV1Z5NH+kXugdmJEp8ryo+
feZVW9lsx4NZmmsBbbRHmGmMOzVL2HohD8XgJipnUcTZtukMAoQJK3grHIqzuoYcAkXdCZ0FboB8
G3DgdK7NWZjeZnsoNgUeMFnY9sGsKZgB3EcluaSG7NRU0Boxt/10D+LTnDSo8+GN/jMK3mwKlf7c
WAwp4aWCQPFfBmVzwbvrtx4JtgAgWaRUMCpFnPzxkv8mwoIEjNcs2hyaFa6rks+uPKrEFZPUx3s6
Lysnww0N7onK5qQe+b+nhChyo14knbxKJS4/78kOrSx/21k6vO9bSAXCoVZf1fQYpit+rG2Sb7ti
i919/j5xatKTS18AvDeYl6KWicKKmrpNyAFaYkctGGkkwXlqMcIq9w6RVSfjOVx12onxZzANG10+
zDwKuCkxOaB/TFS9VnRqDmO12+AnfiWBtRS9TWtimG68pSk6I7bxGaAbrceZvLQX47VSPVtr2CTV
GqocMGsTBxI0NUYcpkVii+7iCzG7y6x4QbQGuDyaZqaMpmsvCSeC/93L967lxIedfqdVY5PU0wsV
W0WCVpKcyUYKLNRwBFlXh6T5TKeQHwr5yS2xsOKFtqFvC7ur3aJxM+UB2RwHQNvtPQOwCESNAXsG
XEyLIRLpJDR2rOoYcJjMbYsD2iRJPaSY3doUdMYJKw1oL0LVg37NL8ozMF4Yp6SVmDLc70HMX9D3
Gpg5kadEzb+mZukL5fNZwfqU2NzzRkLWgNbPedMBNzq0uKf9aIe+QGbBEvGulRFPDtTyA1+GR9+g
CAw8VcWJMNENGr9m/EVPSktNMsmAocJMXK6xglgjB9Nw65Kerdc/ff8elD3sSIv6hCgB9NsVgazE
J/UoQ0kD2DfSW50FeMOmljZFSCFG8TnCJCwIGiTWBfNZeKyKFa+1lm8cTaaa+a7aHV1UVIG7uBnC
Th/WseLwacY7nKBez4wg21TDYPc9QWbjZ97SPRO6oQbaKkRJMOTEdDoKsUXts+qQD74TED3+QNn3
Ocq/ReyG2C7DfcE7TGp8X2e2YVwpwlvxJCebCv+tFymOUkCn5atJmWIuMrQYBr1PYaIL/SzHYypB
SmYP3mHOiXH9ROnkAApZzHM6K1Ncvbgm+npWMSfcKAJ1u8G0hVBhNTnPUrByRAJv/khAr/GLpOGh
zY9ARhZKOHO59rYQmItCcKfOXNqe/olyhqenRNjJlAlRT4wtwjcJGCE1wozc7lU2C9W8lMwOOYi9
9l+2T3PPyTP+h04s0NcTJoVBB+DHuIfup0WUfO8H9oQD6+AQuRHbyjy45f1bKlExVSGrUDAKLfMx
ddPKJ7xkVEu2CamrwzImVv1Rp9vTFUpv5mvljJlKYqfVvkrPX2mSuGp9HJ7i8CxQSY3+q4E/ReI7
nIWCxVSPTgAlrcW/x+R7yu8RrqieuJRpihm78J/ldqmQS6XvLqhokyAb5IyqOe64tkk7fqbNzILr
VzrmW4mUACtHGeJ/h3wikvFR8llGWQ8Dlk4lXYsy6M3CD4mtZggBEqZDNvCbVMhLFWOtsiQcZs9Z
0W5w1TBJGTeVdVJq9TQNRyHnsGFFLwW5q0fGAU6V6e1Nr70PhcrPiC2FxKjV1Gb/8mgjKggRpo2d
AJsxyBBUAcXEqk4iOMaW0haNZZ/8zXFGMKFK9ROoWA2NVJx1CcHCxgXJgsrHJ15Ybj2vUPDIQ9Ad
0BeKXNSbEctavbNavC6rPt7MjnpoQZRnrKKskjQX2BP4rzMXS7/asaAMOeQ3Eyxt7kO4+9FN7376
4Jhr2Ak1gxkaYvgmsVv0PlHHM+dvpYLZf76U+k03jUBYj4SHD1hfV2HoNAV7T+BLPKLU88pduMc4
4hcwq958FmwDzdbJWa9htGy5qT40TMFCw6PrkOqNA3bG80dMqY8TtXXPKkr4q7Dpt5AZdwXvCHNO
ruS33bORjX+WTeDGAkGx64LDIiq4JRRpNYwcDuEkQ5r5IH8uLp96hYUF5VsBeN2n5FMMba3rFytC
o8vRV/IgDkSLJP8g/vbfSpI7ccpEomX+4qXLrmXkYBEYOJPw4dAxXI/I7oFdZetjSeeJvE5eZ9Nw
AHcvRKGb72QIPBLI2USqCeQq6DlS9mZkL1EMCmUB41dkZyS5JI5kEl04i8y5hI5bNnKeraP6G5hZ
hxFZUTyns+jDxO9aDxA0RN0txtkxk7OeMG6JxhSJf96RPwRpcBXkIpS7eZRCmPSIVvlmZQfP/PRo
X6Wc7fJOJDQMXmJ+pDI2s7PWUmvZRfkVF7SGETL36KlzTenIs/nTY/CAgjOpDQuJmjmdiELa+1Hb
X5VgghasU9EOTxGMnR/pjkQFIl/C8JNk1OJTXN0T+r5hw28yJgs7Qz/mcMUWpa2ljvBW6iViuWXa
b4sTrE3h3Sa4xu16ox8S9HkL/5uMDcXpv0KLEPoFHyXiTyBli2CvcJa6LM1uJpsEtB3siDFUYUD8
CXBgk/oqXtsrYkgZzNc6YsBKM82Zs2RO0tsyVsTMZV1kgpahekcT6Bi/GPCUncmHeax+qAkEiueV
+GBKyuKecsiWmIEscWqbbv5ofvGQ+Dtz3bwGcqgWGHw9ClquTUzdXLnLWa8OANbVjVX45UCMG7ec
a63O2GtJwO6A32E1flimk65YNuh40m3xO1/J75l3va4ADbEnX+AHX0hO8gMLJr6A9K/59y9pbtdf
jFnVVcytcgZYjeyISc6KqZvy022TUw3Fm2Q3lIraSvWXTrNX8JS6gYT2zMkXBxwR8kqNF6KLTz1y
un/dpqpt7LfkndvCI/wgFJMrPr/iqZ0+/6PpvHZbR7Yt+kUEipl8VaCSJVnJlv1COGwzh2Imv/4M
NnBeNvpc9O1tS2TVCnOOKd6GaldzztI30uRRrjxZMkjcUd9usTUeBE3kIQKCv3LLL3uxT025ZIvn
dguFRpG3ZLUIHqh3NKZFq0whFGrF6lsMG4o19RuwDn+VgXDC2FvZt+GsuRGp3yZ1Db2GpyOyDkl1
AgWWHDTUN+hGuVOpnZJftfOiFmQ9RyxeaI2ElA01fYeHmIkBPpk6Pkr5EmFEqnBnoYtd1f021gGJ
bfxh4/FDxNZRFdfc2t1T9cb7ltqbzoJHRzaI1zOATa09PTHKXRQ8a1MOgDjSZU9wA3gMj9AwDo75
q6U0gXnWYZZw2ZnqiUFYJaS3LuIWwvSFYN0CXWOGa7OCvTMHW5vaq5HBomnXKWndowKKKHmY0ZcS
NkR91bx749mtge4BzZJUqgGH4KtTwUTTBrgtELL4rhyogd+qgXMTu5BB6jAbvBozlcUnZOiHNjt5
HW6XiA8IkxT041NM3rGPUA6d2fyPjPFrVhCGj0b6nBoMBrCwxznd/2y/GpJtHL5U+T1+Nv0pxYYE
4aCark2xh2YzROep+mAjl1YoJ2jLJ7oiLX9luZClNjpgJkQ3KNcMhTivySjFmuckBqkJJ8moWZo3
nME4YNwGfwuncPePjy3NnqO5qpKPqWccRdFUMWKzQ+QyBusTFG9FK7d6qNx6DNRYC/hpCoYVGVLz
oSK6oliNA98iHp1qO0jX6yLtRszmaj64jP5zTPY1tfaI0cKPSNfxO5ZV/m+O0sftzLsllXGVNf2c
SaDF+FXLuSN5ziNUvlt2oFa5mSygRpUqVmSqerHf33VbHtFR45afQW+cbYxLEXN21h9WRzJsRotU
2x1uJd1cjzk8f4SNFP7JgvMYGdmsSHWaH+EceIkbphRoR/0P1f/o6pvQUIugxruxiOmA+2qHLOW1
tr4G0luco8GHG4h7Qp6Is5dUn/G1c45Ff06oGcfsLbPJb2CU1h7c7Jjpmz75F6S/dObMejvC5SF5
yVPQMktwXkXwVynjwytYrAd8PQzRx/qBcxA5NDjxZTaRaMtGL/TAEE5bxBoLIbE2Ik1PLjmsgx46
PY6WWWKTRAIdp6IW6wSchSX0k1u61jmwh50GH06ZTAsKp0P9xo3Wgx7fBYkuGaHkQNZGUKqd3EAg
ZefPnK9LZ4B4zTdI1ZbN0eulUiEJc63DYOK2jErzgBtj1VsHl+ZqOHC2MMJ/ye0Tw9NWOQyoQDTV
2OjmzYn9J2DQbZladz1uObZYFzTMSlaDUjBExX3AcAktgpVSp4TQgJlm8j0iUXJkL/EKp7hDg3VD
mhLDOJSC7h8Mtu6C/HK0zsuJNEuxdAg0XQu0q4eV5XgF9TTCZ5LLfqqnSq9HYNOK6jb6zt4oKfB9
V89AWdIV47f5BOtWr1eD6lmo1nCIYxP5xYLe/FjX8pOkoeFYgn9q1znuXoYscsdyVntjqtdrsKio
zpd8f51/ReSAS7r22dcQKrXBr+gzLPgXvMvvpf6FdCeBr/1jFavBoopbaAdIICb3CLnH1lKCk6fz
HFdEXJceJTVGxOwm/RWCSGT5uDgOEJnKTSA3ePw4ZljOeRNgqjfgJ+m4dz4NWErhr4rhESsh5V28
sTovdADfo71fROYRu7dEX9SeR3oiC1CRK8xjpS9z1dPyX95tmOm0blSwk0XT9a0OSyvzOmwfFntS
Kg0vMs8jzErO6N7+IKiGum/HBBad8RYqBWnHzbjX5Cbu14XPeINboz25KSKuVWwvxw6d4daZIDF4
7bSSyIb8pQUjsiIuCtFPFkj5AU6ujW36ghAbOheP8dopv65NTYxF0nwEOm5z1NMt9IkauWrqUxBU
8k70IfsriF9mtUmb7CBnNVHr5mB3FwrLAqsKXr3Wp74o+apmMkcHrFQh7JrxbOYCMQgQvc77UI6I
HJf5bRLjVlo8U6xcVdRqIwIV2yZTvYQzyiKOAR6/vnKCgBN8Mk9z4Gso/GstR38cv046ei9cPNJl
0qkx7ef6cqz3sh5Ycio82XRV2ds4HFW61xn5V9btQ6u5mcpVHRF076x9tHJWj/rgpHfkPTOOuzgW
zxR7rY5xs7SmrdV2vE60KTzwAPvYBn+WLaIrikTCjAAypNecAiZRPAGROFH0hT7u1AiSCNlGSfEo
ec60eQWMmkyEf0P0rbtg+JgRNwk5Gt0PFp4GjYZZ3wwa0zySBxEX6ww/ku7fgXU4SEZjDHGJjR6k
dPQ1EeEgAt8M1fAqnsOuIZCa9Y3wixc/KcmRHKE5TIwH5o3TPdanNdyncycy4E34wXGJBjoCvuqU
CGwlIvOuucl3OIAO8/FvNoyK6Q8YYHGUso9M9x2s2pHam8ux7pBzUYmV9OO84jHr/iAOYDhR/Mdf
Iwhzl7yxtvquuJx6pAPTkLPtR/kF3r1LnCVLHmqNfwblnTnyad4DMP+OATMWSt5HDmJjXDVmvSxi
JNFNGb5v2inftaEGFBnNGHZoAbsdA7eaWesAaGNk2HtRmbzf47mYjTzU04E/XUJ+papPt8wPV0xD
X0MTt0UF0yjky4uZGZTBUcN14BCWUcJUU02CBJjekYzcG++lcy2dn4iZ3CqvcC2mycEdeS1QsbYB
Houy8hgpI6zWyV3O8YGiLni6WB9K6EMBEqeCpUQ6GCzq8Lv3uKBj6ss42MswWfNWH6woWpuz+VdD
bBwyMycMqDD3w0BRR3aFTc3gKKcJc7PLLL3FkQkfDMVPt1YL3vZU2VhJiUOxUPGIb4yVXv4U+l8t
UO0P6l2viVbi+Av+nIjEBIzFOjOskRMxcv9NkQ1yeG5MoJy0t8juYIV8pJg4LX5QZvCIUdZ96j4D
aB2x/hUyGC0DJrNEncvoSczJQgm+eMr86jfROauyOSeB0urNg0CZOJztMQuLuW0BlcaRh9aW+JFl
eG6xTHdW4Cl4Bxl4LJxaCxjrEc9hdzs5F3dICoTqL7UpXSmyZsV2qDATKqnjueo9gnLb5c+Q/Vfx
LXN7qQx/Br99zWXAARRxlYfTtDSo0cnIoqn7yNt/iok7nrVOTscZNzOA0iGVClWoudNJxLDh0hS4
YhUJJAQRPOKvwgoPBuvNYmKqorD5tGHGZPYqBXQng13QJ0dzeNFxmk8wdlmC7EZ42/W8BJwt+sKr
ihXN7Zmawq7lNYgOXbE3HEhsPltjpI9rBt7bjtV8VfPJDhM9NUmX9s+I66FwzIXNIxyipxpZew8d
Oqeeql7DuT4F4UqP6DPrwqu5ziMKCqdLjoQZEpM5+6S/yOtYA7AruKXSCsmImtjGQYvELpUhbCta
zJ4DzUloKkSHi0T9F1C+k+jihVAD+kZ7sc2LHilzlrkfUQjMWvppGxYss9iS0amVX5hRpWkfGtQZ
mBkigqQqG5OHg5a3gTErCvdqqrG5REeA6dNm2VbGtI8kh/MdsRczPFE/BYMuK3rFLDjwYHS7Nr/G
YhMTPLy0mwieDFJvK7n4hvlRG5BN0sratA12Zbv/V5k6WuN8wJihta/jjFkgNmAVjuJUxK65cJvc
yytTXbTq5KUxCkKSmgHw0h6OpvxVwmzHkoXpXS/rpZ4hZ518NVm5ipKsGpXwkMGg7ZF9i/GIBwl1
bN6PzBI4y5q0vScsTDeWxOBL2tUC/gMf1tm+dh12W9MWX1GrI9oyUqRk56FO7H0mn/VQdkwzBtZj
Sn3QCQRkPQlR16HSSiiPwybO98Xo37Qh/MoD+dBMrDx+qcLkULZq4vIEhWuikFkCdO6/ULE2Y5GP
dIQlIBoW0SKd32hEUI2RrtKJWSWRjx7BzJsm6X4naafrNMS+pjnD7xCULGQSFv/obbQBbDh5BGpF
kV+7vQsrMcDCW9pIWPAHCeGF1cBk90KzhN+Kotoa7wlrCrtplqb6HfcniUlfobREcdI1xGtSY6UY
XJB1EjkKncUVP0I74E6bab94adDJoTKkKrWT48DyHknynaAb2z3PKgpX+w3ck0Sjg7auHmgfbOJ2
XfDN2h6gPXo4FC7dgrUgoik1xL96Vu1dEe3AaDLSBWVJbVZOe+Z6VHZsJBsF4C6sX6TrhDkQXRKu
UZB0tOPT3LyinhI9b/6ZEi3GKwPrcaZk8y6ecsyH5QzCDgnuUf8MsWnYWEtWmo1Lk0ayLsDv1Hkz
CR1tyAEoeAT+c76jEtFxsGukqcpbwDSywWLVtBcU++LigJKLW3Mb+3uZn6rBAzaqJ9/VrE/qS29O
4FyJ+FVRSEbY5uhVXO4xoeLUTYCbucf5JtMecyvJoJ3rIDS/+pytvYM0/mgq+kNScOSo0QhR4ioq
xacoUlRkleVlnYMSplO+GeBhda4JFCKdogLes8VghhgycurfZmueWHqVGhPA5RyF3e8w8xWMlDmZ
CjS80niPk6cS34B3YL+RCw9eiCmBLiMcZ2RlWc+wvJP2PVr3edg3QZ4gJbek4BkICY3cbFeTaDNx
wov6GjMas+NwW0EdWAco3x2ngEwU6EeBp8svCry9NeD/B17HKHzK6J+MXwdr39OLS1wo9pPbahun
4Xb2bSUdap6wWinlrhreY9SPAzL2TnvpGe7qzZOUiQWBO5V1mU2eQbRVMcJ2Sw8EwC0bzvn0mpQ/
jKtrnVkVnnNBFKoGrPlYkWEZ/GOZbJn9uUIMx2LHOjiDiqqw+bQT/W/sqw+3EOirx60V/6YTsBP+
C4Tl3GXHSCLYIhr0uYWdrl1N1A5N/2YU12FuCGZJc4ylN6StK3z3im8YYod1nOqIMNgWbI+qsLMV
w5RcLeVH8K/NxiaWAvzuyX7iM9SmmJuzg6ZPVsk2RHUGMR4bCOGlWBAgA5o4+8lIt8t2VQ9HdMWh
3qwGiCUgNHz04uaFivIUu2eZ3hKoxM08fjQYZobKo2EKLrERwiR0YX4gxlfED367VIUK5ID85xTu
5yGigVkMYVBzxbSfgzUfxr8wuWvJa5vdkinC62auNO1e8aLLPwsTh3KuoA+QKZ/9xOlH5z4C9W5o
1Qp8qG/C6xq3k9ynNiocxtPBhFuoU05y/piUbdr/WtWnYd608lWZ47kcmHj6MvakZHUe/8CE4Tyx
93JT1e9xi9Ne+W7w4E+h4Jw4+IQuab8GuOD2I4dAmiafHeeWQJNroMiraV/1B/njXkrSjV7dWkQH
DoNVAMdWcohQFFhdlwOEU6EdkDFCuBISY/w0Y3vvCw+MzQZvcp0ykN7hxZHC3uNDaJy7H58Uelm2
aCLmW/YZQvCdaqn0cqGgfoT+BmALOThCqoicX3Y9mFsVVB7RV4E5SmDOaKwtg+qp+HTwfMJclKwv
946/y4ieIYy2Yj290oK1gqnIXakI17MjxBQPx7iN/CJjko45NZh2APPIZEjiLf+gYBZBEW6Pwdoq
PCiRUvfmpLPUYxsOQwxJeePvXbmT2Z9K54biM32SrTVkR5t4peTAjnIMPJnsEkqOahuT1jKwCtLt
7wl2Q/MS1Neg+135+ba1opsf7Pv+IxFrS77qFIwmLx8Y5MHDUcXcHF+swmc1XNTpBkknJCZzpRmH
km9q3hOpjPkj7s6Sp3Sqdg4cPwU6pPsw0JXl/I4dRknykAt95w5cl+W7ihVGJ0jBWVJoLFPE+i03
OBBaMQC45zdnNzKWp0Tl7TmEfNxa+WZr/+r6qs1j7nVO0aX9F2+gXHQlOC88wHSsStgvgfMviv3c
4CImozWafLzyWznuAvs+DteReJLYrL/bAwsQPrYwAs4ZoJQjLQrwrAK3PWh/e6e4qJH2InvkWtJ8
NejhsMQ5w66NCTfQVp24BkgaRPwWWiywqWSBLKzRkE7BFz+l7h59qW7FiMF9wD/+wHl0Lx+Vs3ba
Q46FQSe6EGd726568RCAZCwk38TXMJgVe7M5Ku3d1KFa7RqXAGBONkT44T8JMjzl23csrDjQqiiE
+3jAFIABIS2iS8TfpVwLF/V3tCwEDT1yrHJjC8rD3VzN+qOAejDXrfOSaN8wZWLUV2XwVotVU3c8
VERw3FyQMkqCxP+v4vevax/vGLtibPajxoYKqq9E2+dOlB46a0KU14VOdqnjsxxF/ZVbCQ1nNsBB
ZtDZWh6yyb54BfRo3kymyMHkHBr2A2QYdnm+TjnydHGz2DOEhAv4fsSA0VoFYYY80V/OqbaiPLRG
vLebQ6CdsejY2mvdfSnDsKi5xdeN3xy0XvlkY7ZkIhD/IHXEJUguKWvutvvU/Yd0TkmJplVjSYnn
Gdt6pmy03lyk+IaU3F1XsC5QjR/N/mYGbOdYLNvI77NLqF7z9qDUO8dfi/qkCo89i/PF01f5H0gK
KhsCpAEfZG9rl1SDqrRpi23aZVvaZlSUwI8uYcnIlq9oEVvbwFqQPk9scIGqxOTo0496QPgvjxMd
IFBWPE/CYofjNe1rNFx6dw0/Ef19NhNTD5mGAtHzy0MkPkvlgYasLNddeJbMcodd33gWF8i4oaCA
5+Wp9ZrY9gxaaF+8TcpR5VmKuyUCpr1dfrhQnrvoyjZ239CR5P1+UDybithZMGSufmf3Z3Xp5U/O
S+8zp2WnAHQbdeiaBWWnvhgz0JW6UFuGtFtYKoj+1Y9meLWtbdduR/h12Iq1HksJUxxICscCoIGz
FXuX5dEdY053R/UwAD5E5AiaxdlwNyyK47CbQ0DaTcZNF6cveURoJqKtTc7iu9nY8/1neGq5aYzd
pD+49up0LzGzFZGxVMU/xWLyiQKrWdcFI3bUBNTrsbFJzyMqJfXHHH/EI/zN9V+aov7amMco2XAJ
zM99tMvNJ7dbetPeHATLbIjfGX0osGiGJUretZW/Ubiiw0+UaxSfWlLUnUfKTGr4zj/wQh74UZ1w
OzmbStkK4zwTKtDPaKCxurVGJIgB4WYVKk/+q1N2ESXNDgKPgGUE6YTEpJrrrFqah/pzjiMDL16t
5qRlZrWtutYJQyr1kXMgrK8bZDN4rYpLAIaVzhc+R7HUT4a7CP+yHQ4MFJfv4sUiIada5sVWeWcY
Y74zbh9uwaPLVnSeOtB/9ir8aqxtenWDyYgAZ6xcHAC4VF2Vt8PrGEtry/a/XR8jcMtdgxXj0E9X
MzRhi+AWDBe+Hh2cG8qNYYVHHWsBgYHkveT8suGKbSuUXF6EufeB6obQFt3gCjtIGK9SFeXVInjX
vclm0Imb6lC6O+Rq5cOfQyTWeLfoq2p+VmdReSQpin8rpVqTpw2mwt3ww+X8iNyL8wRhlf3Jrxjm
cUmi8BIFb7XzoVOO6xE1MFFjixRX8q+HbCYg0PRhNF7jbLJKO0jAHeCwmV5SicKuW8YvNYsU41V3
Fvq7crKAiFpLAA1sobnCCTEl9EKkBAIttEeredO9vbC2lP8cRASC7xJR0SJm78exvGCl47LEWnU/
5d2U8/MMmAaxwD9+oLnD9xk0zXV+etZj9LxLj5GNyofWLpO9eNU/iVTkX0ezIj56RHEqOKBFCood
DjAu3iXaa3xSHZMubE7dBmwWT5PcV9+qgJ6y4JTjo6KeZw4WYx7MVgqmgnfub5S4oKqXWbJpcdC4
ixGoJ0xL5PoQDnksxnlYyKgIyc6y6TxWKtKYNZAO+K1ga0/XmaDsrEvsGDCWyhX/b+68wV8grZxb
FFYwiD7Zq8PYtd/RN5uTZ70xJzIJR/2Kjgau8V90A41c46yzmXwl3EEsi9nEUt8FMKsuEmF067Eh
kXvrg2qefV72ZXuI4EO2omwg5vDYZAD3TZuEs2Cxqq/2M35y2QCN+Zhfi7v8NNi+wHhgehYDV8Ym
BIiZopp4OWSvNv0IXxm7NXrE3+KTb0Bt/zDNzGGoES7WDXa3FPkPrjQkVB94VcJn8k9/Dx4AYZtb
RmzsokSsSpLq3M7NseLRPrbWzARK8kZd2NBLjHYul5RLIc/8cqZ91Iw7eMUx0PrLxUTkNTgkhmO0
9/EP5RTLu/BJs48lACoe9OVlz1/OQYWNY62iL+Zbg5/G0kHFlM9zhFJrkXB6MP7nGSWi5olsiBV9
w01Hi/I7HJjKsdEtfxE58MJfqYF2rrHBEFyUHrMtW10jdOljAN6Ledi95Dcn0Qfc+/x/B4jI++vy
VjFraVdk2pDI7JAIgS6e4HqNHOm1YmyJu7aSNSo4UXooTyoMKfqXx+gzKNYzf9PahMaOn85zWOlJ
L8gWcaFtdaILyI20l5x7Y4ea6ZUlXt2tYQJsZsfbsASBwHM2TSdfw1fxqmZPUB1IdQ3y4fhiqHw6
fdfo2yB/SWCgNsMP1p8/r0pBr7NjogCd9O8+28fNLaoehTtCHmJ/zs1IQZU1d0Ew9nKCLIn2GaHa
GMT72qxO+n84hlEFlYzSdjTC1VgafMgNDw272tc6SL0O3WtHuWO7UOJY0g/+N8LhFp6eiinOy3Mq
mXCP40eRZ6f5Ngkj1YlkniJ4YLC/qq06J+LWDOpQnbXBTseTbDUfrQpmIrwHHdEWJSp+SqZyFwev
dgloHNs2Yi5Jl9RMN/KpmKLOhLh14r+E/V+EanNodomKUJd5uTkSGNtQppHRZNs0Hbhy0gIN+KCH
7No6ZvdqLF99RAd60KDXqdN60woKZbMhCGL0uq7ljexxg0IT0Wt0UWAgiqZfgfyIkA63zCDSckaS
nfLorBJWQzaGxrg1ct+ItsO/3FF0Mfrj2BfqDfenw+QDj3pZm9/lFlCqgQyIZVJt72pG9834KfQf
DNNsoBSUwWz2nObeVxhYkVr2Ady+5Kq23UoYBdd12v02OWG9/tA+w4H5T6CV26zrPtIaebzWIl8z
o03G4ipRmOgZ07ZySjxfVLwu74MBdpyfa4ZyjEp80Svcr5GrfyUj6i2doMpayV5CCi070lkXhCCh
SDngESkuordOEjW1VeBVqVMxu4G5vfTPbvx1qLizuFrqE3C/KtyW5swM4JopGmx0saWuqqYGBdOT
T1uHL4qeXWw51LQzPV4+yDNV34BJkQzx8njrWDGmPR8aeRbDxA57SvIyPk+9f64KtyUBGHhXPLrv
RVZyzWpwnDI2nUmGxaGeR+k+lIqmJ5COctTWmfGmUtlL12BLbLZw/oIEq7pLbSuTWJwNK8P2pEqN
iQUsRtPJP/QKgAv6yFRwnGc4A7t0xKqBPqQ1kYFgqM52cUx30FdV8OEM9A+obwbLT2AoWyA6BLom
cgFCm4FALgT1ZIDlscp4Gtp7YPH+tQ1qTRxTb1JGAHr15tsPyn/EXBxqaT5bkVKtImOTsZrtJrAX
uTaCoxHOVqP3qHqCBFXr2Br6VnfTr1i+66NPwLIyj4gZTDoSHURAvcUkrKe2JOgj13iwbe1sqcYn
20jLq/QSyy+Agbhy+IhC5h3MroJ1YIFXl5F4lX5IEeSD30mn9IZloTfVrUPaj+tw8bm8utKt5TpR
xJkIaR/wI5D5ks2OYnbYc9kOa3mxzG1+niBVnlzqshY6rFLKDsOPeYGHd2w9n8EIjE68p/O/WMz/
xYLhf+qr8dplXIyBb/z24/zHL/zPeLTqFysj7zACjoOTeax6ug7YAwyTBf6VaTirY/QLoBq2WSuR
RwbuxtXouhxLrXk5cEzApYr75sNU3W9/sF5jQkDmjBOG9C6VF29Z2Ze/LanC+L1koHeI/tN3bZyb
5JoBgM92PTUujmpRzLX9q1tTZ2gFsqUxmC9nqNQOF0fRNExK8KNxR3KSoddkITUHJd6bBiXrvAQt
I4TpDXAFESByqsw5+rAvT1YtBkLP8dc6NntfLE5XXRBQzySMUV2hsokwrJaQWkBAqkbathtwXfkl
PC6fBW+4Eya9VJMqv4Nm0uVbcHoCyJ9Byn+t9fFb6i7Kk7z88WuXCBqdLtBVIJO4zb1TBQP0ihWz
wYhNzyOLbKxwEyMg7ycE3EE1b5cLiKt9+tMM9jIYm2c3Zk+t9t8DzXh7yMz9l6Z9dRKGfVZr9xnZ
OTqIiQqoTzqEL743ls7RZjdLnCV6YkzO27jwf0kk+swlYnmyhI2WUY5GgKWFakjIMkepAE04yp+Z
WZIayY44V9GBWtawD/LpErX7YrA3PTvnilWZ6AO5SuZfN7MIIjIi49AkVP0jMohYIXSjtG+WUe39
bjlYVJBtJgbPLPaBUTFIUil1KqYORer++iD/bafch39+rmnryQBKIqlQs9yErmSyv0K7Y0cvGY70
BVYbfwDoETUQRHIHkYFjFp5ZFtSERF34kfPTulixdiq7YA4/5KOOW/8phR9QUA4TNPToZOrgbZxC
Aupx5CZti2POiEUw1hAAZyftERryZWiDr5gYxs5gEuOg8wObju7Vkk+9YvnJufbpjvmq1Ls/2WEr
CF5EzvlRpv9A52YK06pKxQ6u6Xj44iz1DJXCO7CmyxAw1u0bZkx6+zVoGlKOMid7mbC4SDAQjfpi
iUTJ3CVsrdAhD4tXI1qRuE1p2/6yd9q6SfXV91vfiN+iUmuBsiDis4waK0IgyJBAuBMK1MpJhm8F
+/AmZY+rNlxOtfns3CBYcToRisVuGkPsCN9mBiSGN5P5x9Y1JeUgcgFTYJvz8QvmKmnCJrryuqHE
FTUt+qig7FX/IkpUS20w8sbWqcwQKSgGANPI4IzqucjJRgVdY5DqTkvgKOqS2sQgesZBWxu+CxM4
etGBRlFAw+oZoQJVTSD7ZKRPvh1Y2/4Il41rU/SPOJ4+Ujldnb7/U0m2y/rspQ0NtFMcekbFlRuo
6YebFeXF9xFeT4YNWGeaVj01v60NjzhTvNZCJ5Aa9C12oJtHy+QId3mBuOH8GXCM8crQGILjxHQy
Z1ioJpJAyVE5sAddCYHEdgiyg5tjfEvEZN7m/2W4HW1UWQz7OjeYcqgBCzOkN+PEBW7rMBPKGh29
4lu/ITZMpdOzZSn8fhO47Zzcyx+QIou4189BWW8Ku1XvfV+l51Y0ty4yB5Vs8LA+O90oro6KmDLF
oL10TXfbWdHwYdbJWxs4xV9k/lZS3dgZj1RXOP4l56TdNJEhlgpmmrFR3WOsZM7ckVoQKjk0WNT/
/w+rM45lwlGuuRnqGaMAAWqm3507U88bN/iunZntf5aC5s81Vf+ahVhYe1PGXx18aDmE4zth8Ee1
ZtZvSXQ5thDIdotSdfdaFD2k250pX4qDNFznnFeEhvMus1C0LR5NddJ3QUM71aVk+4SDjnGSmkor
I9xYrCSbPIntha4Fl0BYqJa6EpRqGYxzHf06ZC6XcQaDJnCr9GLN2VHRRD6vmXffGoPdunQJg6px
uY5maaELUphhF/2UwQrOjmpIqzH/AJNiqeCRWYmtk0fsuuMToQ5KTJIa1ekaJVzBptMPr9GokkbY
6tYBDaJxihqNsfuYBjjhzJCZpU9aGjUxy2jtUfudfU0j+59f2dG2saDg513DNKLpxHdqWf5VCWEc
sMFAoUsFdvnvuyPo7TUvfZ19gP1vbEbgZEams+OhAYubQdtMGXe5jEz3bEb3os7ZoQ6JyC5TPigP
1QGfn1naukky6C5Ivg4E5Z1DY6peymGskQXi2+wbVXmbOKAQPlT5i60X5B1EDiE2BBOLWo7LtgqG
tVJ2/bK3CuZa7Zz+USpdunFkSTJdCpug9X0SqJJ8P0zZnS1X+lZUybAKJpIZwlDJTmNx542yj7Hd
2McmZdoLJm5fdVyDpT8FKAX5wxazrCBJUk+1q+JEHdcuUUR6SILEt0NWk4+2a++WEbIRIbkm9Dzx
rBEdSI0KeeyN6kXoVw38w63SqQgHASuwXAZtVN10n3a4NK7//Y/G8bF31vYv/mMS3Ud0wU7P2CZ+
69N+fFp9vKwd1Tw4YcdXbGl+7dVc8PuavcF/Xw8EN41xf9ElzCUdsSp5y17S8VPrLO1hts2bXuvr
TLD+FK6+0dtQXrONIiXVZhg3XBimD0bDQqAXBSrRUoN/yk0eKbPK97UCLyBpKZCczh9cEtjhwBex
eRhrPm5igHXFis9a1cfnoCoanKTzM6cPdbFW++yQYdfXp9aFANNeLbf4QwTEFelnOCzkMIbvWSJe
EVSMlzyyGakorvOYXbLd0KjU1srpv281Ujug9Ep075S2emnbzvGUCQFJjULwpRoZUDb5jtLjC3PH
9JgaIjsSdJ5BPrjPwv2mfO0ebT4cetOM12E3+IcejWxXhenaIKuB7YnJ9Gp+UELmFeqoZgzsmeME
NbabUlOPFcqorNbcjT/xwcTStRnOkHcQlt1308vsxw7N92AehMohxieOA5vIdaqbvj6PIXWJOdAL
daU9bVHJuRtDxDnPfSCql8FI390BT1SdM02mlbE8bG/FNWYI1qfN3dGM8iY1HNNG6AyveWfQFAuJ
MMaOM1JrUnfi6MGkwPz0NWvYT2HXbo54K7WVrbTpVksZB+m9biM9VcnAMrSXaqjM2zj/DWM1sEsz
NDhRNeu3+Y+GImtbm8q7amv1wdEbxCTzP/naeKqTIGfiGKBo0NFcFRpJLdOAhZ8aHAyPw3akr0L5
klI9ORw52z53APN1GSUs+rPUNalFxuEe6FKuXbTgXqwgEGphNseBIS4zhjTNdSbZ8x+NSVp5pyNk
ifDlni2Fv02yNJgC2m+9D8uHMrD6MPVq08JyfxmFStQ2glbbyqfbkETTrrL44Xr0VTcZgoPq9fxf
7/8JTsIreoX04CCsWiQ6kIJar74AWizdzITi34b6yZnGGv5JdZdOCc3OqpWP1A3QN9jDKxujr3jU
KyTXTeHFdsC0MTYZR4fmlHt1gaYnDcsCAoqPgmWy862idXRWNmOnSq3MXRURkTX55MHIqoxfuQXF
hZ//TWtHFWVLG21KWuAL3QVpjn2u06JG2kbXaPIV0xi3qeuiGG5SpNlRRAxq2lBwJR3pvbF6noAd
X5KMql1tIrl1KihOeoyEvs38gPQZ0R2xnP2PqfNabhzJ2u0TISIBZMLcSqToKYqypRtEVfcUvAcS
5unPAjTxz7lRjHqqqyWSyNz7s8GpqVEKu6aTPA1+596Cqmx3BmP8g55r2rAmeKpJzDmGyMYmVbmj
fjgJsTXmbh5c1y9pj+vS7nEP5A1dneuzkFVAzTPjqfKD0/qnDNkSOwUMU1sk1M4mOKhpG+19/YLZ
zIIFXMzxwOyRsN6TepEtCUUtNNSD0ZcfqmF4C3EzHBIngg6NU/h6weRmSewmMuxNYlwTFKMJuTqT
allbI+ponLl6Uh4/nLbGFmvv+JpU3nRWVnEURT28pA3AZl1296Cwy4MZIa5LO5/rvEeQ3VdbgkZa
elnj6BDamfkH7ipKwvjDdtx9qHyFxDXt945OxkPo9Le6ozqt95vf5gwD5/QHAs+Dgz2SqRLG/zE8
KzxUosJijEjrFvkZPrOZ3zN3va9JX7zYbMiiU/LnizcWL3bWEQYoYrljJfw1uKDnjuebv1rshpZp
TH/mifZapdRj42r7015yGeeyGs554zcfmmBh8sm06PKjsrCsucuXcMjfo9gjHXto/KNLlsdx/V+i
Ez4mtyrbTwE58WGPSBhs8OdLMTYwemkW/fV8a7564oQxc2/64tsee8zepLLyxMbGaWn/QUXs0NjD
l2YanDPIG7D/sMAS2UwO7f8dKozAtPtlDptwoZegJ4Poz9EUx5/LxCP0jdzKfR7MEHhe0CQnN0yh
bUJALFJQWMwSS9snK5D2iehb+7R+G2ZJvGusDGykqM5q+SKyOAO7i1EvR3k/IHVzL7oqMSAuC18g
lEcSBCiN8rR3ThDvbotZIO9yiPpGgGuMu0HiLSXSMCtnypJENZ4xJo1Uzvj419zQQ53W9Hj/KSbR
HNdbgxBb11Eg9YXhvkjaA5ZvwHe6e6R1u69DnTxWcjxUvtud1+GzFpSOInZmCYr1AsfnlL0uo3Cp
eXGr7h6bLtV0wE9u0JKvOJfQimMOCV06yWfpZdSPMCfvQM67CnGuIwgkrELMoOu3BpH4B93mz1XH
D0lULDPF8q6xU/7/X37+GZZYp6sxiUyCWKiB9NR2zPbzjNtVDh3W32VsmtkPLhxuTK9QPr2WCP4k
0VG5TSgnemzr3Qb+4kdKkA8V7UFxLb+X47BYhtSpNPpbiPRz1+WV8+Hm9njK6JQ7hy62Jg1DKzKf
Xzmb4BFTbKi6j49eHzIFlwNodRIXhIEG8b/869VD6iHuzl3BBZO2HExTRA0HAdMPRkbdxWjrfVc3
7XPqEcaeyehK4Z61dBuJY6nQ2frdvZ4nAq8Dq0G40TQ3q84kxRFEj/NNwEnAUGR810XZ7mfR8xlE
JfqrdNPzXFdPSRfkeOwK+z1W1Cg7lveC2hwkPoLL0YowqKjzqEQrlhA4e/b3leGRo2DhHhd2Nr4K
B4LQpdb1EIV4NlUyyOchw6IVds+On3GHeRlXvk1UZpc6/Vvs9Duj8Kzb0CMkMnVT7X5OHlPzqcNn
10XRJQ2F8ejWXbzXuQmjZYCmqLoxLsFgGhfDHYLDlDX/dC1bis8c8dZPAPDS9LKzpQwLx7DiHBLM
G2kUHmVMKnhwdNMpeVknztImURZkx8SSx/o88s6tN7Zr2y0igpGwjMpbKiX4lZ4sU99BgiBTAvSR
zuJXVBN2IAsccDvXAd4S0Ybh3lTqFKcl0twmozwVnXWSuea5mG1yPzNJZ+ZA42G1fMu9N118+PGg
oSmq74k5y5Y0d+XkA+1gjr+JUp0THdIrPBSCIJ5O5jlZ5ySp0GAC22nOKT4kCXknRj9DXGGPf5wW
krWblgyWZeK3u1mQfJ79axV2+CwavAzrG5+I7p9CqGdLtsZJxBEztoMmEVnoVOITNYn/TdOaWAyn
5CUYp8Upu/7CqkOGuh6t+v/OVyuwv7QIUFPVjPilTVbxHLaLMcsjGykyT7EZXvuanLJ1HnCX4CwX
nHzTxbF59rKJeAcfbtPRIqGHs2mGJyOObwKzvWk7e2qUS3Jc2EXquviLWDbcG8xeYCSp3IVhnvPu
RWZ5LtpxO5Vk8BRz8/d/s2Cf2gyEXf+R+GStFyCD58Bk6cqs2t7IzsKP3ruwqiXDRDDL4GThrNv6
TgMz22ndQTxAeTYhKzUb1q7l43wcpedtFJYdN1X442X25KkOV1QC5xBJTfgqydW4BkW/i9P5mR2z
v5kZjp8y522I5ojVTClq0i3jGE3RNxHCqLTzuHlJ6uzqj9TExVzAm370vtx8sUK341WaPHxjkXXf
Niy6JnGDGdt8I+0he0lwhQEFd4HfkPHQN3Q5NPMhmdGlyMChEscMETgomE3SuxErRy9kJv6OWD69
oEa3DM2xJ292IEgP+bfph/Z7Rao7MxX9y6VJvY4CjkVVQm0S2JiKTeaMMnDAs3OLJ6KU03gzGLiT
XPGgx0wkD7ZZAH9Km1I2iyl1hS1QIINUm5fctRFlQ/ccpDcQFdxG1kmm0jz1nYXRr6rTpwCoZ7n9
2Rmi7n0OomeVYuL5+bdAJb7GtChubc3/N3Ok8qj1tVPsawzw2Ar5sU0P3XrYK3kFonxMTVS/A9Dl
4896V/WIWtcHfsYqdAQGOsQtJ6iSsbP5+di39rixJ62OKWaJn4WamCCWzyQ/rHdKxwuzLZcIUPkQ
jhjnKisebk2M/tGK9VeSt4oLiyTKKTIJe7de2syjcwhkkFV8RMKfdSN9SGT5O8viH4mUKDyYJBYv
6nzCYnIPPdejK6W6+lEb3VykDr0RZNdxcsuraYRK7pE6V0daNcaLY9CB9jPiNnP6GYfN+8/jTJ4I
EVItBc+6kjRJWu47hgn6Tbmqf651k4TwMRF6Z1gGZcaZmyOhcRHxgJlR5ty0R2CTM66Qct/2DLrr
Wj7q9zkjunTUL9xozUvMNnIxp+AoW2oQp1z+okMyIrV54BlpWnXJFBLmTJNoEEqe8TBuDu4ww8uY
mIpDwkOs5QryLE3VMIUnqLSaB69MjwPPG2R3YF9ZCQUncmsdw3iWn2pxzPjToSqynDxdwzybfYxR
kQheco+QrSI/QI7DvwymAOjMdqy7rDuty4WRB+efe8kJGOlx/m7HWvf3qUJtvf7ZVo6fk04ALJzB
Q+oFo7vcy+sXXzuoeSZaDPzM/fjfDGJNEv5nVri2OynOYcDpEXiEUv+c7nM5kANURBP1mJxEkWN+
RVGvX+lqv/28ddawW6fW/82vsxT9Vo2qbM4KBneUvTj3y1++fmkGh911KY11nHQ8o1pkqvOQFM9R
VaM345+RWGXvozi7pZzLzyAfzTbpYGpXKMLuPVzGgA7c4AE/nC/gyeUIR2BPtXXIXeYPo3LFTsYx
Zpy+fG6KOH+xyjC9hx2qc3ZlL9PFh3AYL6O860h11gzTDkwxABGpteKzqDFuuH2B9dWwve7gThA2
JMwNl5ggmimnBXkMw9PPkJ3UpAhPfGQbZbwZ5ewcRVlnHxz63mM+hrSq1xZcCb6HfRDCsbaz/BVo
QbxEUQeCLJg8PThpD/Fad5ekhmDIpsY+5xXqCR/qaJua9T0K+z8ZbNvzYGGlah0z/25bUqoa2LZ8
ov+9FPUhUf4Sb+V/F/iZoEDZhVaAkSGRjlNEpKe6bM/rZt+j4lmHHFiVYUu9ULgz8dzsZ7CdxdjF
eZmnBoBNyOTtKH2tAYF3qjQo2V2+FZZ9UzqZrqHqNQ4Em0D0uLWvI9lxh7Bo/d1YlovH3Fanzkie
jRjkpA5L/1J4pnV3RP1aWd4AU8zwDvyDvFOJ4dpSIRBzsJ3DobjHBNfdI2SUzRzZ51LokML2ltyj
hSloF41ivEhapIzch7geHaJ9GPKbuQMB2pQ1TTJd5MCakGNIQVz1e/2EM7mOZHgociYzRF/54hxc
HpxI/yesDPlqVCFSfhV7IeoL9MQ9FOBmvc5nh4AV0nTSbVn5KEUWI77MA2e7fi4t5f+F+sazXzbB
vlEYrkvKfZ+twDk5RNSRyd7guPBQG7qyNYlppEvImMi3lLUP6yeVpm6UsahQc3hYn2c5NYiPl9Le
KMuygyJBak7C4pgMgzhHExqZymMOKnGfHXrU3r5EI/qDSpvu1DyVJkECKhuh4mX0nVR29mGFqJNU
k1kQ82h9VtQ1QHxnTeHS8uQtfX+ofzh5/CNkBZ1+Nvw6Ix9RgaHVP4JBj1+K+fGxsDAXd6Ha2lMv
r0ZY/mPVU81VwEtDpuHzXKh6h46+2Zns46drikL3ChjDeRTebKGmu1QRLHqz+P+gqB8rhZNSrodo
Mczp1hioaQCiHm+q/Scy7GLfTSYaawOJW4OnmZpNhO1dPT3nIF6YWCULrymk9xQbVkqTSP7NMp/f
PUP8SlO0qCp3m+NME0LiRsHF6dQhrO38rWhRdAX9K6zqvbApQeJJJWKTXIu7CH00nJGhL1Gjhyts
8F075rTr1v9WHogOKb/wdlVKfnAnRuRhGfryfAgYDOckT8g/RPQ/L4BOv+A76//yLKRaieXcwhE7
AqsyJjZtYSwLG8veliNisdmjFoY1HNIBfJp7lyPOtfO9SAt/M4x429plveqSkdoPYBKE7PUyEBrL
QDh3/EpUTY0Dke1iwaXAKoaH9Q+qzM1uWawo8TK+Xd3wzAxAQyHGzv9eYE3FAzHUoByyjCiCDxxc
zThVqse4r4laUWCWEhV1WVkoDOvoGRAV9XseTzcpXGLGyo5bE5wZD7qg2tuT+AJ8wZZvia22a4X5
k63DKj0spz9vWlF6T9aENCoSvnWOp2YB7N5kZLXPStG1aoWZ3tTGJWKU+Zt55Z+gY7Bg4PR2Y5/T
1i59HH4t/XDtUBx84RCXzo/3EOoSxhFwdDtIv8GGqDmoBa2pIqpP1ZCa5LzViLslT03C0WN1rK9u
8WTRWX2ZMw+J2+SnG7IR1WuASxLG7WHy3H89LHbMV4LoLh7inXCj7ggjRvRWWNPI7dMHvw4YSTDl
ZxuN7vqhFl0g/iOX0I2oME+ac4VNBsEsTGN/MHT7YQz5/MdI8uZelzZqi2Uhyr1EHFv/qdRqoZEV
WqJFNmLIwierI/B3jCy/62kYr349HjTwAQUDON084JkNk3hJtGGvPrKUYb7x2QNdWYmNCYq/dQJ6
j2FY9M6rABzchtStUif1fYqDVz3SDRmP8BVeEJCEpBsgbpIV/DrfE2Ax3oi0qK59UOjXQdk7Z7TM
vbncehbnyqF11TFxedMB0OxbNfQQQRZTv90PGxWvRRvvuqn9XUFiEO2MNDygInjI8QAesODW0LMW
vTe0B5RFHD+7hEVUZeOxa4LpNG6TPnJBBgcv/M3R223Xv6rtEZG5MQWwUyOSK78I3uvy25o1aFfK
f7jgxj7Glu3d2rjSNO65XyC92XsDs2KoJCHfdmBbIKST0RXHiIcccqVCRhclS1RG/d5AUI8yzqOB
QFKFhzXPCA11qjOrvE4OvTEFadm2zruH9SW1+ejBiDt/68Y02d0hxHJKLdnOiISMFE2Qfkf2G+wQ
dtQ8qU7ksP4yDZBvrxbjOa4czlOb3bia0ZFXDngZvYZ2kROsIbOjiJAgmgXu2TDp5/d+6mmLGeQp
UNJ5Nh3/XiCOoxe9ta6FQ2Tu+jOVRUdQrMcGwOZhX9wMQ9e8LKv20qsxli5ZOXZjnm06wX2VzScq
TtC4tgS0Gum2jZGLKqbdz44QVVpo1TEjVW5vVA6/VtmMF3TO6Vx7JB9t+ly2j75rdEToWgXOyTzc
JwT/7KNhsfMvnGnY2emuC1kUrdatb9n8g46tmJgbqGEvhtfU0fepj3oqfYFOT8u3JvbCubRx0Y4j
aq1+ieFtqp7QW8JrnIprRQ39Rw2cvQhI/APKM+5l0zQep5wgoZzP9LFuUc76lggOtQHOsqw2w0Bu
oZ51iZ2FPkMeaeu9qDs4f61OXGc2bSqWcZAWwQW9BY0nQDJx4IQcJuwTti2ulRHTgLqwFBXDPib0
sqW3Ak39AFSPCiG46ADBOAWrkoD0AbEbMYNOact9udx0I/nEAmbppO3QOinHbYlDIMU97SbUsP1s
7rm/++eW6eLDcjnYOoUo3emj6OpgSR8ZqzeYYqLXNCs5Z9AKm8m/Va0wsqkx2TH74BrxqP+jD467
q/VoIUI4ujObGYAgQh4ugzQ/Fo1x1AkODb3IVApD/mPMNiulmD89y8j2Bc5qDoWAtjyP3KXRS+8E
TdD67PGHzKWsNuny25Ra+yGtsq+6V7vGdULS4Yx3/NTIyz3qs4e5O3NugKRHf8gkAVBg1mR8QM4X
0E6VlJgaa/NIdl13msgI34QS1ebU2Xe3DLxdkZPSP5NnnRbVd+wZzwEIGYBZ8lqYXvTHpYNG4gCW
6Ux3CYQhSvN/F3nKrlEBxYXG+Iq7URxdu7r7Oap6Ub47XkzIve+0e5fOjc1YqGofU1dKeyyK94VD
CF1L/AnQY2AADWpwMGZiox72aYTYO6lKKOPlMK3LMdo7C5XR5eOxyH3BmEHiUFQr9hTlhzs/Kg1S
KGjds/WpkOzcHQhcM/L8BPd24TfbEhd0JayzWN6caXmbkkT8jRZebv1SW91eanQMaVP/ilFN0oyA
I2c2JViWNUrefcvGgkHqs8OI5inJbdBDME+j+Z15mEGAi6cvNUVkcHtu/bh+rKqqEFfUEqCh/KpT
7b4ZPO9XpFbHWSEJ8vKa6Bgc6id7IUfpXB+ODMXQdu5VKyzduh/A4fRRay86C139cuaIZLmhcre2
ABjtutrZ4tpsL+twp4lqv/U08UkSwF9L0t33I5PHUzzV8rJeKZK236fQDdBNVNZvXqJtjUygr0fz
1XSQaA/ssKh9Df/RIJph284pliy6Fc6NMwbIMFIKBxBRQ2+1tJ7YiIuaTE/f2qcOrk3YPlrD3fdl
YR474dzwakUXe0Betr4AZWu6r/nE5e6F41MA/vaFZr5U7bPrlpjyljtPIjE6+1nTwZwy31jDhwzs
igThuDtaowfsy1xtiMnb5MgGHjuja49Bi3VVldvB8tvvUMFlcshgJ8ts7xLmQ79TqOaVEYD0rZPe
FI2PEhhqUyyYPbg4JU0LPpDFDVkuC0dvZv8Z+MEanmhNl8fyogzDwNHalNNw7K3oRczRbhCWIKwy
oOA9Lk8/IMWMH8YbDYoGQMWEjNpfgx9+iOmfpkl+maNDptqyO3CUB8c8o9kQcAq5yDypnW38OwhK
DUbsVrPH8FOA/bMcu83O7ojTq7LqZchSYpYQHMCuRKjLFwVBMs7hibxkENxFGGjEbfomi/kzMnBM
o59oiNEYWPsHi/1mPVz7i08kA0pLEvGC2v70ZyAJPqFLcGsL3XsyfVeg/dwbWZD/RsSHKFQDpjvl
7yqNtyCz7oNf18/NWFSfizrEdH15Wd+/hgBr16b4e3ZGtZPzXfgtpyMXNOshR0hviCfPnYNbm5ru
HQSQv7Ybyl2pSHBAFTafBtDSXTqTnVT7FVkwDX6lNovJIJ4Rz8oIoef6EgqT+R3oGVATjxdYKNYp
hKnk2nNoGDIlUMlHTWC7+QgrQc1dNs2E+vazf3PDHGqoJIpIdxZBjV65ndygOmSRQaR2T4DWOlen
HpZAeifirWEHxdGZ/wkNO/1Z9NK63kzSMt4iSYavpU1vV7v6ntel9xzFDj3UOTFOyZ+m8IaLX0eU
CzRoxgB8mNLQRRPuPOVPYRgTMtF77SmqmMlKEJtbjZRMCzN6sywmOkRDl0iVco+ACxV/JihNrDlf
PEnrSINq806VxHhuQ/2nalFgEHQ8nxKdGCdbHHrbGp4gswTeDl6UBQU0xi67Ud/If3lTOrLfxMsF
q3vW8TIasl28aD4G3Epzn4x/POeLoch7m9yQNyFQz3EA9ySE0eyrQfO+giPQ2EsIZFG62I6W5x1x
Bl2DdDUFKqX3K0R3oHpv58xEWPaDmJ4CLzdRg75ZfQZ8nFopTnNSUgABPMfblCzdZGkw8AL/YLpY
5/3Qw5HvmKX/XLhmsRlscKuQT3eY+1AWi3I9Ivn1NDRAYaC2EP1m6OonFTYfcVLOe2PAtIhi7TRO
dXCKo36XyPKokQ7J/SJhbC0+43qe/Wcxlrg50+GpXwgKFXbNNjRRxPu12e1LI73JFOPh+rTISt8G
cxhPFj3UT2IQpFFKzAZRMj61QNH542eYY/hXXTa+hE7WIZUjxz2rxbEayj/mEGbPMRGuS932+onu
qUo+qQKOtyHevUTFsXfL5VVrB4LKl6kKEGSJxOoOdRQObz09u5um1d8uJ8CmSMePIibad7KMfJN1
yZKV7DTH9aO8XmShlVVPmg1ivSxSUMBsBae6uv/IDO/XPA+8ITYqsY8MKngZWoRGbQufQBPWcleW
XjKfbWs6mdXsf1RUzyIde2omvEoLk7kCZKCLnyvYOPuR2uSqIEEhSIgFiMxqCyDEiatN1KW0Y+0L
3AbbNNV4ZSMO2pUUKlLETd6InXZMfDKTC4O/OAKybnsiv5yO+gvDGlikcxyiYTl9+8A3eO2e1tXF
mKrysauZO9cjnY3FfZaue+9c+t0Mb3pMRHN10b8cyNVqztQZkWsCY1ATMqjIKXtnX0TItyxUbceH
0h/68bS+3a1tZRvCJtWr8W+SKSS7BZH9pgPWQC3HkyvaYG85eKeyhIIjRl/2M5+Y5s7yjE0W+7TR
qO7bpPhw442Zswms3j8J+9ueHfrcA1xdGVDF0Z8wVEkLr5lqxUNtQ3dsSBtIkYwteIQgWMtPUMZP
9N6eU+TWdebSNJHH+3KR/Rm+z3LtxrTv2CRKTgCBUBq6OBll1zz0kcOOXPg/a6rysGsDZ2DACRm+
sfcHNL+4BoLEPcSvQaAHkmXw41EQnu9V6a2KG34at+wOPJfTo1ThK9dfvQwR8alT8+/BJid8Lo3q
ZRqj8GqXyK5/YI+ib0jxNob6dRrK4ilCY/Vhg/snZgWrGEXxWerk8kPQpBLHqEHFYiK88RgFZkAI
iwdqrOz6ykeufm0bc6FY8cMt75Qp4uEZCRGu3LBrzzqY/pYDbSoTsRN3fxTvKp/F5+wYMPGI0XW/
CBmz4LdisNOjoy+V9hanMRUig4kCxlDmNaOYY9BvPerOr1nTTDQi1npYxS+8E28+GZT8xxU40khY
nGWa714P5ADlhnnPR92XxConAsqnNMmurj4B3OkkQNqWGxiGb+dnyfA8tPmEHnYM3gAPULAP/kay
beQr8qdM0h/i3v8ZJuAV/Ut6FQiKXgeeB3pCq69BomXCLcCw4VrLKGw33T0nTcdKMbglBfryvjUU
IR5+solnm0YO0PanVGItzia3O5YVIRTrlYnCkERnNyIVRgjiKunqCcjAje1PNqmeyyIlJEIhYYjD
at4P3UhHgud/xMbwhZB5iyqAirKRBIFg/VN1WUsuOQYcekxeI294D0NiNoixUa9JnD1my2Y79hm2
XbcdD2Nh/LI1zvWCAQRxCb/QiCpuX7Q4UOHBcUI4iNdrKtLKua5pcRDi4I0J7B7oCiru9JkYouiS
ze5rhVGnGcfpPpn1OUypsVU96q2qG+yndQouJJF2SENpnwSVmcvfURgdrVASbBLnpCn3nj4yw2Qs
sAcDzfS0fKo7Uj+IDakXwVWbWFcRts6hliBfjovkY73Vusy5GkN4jaFoiQPPEUwvc1UTRvAsg71d
GI3nomWARo7sbwzjb+bQZxb7c0v+4EBcnRMcdYZexxbyT1mr7FB0KKbtRIRfVd4DUZBjaCj/o5bR
fAzIOSJ1nYagVTjpMmNuWCr/zbwlCg80+K2wjb8DJK/TWg4RlgSzv7TWXH6WvZEeo7Z9b3zskels
2Z995aHbHzuchsImZ2kZU9exYT0fDR9CeS6jfKsiz/hIWxsk34p2Pw+3XZIfA/p/wVOCnzUQZGkt
zE5tM/z5IXGq3Lfp3pNI/NZVh/4/zFm5ZyKn5/fLLNIWEWn6XozdLCfIuejddDMFdMOuq59p5b8b
fodDgUKo4PE003TaiDGuf/noZR8uADblHVE5oiSF1fVnbCgzgyrhZLDuidkdmgY7OFGD05Gn8mn2
RnkumMye1g9b07g06Wh0YrMXvg0m4QmEhT13ZZogquEessJhfpoXdryMnX/XV8dpgJczJDN3OSyN
uYohcNXHAu1UP0iQg9gWjT1NV+t53SYUL/8g3qUfQ1yozn5Hxd4+JFSoArmY1zY03ANyPA3AiG8K
T96ys6Cyy3FTx2BQ3uA/ibqgXsHK0vM4FnJvEVr5jBx42hIaF5/S6tYYkbqnESy623lX0+oIWnX/
aQqLhrWRuPO8IZBncHADx7638SZn2ll59xJDO+xXJhbB2qGpX3xjvJGpOH03cf1BvNuZiav6ZVUV
2sxUIduuczY1gpQalQbveA6h98fgCH6IE2tw+2M7FQUzZtmQEAzt4FMpnM8q/wrwjIkwO3c+Kpxa
u9gk8FI+VX01fWOUbzQC6iAF/kjwB+6GWRsvYQJ8WTrbtlfGtrIDD9aTUp85J0W3Nxt5GxqNX6+q
oaKYosKX6s2nw/5ENqt80I7Pa1ovjpjq1Q6n/B+7xxqLsGWxRtPxxkGaHNePwky9xMmxoebNecye
R+ACekPic922BFWsGP4wR8YRRJLykyDXTw4Y0n+vapSe+ePM21qTuIihbx0duL9z5DA2GqAKSrlx
mIkQ78A8EGt5mYmKOYqwR1YdVwEWC3KGV1IE8LE8RInYdJHGhiucL2fO0nvlq+ROpc3LgqHnU1wS
dloHh86LeB0Kk2ooW3+GxKdOeXQLkhcjzOPnfsbRl6VUK8Sy289VZT96NnIa3430Kw6RFgIKh1pm
MnOvn/Kf4w0CGAUzkhkukTfM2PpmRONhSGXy0sbN1qa/83n9EqOo7FxKXlug8W1ujNFThx73aZy7
/ui5VXkYSgqPfNxHiCan87pnlHWwL0qjvsCWsXOJiSk9D+VBNvCGutXRu0nlpYnARdtWCWbFxKYs
w6d6rAO5mAqC7GSQ7fA72lZDXnctMM9PEgGBNvROG2jP45ZEZeHWcJTDYjzJozT/jIry5vdRSh1v
+xSbqOarOLHf04qQp2DMUBeSGx1iVf3ERZBvagmDk/veS+xD8KyIkvR9ONsQxRHKLBYDG5F6GIjD
xM3M30j+c6GxfDIkGqclBbqMo7dCm+/Sndt9ESOJeURMmk/vjQ6tW+ipG54QsUr3ESFdKYXZpGZr
30ckF3uo12Tf2QHwJxrxCuZryxLQbaLW8O5h1tFm4w9IvDBVPkQewRyTBMHp7ah4bHPH/2iJJeqX
ZsTWrd4d3zMvqrRt0n9j1z0O6fhiktt1bUil7QwzRO8TkblmAfP5PuHnDWwyCM2fKR6x0JArsWLc
OKNI/CuoKphkR5zYAFIUxb57iWK7uvx3bXNd6zi13ofvD+Fnq6pxwzbJtdpS5jjNMynbXcuqiaPq
kHN4s04gIG586DeqaZKaYuS6PpmpeSltQfWghZmTMrb9MJPbqmi4ImXeJ5g+J8F2YREStqnUxcul
LPILXALkAPb1GyemgVdWKH0WS20iMhoQdn+KNz7aZx46JssxyvqNzK3p/PPsrTKifZfBCPh9Fb1k
GkFmwT74CDw/k1pg48ithLiPSRAdi774TIs5OgR18offJnpFStQ96MQku8Rxqw8XvHk7GiO6ds0s
IPqOImQrwWriTerVaW/ZMvFVlH0dDY9+yaGJ7x61Qctdo7SQZ8QG7Ysb5c3WyON/PRyrd25+2EFb
ZDuyQLlXizI4dbEzbQhqg6dR9JOYOp/ZHlraItp6PiEvJGJqjr6iZM7/kX75J4wlL4WzKLknoelH
avPm1NepPCedOJkDnSWY+po/HlRvHmV/7bR2PyWqE1Ukzn/cSXwsjAMlj156yOPqJSO6P3y4oLXX
7FW8UAVK843ZcBPgtCZekpzFR3PhBLHWpLTrzYs2VDeAsh3KVJHZ/ltQ081mVzCXc5s6J4Rb9WFs
Mu9TDymCZRlG36I38qNvkuaue5MeDd0veiVpEq0alxdw9GSTCwh8noOE+t7mzVuSS3WTm1s5Wppq
AzN6ciRNWQ0x90FLTl1PAsKZ+h2hY/Qa0QDM8PMh9lyXDGwzxxsU6ncb9vxkV/ggaFHGA9zVl1gH
+jlrY9LqCmP+7+jRGEhEV8oO3xMoKYWPO/ysZKqBNNGUFpf73kIP2gsr/rIGDygqy9OLr+P5k8hi
YE4mZ9bzjV7cH0PYn52uUtDmWEPSFLYM0c6rcLGHlAhJ3zxfFMdGgnd1OpQIWEqXaE4cKct3Os+L
c5HiRmA1VR8lKtKNI2EZp3KICYpBExRgLJeea/z3p3cieS6XVd2KEXPaJm9MysJSxK8i7r1XSW9r
HLETFU36Zah0vERUA8cWng47gmkObXB+uydtK4/o4muKwCC6lQdiXZ8SOscxwZQEzeRx+DwKa7xo
mC+62PPm/ANCBNnvdJUTdsot6c7LTrLP7X2ZNP3J9nZi6odtu6CPnM82XHH/A2+T90kMBRk17ch4
S9BVbPfiWUn/Y4ZC/YhcbziZeA/wMI/PjdH3bylqIyK46vkzTH0iGPizhMqyO46hgeKzRXzjhwWS
zdZ+gs03f6UxcGyfi//H3pklSY5d23UqZfUt5AMugAtA9kgzed+FN9FH/sCiS/R9jwloPByDODAt
RGY1mY+kkfqgJLOiFWHp4U0g3AHHuefsvfZh8OqncdIhdrqGDBCq6K63qvYWB8tzjTxzacUVZnyz
Ue77DnI9A/frltASZPbYq8paXLjSE3WQxUzXkyq4KBBKXVxYHOdNCZ4wE0uXF21l06PaSbbRR+mh
OQEk7BLChrCc8OQkJZ6XMH6s3ui39VcxgoyvfRh9jLG1JJl5RXOAMJU6U7YaA7lF1OFB9NEbr5zJ
/edbZgZVpeWKFJUCvKjnXXNheKEcw8hfFf1Z4vuKo5ioON4+c+rChSL6okY4O7Kg0xZ9PFx/DCrH
OnCOcZw9MXrpDkpnMSwnTzwxIai2gzF33VZuY8S6W3zopCiOG5oE9Pxzpudlm7TrjxbySBxL26hM
AuMIiFTdt2srtvp5lkXQV/s0e+0gsbiln9y7TfVI7MY4M1sRnUNbCa4wv8k5SG3TePHA6aRc3gi2
IC/HLvTiinCY6j4sq7OvVuhyp1uxSgCt3sc7YxDFki/FmIs04EQlU2/cPtPukAPV65p5XuxoySoJ
wNf7pPENjJ+JcO7vCFF7dsREh0KpUrV3mIQYoyfzzOk4ObHro/KJ+7UCOUV3XehGbzEmKTNc5QCB
G8dh+ndVhBuzeMwa9zrr78dRB/LVwmY7QhRvXabv5Lb1QFuNjVoMZB2S78FKalH69zQ3pfAIy4Ou
hAW+8wH0LLB4cC07h946h5hVQJniny1SDlrUV32tLAbtKnIhdVTtQkGA6DpLm2hlunsTpWGJrSR7
SciOLJ/NgrZuqMGKaQpSpPPWvDZoLC3p3NDgaAFElOAO68SuyWPEPaMkkBjnknmYQIaWg+hO3wNz
ZQEN1lNnleKgLbn4VsljLR4BEV4YDpb4S5oWJVUmj2Mi2q1WNzdaSDejM2z0GaX1UDgwDMqUDLmR
FgBuY660VqqTLdCBACY/6Oef/uPP//kfr/1/996zcxYDf0mrP/8nt1+zfCiB4NQ/3PzzbZbw38dz
fn3M98/481XwypIx+1L/w0et37Pjc/Je/figaW9+fWV++7e9WzzXz9/dWKZ1UA+X5r0crt+rJq4/
9oK/Y3rkP3vnT+8fr3I75O9/+vn5LQlYdFV1GbzWP3+7a/v2p58dYdqqZX28WV/fq+l3fHvA9Ef8
6ef/9T+f0+ivfyn/+pe/+cR3hH9/+lk3PmnS0igkbU0zhW4YP//UvX/cIz7phqarqiMN3UQ84fz8
U8qXnf+nnw2NJ9nchcVESqGp3FVlMGW4S/0kLBRPti4dVL5SmD//8iZ892H+9uH+lDbJOcOLW7E3
jvrzT/nXD336Ky1hCv7HbuApp2soDJ37X5+vg9Tj4dp/i1kn+kECBR58CQh7rSt3dJK/bfyQOHlg
ADtS6edVkCRU2FhhHN0wl6UNExu1YcnFB+YdPsnymMsku1iD/R6wft+UfIFsmpYc38427ihyms0o
PWJQ4mRNriCRQCbZGbrbqGfECKjF4ljZ6VP6khhkdKkQbWX9RgUdgvhqXDt826xyfYQkJzPl2DPx
x5npG1dlwjWNlgSJvRYRM9rr4FsOeW/A3zBXa3utSny8MKCepYqzcDAy+6lHuQ4O3A5PhlvYrAax
LNDLDNchsKVFXYfNFiHJ51aFcgbLPzvkhFrkDekGbWSSUpgvRxXHfGd3pyQc+tPHvyRj800rOKmt
Wg9WGvbOWYcpYz9Mm7F1blLX0a4URaEKKjISZLwE9liuWUvHiV5qP+4/tygSZ95QjY9MtoGnoIZf
NDbf45Gp5gT6vPaFLw6+AWFEgud+GfSnzDDlZxRDQM404m1bHIu+Xd0pbYfCrlb9azxTJK4Bj/7Y
1P64tNIyOyE5za+jynf2TNIfycR96KBJbBnXT6EweVzvKtIs2wjXvjGVqaGvgQW1UGMmtdbvcst9
BaDqnTIvWQ6+qt5prr2gUUzYQ+cjpCsciq6RUIOmN/e+FgUX8OFOHmPuYpG+LrSMFGHaViulVfM5
3Q+a3HTW4Y/Vcp+mjIB1MptLW2BF87QKzXG8cizrINzQAD7b9GcYYf6BzJgroBgYL3S+1oMhQcA7
Ovo+i7t8hwkU1VNeg7plI/LsMWrY9yBhTuz46bUh++HKNRdaAWanJedvnSlZu2FyoK7hY5B6qETv
RRGNYLWHcRKEd7tM9yF/xgzNTIKesdEb8OFowTHr79cGsihJxwhpiRl83STBBNQM6YPh/EoO0ZQ5
1gI60ZP6weXwm5VNN7wl+GKdUmqET6jOypUBsnEDzeQ4xtb5Y2O1aA9q7X0AcMJE3yq3XRgX59yX
+Rlvl8SM6Gezj5tJkaK2VQN7W41QB1sQs06qeCgc4fkE8ky1SRQbCetLtVBJMNJ66MZ9RuByjKKx
AVizGQb1FDaaPHxsQP1U8zywlFXPJ0PKjnUWJe9Kk3A5+/BmfmzcoM8plPFnJnm3NGKo8IkS33fl
6FyRFuBcdXTVaPBBcsHs80yQmXVuhi66SDN/6r0eImABojweAaK3UuIRDvFdKUay9COnWSga6X5N
PfYLlIohqVbePMorZG4Vd2bocvZuUtCKYfVgVj4yedbfRweWMQAW4awSJ+1uAOqBRUO5+Ji6cuv5
BQfotElSQBD+SOFra1AS0w7fZEgffU7H875UEtLJc5dWUjCIch24ZXJtVC2pYzpTr4BAhuuPnyWu
Zs0uatHFOz9hjSQGqFBW7SVbVtE1n1Bdzbu+9881RgUMEaeAE3ajNQPZI4F36EnG3KZhfmgE52xQ
02dxZHYrBv29sOsvo4JeO/dy81RxxJ+iEG9jmrgrJetZ3jdI1zyy6RsHwxxcifLcTBu/BFREv15u
Pm5+3OHRGKJHVa35ZkE+hbb9iDo+OgkfOb2R5OWzlMozi0Hjui3TYh/0JKEURNxjrA44X9hnmgDp
3FdZhTLLYHZUQypzvA5STUJaRxwjcWZdJI6l6LbwDuKV8KL32ugmuUaMsxDmLDlMdVMI+OzTgsHj
hHIaYI02BgWR6B194qa6SepxPcR1w3xhYGnZ32ajNgJgHKyNpo4rJc6rvciHai9Voq+inJldigV+
WU9+Ro28jqskIrCexTwIN6kiZ/cqps4U1Oxu7135RX2bj523Bp6zNsmm6OEaLKIhetKjRjwMeUMk
egfeUomyh0JLEVljGgsYUYr+rXR6a/ZHwfXPFVyUSRrlB9Xp3ym4/sfbc/r8fa317Tnfai35ybAo
ZFR+iuyBquvXWsv4RHVjOJawdWcqtijsvtVauv3JMCyoQLrQTF0XKrvwrdbS5SdTh07gULZJjXJL
+1dqLdPi139fa0mklY5uWTov5tAs+b7W6pLcdemWO8w2WUoU2pOjtdoCGRzBU3a1lAEEYRoCM9KA
4ezJx14ndHkcGVmhqk9QAc40hlUMY+5Cr0iW2b2tu/WuzcoUf0R6yt08uPIULcYcf02nDSMAHdch
G9KronJPDPl8Eqvw1jYdU6XAntDoTJtmRq1CAEonJkEuCIPUCzKM3ApqSzYcndoGJl7a0YpryBD1
zqqMWAIJRdzFiuvPPQzwG0NaoDq0+A0LSb9SxzYh/MnhCuPSyaiqdJ20ozNP7OG9SCJoHMzZPA9c
ZqiGN6Oi1is7mhIgLTiZdo0PVq3T6zENlVmk4b83jGOvJPmiNHh/9K7xWSCHDonc452+71Vzo3L5
XQ5Jia7KwZ5pm9USJ9eyMbKXFg/joVBTZESWsgkh1NRcrhG/bv0WZKThMqOTmKXKGNt9+PHbnAT4
IQqypJcEJfjuvkVZuNP7dFvYfrTWyKsUMCEXIRKFeRClq7jWINCaQAPTFiXSKPBra+A0qwTkmWL1
LCFxxc+gBGJYJtPdIrdjNvbh50FnpZORupfcFxPxIdLIIiiRJc5QDVIiTv9KiDBTG+eSh8G2Rja2
0Sa1k2tErJfD7fTHhUPx6ouaMWqfvA19t2DxMPc9t/is14inzeActpW18S292hjIyC5eTxRE3/Xl
Cx1JgtZl+45x8AWSCh8navyF5iiSlmJv7XqlzXd1H6ibBG1ueAr4uxYdc8F5iwhhbpVo59SaOPo8
MPOdXqnQTGjjzREyAAOtYg/+eCR29iBgzg+M7Cyl7dE5WOUxoNFzHD3DofZNJ4xgSSpvYVGV16I/
Dh5WXzOCE286dUTjGIeU5qFGQMVVIATbIBJtH/JhSj/zT7iXcJIjFFkVsow3EFiUJyCiPuanJ6nB
MFVHYlOrmHjE2mqqY1tT8vmStDCd86LAm5HXNZ3NViP7LvayU5qwbPc7H/uYGOU1nMUWVGtDh6p3
rjXgAJWtigcd5/+OXK1xrre45yI/BYzVVa/1aCjvRf7MRD19k0IZZiJW7gcgacvKu60KMMItShgC
bQNibBht3USADCZ4q9g5kliEmJXAKqbls8/1jQHGZyF0+MkFh9cV/npyUIQPn9OrqpXlqfkazdpR
EXy+NAbljSKvtYhkPZETc+67uQltjOa1EoXF15uojLYo1KEuOWiOssbWTh8bBnjBMrckoh/kfpBf
DP/MW0x8pw5WNjVvLbw1vFR+C8ymWKL1sRbgJe9N1S0pyIN2UWpTtLzOuLBSnFd8IoJS18b025fF
VkmIVKs7wqXSOOB7L3XkfSspm6eydaSowR88VYKQDquuMwgzZ/IMKqa7NH3nrgdmcWjZZLMyoR4h
X8m1lWWRd1oF9E8Vn2QmIwk62pt7fLupr/jPVhqO5JuosIwSyQEQZe4KQGP90FSC1IqYtRhL9Jlj
d0w1tI3l2FMOLDynEIHTsdNNSSEzxViyilsr9RgRHwI4QQ/7gk4i7orQ+sLeeyc7Ft7JZJ6z62z/
3lWSkkFlQ+Bgm6c3KPmrDUClTZ4H/toaEPMUQRwjT/BJaneo6oOhxRnS87WA8cd9wPJPlZKs3aHz
7slyG84hzjI7Rz4fuMSkUfcywMwiY4vxyM7UQ5tHpMahR6GV2SMX0qat2Q3qQZ82gRyLuUg9m3e/
wo2BwPdBEupjhPlNg6p3EzlfGKJZ+wyEqpx8IN1UPKn0V1dd7gRHYuSDYx7QonWGOOelsDzElR9t
ojbF8+32q8QsqLQbBW62RWCFfWsnhCM5en3uJpkhLjPndxtcLzg1Yh1y5XRHxghajBDI6jon8ZEY
pocR6TeISI69LhqWSp01l7FIwx1sVIb/lko12KWvZjZw2hTpeSxb8z4dw7WbpD3mihfOUW/fC+Ht
LZFUW1oHeNFZluiDmh1GvE47DUMR8znv3FtEm5h2dElHwhyAlyHb4RifRlrOKsrzBgKjTzwXIffW
eug6i5CO6YdD+2hruBgrTvCLBtNpCzNWXzlOduUBl92Ng1HsTNk8C2C413YOYVS2XrnU+uos06q8
AiNtEj1HekrmZ8U8yDRlm7U1mkQtkjjCGn1RqmNPeCrQBQnNoO8BsNcgrFnmgKZpgmwL6ypZOJLR
Vp55GMPJO+y9qlvlBXh3P+3UHU6BYIZotd7Wrgu8cwyrQ4q6+NTHNyFqzaPEha20L1ZIzIbavjHt
3xRqPDy5/ElcS8ATV2lxaEtl7yXjPULk/LqYwHMKgGuz79LTx4+qDseSV+VPVqlvpKkYj0kuWKaC
v+MLpaDtGcJ4ilsbJ6Lv7LB63jFmlndCo1Fc69ZNLz0d9nOdrrWCEL3KjHV63d6h0Y1tlGkzIF/1
patqeaVD4Td8h0ylWr1lrt1v0k65oxUDTEgX1YxLPtIjVVlbTTns8Pt5yIw5lFOJNhNG1rZUhH/y
OFl7zsO1TwjUgtCZ2x6bEl5nOKmCKpMUU6brgVl3+yZgMpYJc8Nppu3jULrAUtqrQpFANBDPGtiu
l5aCK8qMoRgbJMOsYIc8mpOrX43BWIOVtVdkOCV6q5yhjbjrWIUDjGd92JSWFSMeERqfXv1gsRdb
o4VnKvXM3Gj+lL6oxd2+y0fsNXiuxqS5M1yUcz3scCVmkRkFqB9azp1tD6s0S73+jiPCYFRGR8+v
+zsMu9OqnuTJi10YOtg748KIkoS9Jnsvqb/+WML8M0sYlh7S4oLxD9cw5dszoYy/X8X89rSvyxhD
/2RiptFsi6WCI5ypMfy1ZWzQMuYek/aTnHrJuv3rMoaWMX05VUVDR5C3/XHXby1jKRlE41FWHdNS
9X9pGcPC58dljG5YiDilMEzBC+s/tIxdXwlkkecuoZFYfIqMK1xV0IGENhcmIxlkXSmpKtqUDGRh
7cT41Fa2tvNTn36uUIlHcsDWDFW19DNQhnEEshfQDHl75d04xfkVXdjuMsU+01FPLmWP8Q6/8Ush
yvJL4V8pmhq908/FoicQ5JeDcnIKCFUycJ29qwGkGPQpkO2Dz1Ur/XXvuwOdJwhyncmXXChYeMTB
fRHvEpWWTJEegt614RHUxTxFD7SMAzxwgUU6KLGl90Uf0Qx0d6I1uHpSdyyK3L/OMhvJUTmxh+jp
oIrUoKmliAs05WwlZBFqWrnRFVPOhTjxxxC35zL3Uwpk8R1MiLRsbiwSd9chXz214d978LbmRI0t
u9TxHiYVjUs28dacWo4fGzQuoj72YCV99A44/S2LLxSoL64f55uxyW9CmBirPyIF/l2RAmMuzris
yf0odqBRV2gWtyMRq+aVOrBoj7wFgbe7VD9xnqwmYlQXP2WjsewLFtA436nDmRS4SLL8pdN4ALHi
vUQy1tRPMCIY8vJh2l9GKTejb61rFE2Dk2w05NidRXynGa8OPboJY6zpv1uoGbMb/Al4QGC5sYzz
Odq1QT8F8IJCTLHm2iEBfSS+xxuXNci+kMrMYbVKYx9se77WyNGtBWtdmQPeO6Z4Yw0MM/yTq3UL
hlVJE658x+kUUwCcZd6NUz705ucQnTJSSWpeCPUGYQVotwEJM+UZzoIzX023gzO+q30EO+yPuIU/
4hb+iFv4vxW3YPcETHRngSB54cSmOqdbSvQd9elyANbd2951r8NQKxgqF3LM1rAIzxTO0SLWy+Ah
IAIiq2/LOs0IgJPqPvPVW1wL7gWKWb3F44LbY7SeSl+hB2k63dwNRlA2jW4D5kUpMapa9Yp365io
6K9GzTxl2sQTYfjipfKGTlWzxxrbdYwfDW+8JFT6e9PNwUJiSbH8NN8XzNAXPYa2czy4K0mkF9+O
ehtFa68HDFpb9trGjx30k9gj0xhxWflxELAZEUepj5X+nlbNixKoiLCQSPKNaJwVC6WZzujiOSyt
ZaLW/dyOQnNXQYA6+lZ6QcG0FAjOd/QaT6GVi0XYkLGV4VAcvKGkR8esTqnUgNlwz9rZizUc8nMf
VgKZLRbLXU8QM1JfRXCzVm6J0S0oNAYwjdS3rZM/8gE0uZOjIVVrVMJD8BrR2iITwG6uGzNY4nRq
9y4Iy70DOGKpNzEMysEmPa/WnHnupeLqY0OHgOGdAkpWjunO1PPkGfFeuqBLmsodesbqUfG8WcgA
/C5Ojd1Il2dGexxhKePH+e9q2296g9/rC4T4sVY0bFNVab1jdHUcxzK/b3kXpsV0exwwMaTVAiAk
M7R22VmMexEk+byb1Ws50h/D6EMqqI1UHJvxLzeHalcQCNUQuUCqyDKXLVbMbB6XyteZy9cxwt/Y
Tcrm7xvzP+yl/H4vFS3QXK6L/rI0sEVAsK0AEVb1o0aCZfBkN9X/0e+zGAIIy5KWOu3P70QXEgGA
1hJqsBT6Y00abKzd1D5RWt1jJ18Sr/hjPfZPaXimhZVEHvC7Y/a/iHhmz2X917/8l/XY16d9GyuJ
Tw4SUJxeAoY8y67fS3gQ8DgoSi0DKO20svplrMR6jPRqG+EhQy1LOuZvYyXuQtqDHtVmGOQY5r+2
HmPl98PRa5iOYbCDhgnVFQgiO/H7o8kMXVzIIzkuUC2s3ItO/mCSSFNkhKS28TKyw/CJTmyK1Mah
GAuFc2VVwLlgFHaXj02WN0+Vu2fBUveOSk2o1rdoevOlXjh3dh5ALyjewde4D5qFcxX6BlJwK+1W
Tq+km6xNmJcDcTiLHHWPYXazSEVVYIyjf0rBJOqVg6hIVS/kBKTMcJVXs/MJSyrJSxxCclOxv2xZ
clrMMNRlKPtg3ZaYdvoWAW1FpxkELOxPxzyEVV5oJKASADI0OLOMUYtW0PMJlUyDO1mr8Vb39A4p
YQCnLG6UJU3jCCe48pZ5tjWLFPJLwszEoRDkyOXKnHRKZsknQF76PNBIgSqRUy101Jef9cq8NzHp
+EGXbxWfUEgTJqAe28O57UmqbQdnowXhwZt4cpo5dGcfSRKrdHHp8hn7nOxp/3nLouv8BYahXQhD
emvosBndMcJ+ixVgP7gVIgLGPZjBRg1X6hdzimxrtbG7pJ5UoAEAVc80KveAw2CZWCJeKo68s41+
6rNtB7UCSywXOabhtJNr3W03lqhf4VtCJIpudVtcW5+RHQM7H15aQlMCIgbUhPBXMWyKBoeSDNYN
TEoYDDsvUTaF8IqZYQbPdDo945IpA90/b6uo+kOsDHeOFjAu83dx4UPMeZd69LnnQsRlEN81fV1k
2y/CDs+jUZ3LjjwgXz4MAzHz2Xg2wFYA2DqO5Wvu+7eZ0r4ioiUsBNvXtCtZql77urJvrWRr4rxP
KRvqVn0cmuKpnvC7GU6hBFMd+Ef/yqnavSiNZdgHG4fsWyXnakjMMg1f1X6JuvBKMpZCUYyH11X2
ShkTYq/ssy5cWaQ9hs0JPin222Y17SOmrDPOqF0H7Ct1cA0Rcm5n9y1OO8Y32zown1PazOSiABwc
z43Opd9zuxdV9d4IyvZvdT17c8psXenKakSIm0XRlXBKqOH6S5J555qxmVbyfy1ejd7RCp8dkooC
4oHCtN5bBcwJc/Oxg6Fy05f2Sjc5ONUj4+BVooQrLxoOFiO6hnxyO1wZtcJsSPl4RlGGDwSwPUgb
CPxoLKT2pSazvSGvrUGkkhKzoXpHF+dYKKMvERbFPLePZl68m1dCVa6mj376FVHG90IuqotB7okO
zoa8pXnb4IZoVROAfXrdl5wjmTlhumV0sC4ft9Xs1Nvifnr9vhDXIg4e8kxbj0P9okvQeuhUDTAT
OiEQHYm+TvfkG+Ece/Fl2rtyENdZY97aWEk5hOnrcOLPmeOvedKMdtdL4JGvGBvxZyIVZtNTYd1s
s77YmkWMZsxZtkxpVjFLZ0B2s9qYNXb38d64ejgFUNxCd7pTGv+cDksd5qDHgpeKc6kgyQYmcTBK
yJBJuHRr49pn1k5/mxnx8OjXEeZRNfisi6a9Ncdyn7g9WfKuo9zWdLZx9EVPwEif9XMqeu9SZBkg
BkFoLDBefRXQcF8WMRxcX8TqKuqK/tSlVwwT5W4w4+GqryqM+3x1rnu7NDkS4ZUaFEbOYLhgAMoR
g+CIiVS2zZOZ5s28ytT60KvYByAbd1Cw00CjfQDRremK69iImu2kHbz6uCL+2zTA/w/Ke7+WBhqF
1z+Qm0TVM0khP7ZqJVJefvaLupdWLYWtbqPi/dp1/abu1T+hJxEOl36bglxOEt5fFCfOJ9Xg0Y6l
maZF8U/R/IvixKLUsEzqZFX/Jvz9RQ3zrYz9qs3+O+pe/Ud1r0G/V/CKGp1fTcipcvl9aRB1SkWU
E9jgtOiJ0ZK2cfWxEX6PF2K6GVpGv7DsgojW6aZDaMrXO357cM1oyyv1Yqf8eudvD2vUqtnYuf3w
w9N/e6zugB9ueoA1Hw/J+RbTMs/a/vaE2luKKkuYBI/eOi0T9SawUTOWOql+YaIvhF0MezUcAQKE
aPiHCqOWlwCGd/cNQrJjaVrNDUZcXEf4GRZF4QQ0g+vh9LGpbX3ApeHKxYiRjHyeXSa55vaudC5B
S2AaLPHq2Y6ddVCV1ZdiRITsTrigpNOg9hqgFCsnOFgKuCoY4Bh6CRWYJZpgugf8HWzqxPLk/Wu1
mnmyeIYzRUztYHS3UuBx9hQILZbrDrdthx7a7SmRGgSpfYZ6screK6vqD0JXdthXC/SxREqHdmos
FL2LF7lKjZS3jo171mQpFBLpy0Uxo71WmGtmdXSUARLtw4Ag9DK4J0avupj+ylGddRkZAzk8cbmB
B2vOlUrnzdOD7BgYPUZjI3NnfW9l+H7EvaNgISDUCwa9ZZl7V72SUT6S24PiscF7jBLEcCEfUn01
tk5CXQOePwjS4DaX+Vva9oexLWFaKOT5RrEUR+x181yxakCRvrkTCX86J8qNUurXamwoD5FE1dBk
dnSsE7PdkajorwMTVxVBamijarN8M8KzKsPmqhhAv5cSJYpZWeOiAWVETbUBqtZj3vQwgBQw8dQw
u+hQb2YoW1IyKuWNa0ObQQUrz0YTqOtM2Fvp+O9NG33G4npIw0Bb1ZXSXEoRSa4eAVQaDz6vY94F
bvJSj0R7hfYGneNdY9FseACvL7dKE92XY2XTIU0iQHsBK1f6oYR9yYOmaDCXe2oOfbDmpupH137h
EvkL22wc03I7BkxBlQl6pxhyLaq0vRjIy1cCF+iqkj1BBzZ7IMA5CXMMb7VAvzeqUVwKPZMnjWng
zK3G8KkdLWuhF1640aRyWyacPIM/2UHgtFCtG81ah461qhqyx5uA1OJ6FPPAVch3nm6ZHpZNswh3
OizgVRv3y0ACn4jCZBO6eYsaprdXDmorK1CIkJYRZURwQ8bKFI4ZaZuYDPO+jUl9Bii499sIO0ut
gx6q1X5bS61d1vR+mHpK64DehzU/DQAwevMu9wnsNY+Bw3RXM+SVTeN6Vsdlv0mS8rVfOoP/2BRa
yfQT16GHoJv1BDxAtbM5K+KzjKmGNTJJ6Y7ju2dvlrm2HIYcVUKSYve0eGpVygUZt7sksax1GfYV
I2X9qVeWBYEFb7LgqBC9Fu+EL9UFXzXn3CJ0BwsdoStjAklM92/IxqQnbobHj1uDG3WbDrbd3BLk
1M0NTxxKS6lmrimsRZoOPVfl8dXwOrkEXdMtYqN27q1Rf3PjONz7Nq0iLxPkVEcVnOcmSOcuY6WL
bhY3pIk+U/fqt60A04Q+/lYv/OTMMUlZ430G1FkcXZYgDzivxZBqD2kqjavRh+FmhVJ9CNsAnYJj
fcboHyDw08Iz5FZzEVdmeJsPQzQfVewEjmxu/r1lAe2ZX00/f17//2QNwqsziTv/fumwwSv0XeHg
iG/P+VWpSreAWS3kYeSgxjTI/VY3mJ8sC6uQaqqGRhXg/NZS0K1PqrBZP1qTofvrXb/UDSb6VpOq
QRPiow8h/hWl6tTu+s4TZPJbdIFKVkj2Qv7QUBB5VSWEMKC89C46/h8y4eb2y+/ej7/VcqMW+vHX
SKmyIFFphgi6YNN78PvixILM7/oEsQKBIIHtXTXPjF4tsURes1UkfRsE26gzUXDZ2/51NF5brt9i
bbZrv7zNyHH0FgngRsCO8iXvb1jsw29QvKdZyCq4XeuoJ4AzNfGO12/kqkACaAQ70W2K6M0sdq7G
2LZbxTojK3ntJUgNASu4AmjYKioGGhzaulS5Wi1Zba3L+JCN1tzo83OiM4s7a8ZzDeEqV06xeja7
RxXs46hNHpxiXaeTxwVfAFh7uO2rsmiZhV9jE17mxU1TnpnBVR2hGHIGd2KVst4a16swVpZgWzGd
GPl+ocGd9R/j+EBMXhMSRLUZSggRp7LaBP2zDK3NAL9TcaqZIklw4VNK1X5BBnCo3OnVomx3qVwG
JD1AT2hfqRYWaZ3eRQqFQF4+MVBec7FbYmdOvLuoCxDIo1EDlbsPnYsf0OsGTliS7jake4J88Zuc
IFpMZh0sJjEZH7QtzVPfMmL0l223Mn1rNQzJbAWIDVPidQi5rJ7qtDyYVTR51WPyDGD0tl/JdfOl
WYrduGoX+UGuzVfnlB/6R3/bzfMFMV5LbxWsolWyKtcwXhZfiF5eoq6cIbm6eAwwtYNYi3V6QBJ3
MdbBM3hA7JgH/TW7V24M7pDrYT69drsANL8cV6BKtv1jdF98kRfzFG5BXy+LZb6QS3tpnln1H+VR
P+tbokDm9SrcArc4GjtQSOf41j93S7hsx3TbLdUv0RE83K13nW7zA4lz0wOJs7z2rpt7/8zYYd0t
CTZd9vza/hXbBexrW92p63KlbDgMVto22VuH/sl7sQ4Kt7MlyoJVsYQxNFsAH5phN5n7a3vOkPVc
bC7NDEDonJBn3hkihnkTyA3nYaS+z6Gdso1m9+Zs+hHsmRW+pJW6Nrlbn1mH6EXbRg8LUSvRoVaS
s1lE4HVRPswJjDdDkByYItKN1zUrpgED8tfm/bP6PB5Qseb7yWlz7107r7JbhIx4FsjIPIQYMWjG
WfVcPce3xX11j1XGeXUetXbWwUegi0UOHy0m2uhTgizt/lkVQMzFurrw30CMa8EsO9pf/Kf6rd9a
m+6zeifu5LNxH2zSt2KcEducLJvPcFZ6lIogjT93JK1Hc5BdvA1whR8yYpOLWfaevEdybj+1D+2L
9qA/lDfDlXmIEmbk8xIF6aUCN/iS9DNdnY0vGP69fLX1CMEguANOxyy9iU/crGti32ZyK9+mZLlw
Fiibqt3gZQHFFBW0PWbEhec2bUHY+uAaqJIQn+10fmMPV0bDFLXSx2sFid6wYz+bd31fn4odHkgL
rgfZEWvTAHe2MUh43dmkkVLd9jPzgT8r+5z8b5LOa7ltJQiiX4QqBJIAXpGYc9YLilRAInLG198D
37LKZdmyKGJ3Z2d6erq/oqP0hvuO+YC2dK1m3a2HRfBV/ibn+Jgemd0qzuIUyWBDvHqZKfH5vpx/
nAgs1USLEXC0jCz+IOX2B1D2nn7Vc3iZawo6t1t8vlUHeb6b/xPvsmW1cedAn6xMDNx20l7ylS9e
eUeea8jjQNAlPv77ycordtTkOYPI84pXsu0Um85pV/5SWOANuKuAeO/yCQNVzmL30PflTeOrmFrY
ht/425vtjsEjIivdwEfPudrWV2/l74d7cFTW2b7eJufujq+8hdjyXv/CJ1b/Uo7eEg8GHgHWtU5i
FUuNg8u8XW9o234FAurtpEdwik/VQV9nsvlhxo1B8jULeVQkhgTNOmdWHaHfRfnvZ0ezGZGPa3XO
ntVltop2BAp1/9nANkRFsqZSMZLaDG4h/sYf09ult/AS7fwD23vXLPMVQ5tvlh841YBYF00tmfIv
WkfH7Kzf40V7KnfojRInolO88xbiLXz2ttNybIS9urfaVX+Uv6TldKk+qTsW5Z3GavfUE6PiWTK9
zjCUl5vqvvzDGBFEcM/fNQ/mjTb9x4hO2aXZ5JyzmqFVwZZzs94NFwZSqz2WaWzAqWRym6H7jTrp
81OajrcyyvnMVCwHw4TAqDaTVbATV4UlLCiOy9iQOZSo+DM8gaTUK0BD4M+9Ip1CVNxIS+GC3Prs
5F/1DJsJA4sBqPMp7/2KG9XwVJY51jRg+4b0zJn4XSsH6cm/UO4E98lW2ZPya1M48kb9V1neznsx
hXsegz7mJPp3+pq0VnpLNlZ/jNf5GhiPSVn92d8LXOpSD1jQKN/lWjok3x+kXXuz8GhzGjnuR1u+
/RKuL9Rpmn/oU+IyhqKUiM/YFQFes5RMN7OLa7zHCnWHCsYKZxq6jOLHjDfpRnSwh7crU7y3b/c0
vjt8nipLImbCNtOctjqoIpL01gdTNXfxadAXcFCyEE9wmMVfDF1939siTnlMR8+6flZj8p6fhwez
O6YeXAXlp1LMWbJmJAOEW5QRajS4H2aZCaSphhsV/wmEsDHmljc1F2e46dxthDEv4nu4UmvXHsE7
RM5DjEiYZoygf78QnkdoQd/Tt26xGYDkfRnIANSFuneP4w6DV+qOU0DSQ6ESQwlklSyFPX/W5pMV
ozlDbdaRbPgH/ds/kDq1lvIQowXu3Xr5gFVHQmB76ozpPHQGRAOpuHR2GEMrsReuDxpGPp4S6IDb
4bm8Tu/qu9jDgXV056s00lP7Eh7+D/F8CIzgNN4GLHNVWAxxI5esPOJX+sKzj6tAkhFYNoAINtEi
XuQrgJNFemyv0VdVzPEJxptZuufb9Oodm7X2LN7FG1EkCHn8chdTW9ynD/36WQM5YFlbP9XIQJem
ruYBr7xxnYlsotWmfOzhNFlWi2oRz0MrcZxir/J6qHEum01FVoBv+ibc+Bvp3O27vbydXsSTeple
grt7lY/CWXoky3gnm4j4LDOnJJJOTNGePhjDmaKXkRrkiB+Xa9H/6Ta09BlutUus7YygGwN4t+aZ
zbBofGrheK+4GOBlhn5q7uF+WISOZMAFNHUWJLyMj4cxyPKmPGgcfGvHD10FrCp6Y/bl3YKbfmbj
dA+03fueKS0z05YMwSrf+W36LfcskVlxHaNgCpfx30fMKEZtJKyGTl4W3IIWqrNRYoP7IaRI38LZ
PWbLYDGxxW1zbs7itjpjMrDnIrnGV+0540D9Fnds72gv6L4TupZ2GCNxOzfiheWt3VV0Kl/Cd0L6
E7949eiFsiyCLSRBr9lxciTdSf94tRbz7z+JZCy/kTKoD+Hb/0EnGMHBclfv8hVjBkcnPip3rr47
FwxmKt6X9C5/4T6U84xnL22KS/vKd8JDf5Sv5DKgYEsWSUjMTeGcbHhXSLPhhKx9bB9dDdWUKpMh
dPpn9AmiP54lET1RcJ10MCjBnIwfSzkj34NhJellucnjOQ/oU4OlmS7zBWAVnNMUD06ARaM+TZGP
Q5RFMgTRYNga9w83HLMPIdi3lPMNdjQrN1hTs5gxDh9TM2jNJKYl4SRIMda2G1gIXrJnOev9glHu
GWbPL//NUxYwC/6XlGBYyXefXIO1ig3PC83g2av6SVfTNzQZ6R3+OxfcaeKowomoF6aHzJ8b3aXc
YTFy6h7alnebAk+idv4V/fV4sKF4ULDv0H4lsnG9MJFmqP+/RYboERMdvcfNyTHcUK0Q3zGNxiwQ
AWF6tqamOQzPhr8NTdBv/xKv9Uc88JZ5yeESMHaB8e8wPqL2RY+Coy2bFDBVDKZkyq9mvGs5C7y/
bq2elFPPQLdBRde3Jh8chv6JSF3Zmm1rhMSX2hlSi2lpzMfodTEbxVfhVjRA2GkAX40CJbrSZMYO
ZckAw50WBR6aIob6bk/yLd8lhw/P7ej9Jd+0jIqPOY48EfVIJTippdG4TNPYiMFE6/qo0oFCW1e2
K8GcMhZHru2ZnFm8PmHvurxtWItkecieEv2Ie9/IMIDsKticzozBHTdHi5hSgcqYWWpjbCXUEWQR
Cgx/tD8GrR4VBnTgqpBrBIWC04SqgqUMcmv9tj5VeHwzWHArLs3YyzZkDX0oiyS7v9W7Yp9+8eqc
hOh39kSXqETFrSL1Kr8mL/gwyDX9sEErSEf0RHFnVJhSHj8amtav9o/bhvY1rV23MD6XCWL4XFC1
UeIkjEGbbohfLPf0RyIL0dmBT3MKPPSF2HdDRMXC6Z19U6lw3cL4HEmfU4PbCjMuzTfT1+DQ9R5k
lFGN4lK/mkv7xQOqt+SImsHC+BbKpKwOu5bVEe4F2dD0GyCd1IKK5S//WC07UmYocgxORCwvMOsZ
s9mmeEPiomq4A+bQgz6lNdCG1KxRq+in3EWLektCR2Y3ervS1MPMS8NhEk0dYyKANVIEeF81XlZw
ghg3FCDUWmFmcW1FKbZSFl8XaQhIOlpjI52VIMmRIRZm6e644j4+S5nFliBX5A9srgp43vsVTsRw
/pH3w47W8ZohCZbJtGzGR0i5uLC6AGLuRg8YdGq4F5D2WsSdiVtsi03Q76RD4wzLMLziHAyleFjs
qYpEtDN116oZg/lXBdSkxaf+hdLBWEj1BlJDhW6gXl5/rIhT3BkxNf3UxNikak207LTaERJTc009
nCcRIpWGD5BJgIost3FQ/0HcVkC8VzAD0ZpGNjS0yWAV0OFLM5yZCDgw5+tVxnBmNEUyCqIqZ4UV
Yd50Zng6ocD22aMvFPS6Hz+3ZBQBeS/aagr4mlsZ/GOP6RYr/4Lbz0R8s+93zYWAgOEktLcx20/j
Q32NEYbU0BhZ+v3mQ0Wq4tywCtMFI4yccdzNcibgQrtSofUbjNwxdVb9CceaG++FSxEqI5FiDF9J
Z5cHVM83SDiBNgQ/zGml0O244L6UrXKaPaNfzm/EqqDahW2OYJA2FMTvzMimVJKm9EUImhy6N1kN
w7BIT9S/FXs3InM0y2O+andMSYNXlMbQjHUr4//JhYueg41UFqGSu4OIOuBLRxSdWUrExBqH3/D+
ylG6yUDfqpLPnmR/AMuZMv6WvnmcI03aRXfE7C7hQwb6zcyY7CSiD2zOEImHJQL3EK19HKxwtalR
hR9Dn0T39+ejGtIAxcXovzt2AQOJ9VyVjnXv5AQczuTHrHoELAzlq37Kh0IcQxd7Mjunx2BN8f5d
c/t2DyoI4fF5euuKWiXtjNIz9Xf95VIYCYTdbcAEAUQ3j/XF4tniflOUBWrRHzAt9BkThro3IZN7
iYmZ2Hi8v/zv4aJskp+KwUfSSn1eqxZyimhaSRMbWjv9abk3KaSIOLJKYmumgCH4a0pGpVBA4/jD
rPW4n/M3mxHFwdCoJRMIP+lMmcFpKut38YVvBaoPPOLaEMFoREN9SoduzwJEt/FS4+p5jMXNpd61
u/BbmxjMFXPIZr8i+Ml3vJIW1Vp8KszRU5tQ0IAo/I7lrfSm8E6P8ao5D/4ILTZ7/kd97L+Gi3Rx
A7M9hd85VXeKAhW1MJsG1tM+2H7e8k/9/Kxx8jiqW2DJKeuZGrOzdm6/Baa+pga/4/XLgvk39Uvc
4/vz+WONJmfhSvb6rV7BCE+zA8YCi3Kb7dt5bE+uCABdpr79aea6wexygANSbFpUSUqxDBgw9y0n
j1aia0d/GhcW0fxjleEq7tCZhdk6RlNvp634Ziu0edFfRpiEEMCkCa7YABITq0yddgLvi+HCfxkM
jh0QTLfBuqVqQFpFO2qqac1mXEQW8KhfoBezZBG5V+TYJr+c9MQvNqkl//HHBmBp/CpLgdXEO1DN
zrOGHyol7EQUhVwftdkjRa6CKN1V2TPXfhP20alatlwXDEAqny2QCUoDfWv43O/Urf653sYLF/vK
xwR8jcsLq+1yJ27rbXYm96IyIbaC4+hvMJ3T9F+GxrXRkos35uSPX+TNg8mxgxYMBWRAKFImUNAY
NcInSQt0qvYk3N2ZSQqAXolMU+lG1JJv/U34pkwb/eVRO/jm6iOFhALqvhDKJa2iygQhIhadQwoH
Cjd+uvF1LtMN6BJXEpEu6mCgUJeAJxzSebfQhPFSVKmyGWW/q/fyOCx5d+JNeKQv8Adeb3Kk9rDK
RXynvp7ExowvPqFHFb/HjS6wQivvxFzI5Naihv2ofgQDvVvRzk/ZoQD6yL+Sc3Cs7j17UvnSSAKZ
cGcNYPVyUVLUQsGGFmwRewG2wDQHK60tsh0FnxTyn/9zWo7ZbLwHEdeePMWD/+5/9MhofNOP4Q/h
6GL3isnUqcZY5tR2qVRn5BcWjBWw5uJPOornyU/yNthsfAh0rVFbHAE6ULAYSUruZXKgmckNyrnj
0ReiJf9yiZBZ8RnBp/UXuGUSlUvCE7chqhBrJzxID6Ju8T3h2U7mSK8K8ab2DE4A0yXgASS5pDdI
aBGn9W/qMRTJyNFGHP9IiuyDGHSGf9aeLvgFzAPJQVGUB4N7tz+ZI1jgXrzf5h6RuYw9RWNamhKj
MWi/XpP75154hsigf4/uqJnWeCM4Ai55f9MvFcysNZhS7tGdJ2likVV+QlzX0VQ0SEOU6TzKnCCy
PSyRieKhWYc03HGZsLKPxdMFPaWshZiNyAZOX0RjLk3unuQHnWK6pzrFFW+Gv2SCvpnZrD5X6r/8
j7uJ9C4bldVJaS0SSApvbw01niSJgAfChfggO128ZmfAzuJeP0Vl3BhJb4rICiZEDoQ/aC1jN2C5
T3gH1/Q4sTGCOlQXl2gDcQLlgYv06L6RfKTzKu+YnFX5CTO7exaIhZDdkRRTWSFuWEMTM0SKTu5u
hvxhtclAb2PezYkrB6P5CR/duXi2X+0O/PFgDY/0L/ZNDSGML5CcoTW1GE6XgeKDVTAPiKz0G0nh
jsyNBvVTvyiQNsgnrAghBxerNDv8AV+OCjMWzTxhHMFozv0v0Kd/zu7iQf6ZPEn4OH4eilSSKbjI
RY0JYwYyiqBWeIumd1QjA80GN1Yke8jnMDpixEXyOQjs9F7suRbCb+kyCczwCRaN4gkJdTrWuSRL
1LfFQ87MFAwRc4xjMz6THC5aZsSVwfH1+VHIUkuTLr18z5kYr4zZfXbnU+FCfk1ZSjHP22GpNaae
X+QcAYuGZCePDFAdjYba9CubWUjqal82EAGJ/4AFKOdm4PP4DmkMa9kAP+FFJxbLY0GGfQVBUec/
IH90Sl/xTTx2z/SNlofh47fWwXrFVMepqfJCg845WeA4irwGZ0BZ1mrqeVw6ZDxItIY//Wu4ECD7
bXzsf0laQeELAgx/g5cMkhWd2VAj/bYd6Q2UVSN5Tm4sy2gj+iEvNqz2L71xfkn2eVY4ymYPOKGk
m540J8hSlVRWBo21t/EHkmCTkEN3Bj5tLbSHk/TEldilvW4g112N+S3OUcOXS8Yx4AljQFlJkRsN
DAgzYxrksUMUs0dvCrFPcLLaiEns372E8Ak7HxqGKWI6QNTNzQmqpR38QyN1Qts/Cgf9WRKa3lhf
BagM42qCtI6E5fQS3Z1VUcN6RQKsE+Pjm33RfiGoH/lLCZNQcibREq/deXYTX/6PPt4h+V/wx40R
vUXqe4lIQz5vNL89e/mVHiYsGudjhWbZ9nMUlvndu2tXVha1DHY4/gN/oPLVMj5xL3UX2Wb3CQ+I
Nc/hQkvjw6acbtoT7c13j9sJOPrwZrO33qoomaB95NhkM85CssaUHj2LkEZESilqqroz+cUCunLn
yUHGC4kSEhEcMIT+Sr0KSvV5a5fuRL7pgxbwA/WOXCwm39XNnzkdPqOiKdFIyRnPMDXqiNZGa2RI
NyE1TGRVv2buQMNczVAQMYvC6E71k6gHdaRWziSUMoVseJGbBeUY/YQyN6imqsp0kieXYlEtCGyt
v01f5JIfZMEgZhPkAZdw9QEF0Yya95Au2Xw1BY26Ut/Cffb6KJaiLXBNpRwO8GJBQpbFZ1r3lxsb
WaUMW2NjOk7/mBmxEFNSRMCLOUptFEQx74egQ8NPMYR1uAFXoql3KBFD122SBDTMGfFts5ceXT4N
4mQQjGrgRo/K+5hmmzBGtN0kjRGr/ZTUWDF811LRBjyHr2LkboLXGS7IJHS0gAnQeRnYvnep8EQu
lxi31B/HFL/1bfjX7+Uf94dUwT/nV2kdk8lhHjq7ka2ET86Wg9RQQzhI5vloH20U8PMRydEoVMe6
DZopkSTGBsf2hzMFx5SnR+vli4qDQlRXV/SIivJeFHM9nw+ZDcZCdoDwdqciRrCKFbN1sMTDUxUP
J6Ra3O8kYTD0Kgl2G5xCwRa/kVy7I/oiUt3gPRM4HxxFozUJGa1vWbilH5t2b/Yz642sesQ5XGHK
fEybsHPb5oWj6Yd/MN3cC8/ee4KHBX0I76/6rh68H94GYwDuinpTvKZfpKYB21kqXUKItiWoxrq7
VVKCc5ZMftHlPgcCdopFNj2pSvYlaJ2TaXlCSUYqgjTQQsJ97fMUOGneWpsQFsd4VSEP6eEdcw51
GEPqV/o13Xx+koubHQLlqGmEISagtsEuIacn+a60RUTy+J39hAB5K8wN68QaMQAcXucQgAyA5Gi6
LLFOjSe9VfWphQjNNEFPE1Cu1UzA8J9g3eyzff9LTkR7cUIVT1QjPKA7jmZvhAm2CcbYaCs3+kkU
e0gMGjaW+KK9Coqe+Hac/mpoHtNbKn7Cb8JtPtsl09eslVZyAv2QNkjKS5xRummWkXapvaem7Gtk
iHG9pr3BxSS5C3Tk1Z8mtOVkwYd6EA7hEQfS2BFcZQ1Y1qqzDfNm1HPifsZ+gqgoWFOgsOkmTu9F
dQmS86zlLMXXmXYQEHvh4mKZ3Z7uolGq3Dm7CUZd8eujURYlpnwK8I6kYGaH0juYkGui81xrJuC0
pt0jUqn0kjR8h+Sm+fd6Zs3UXSGucb0tcQ76iEDa31wFPNSsBzKUbI6x/uPdMWWXXVssaF73gC3j
LJ/dVHMZZVF9X7gIrSxaniuptDCBLmYVvzN3vL1uVfsUgSHaJerg+XRZg/TI60TGnIOrnXut0wa4
kLPQwhGNfJeG6kSldAJByS+AdNqLg4+wjYnBVgA0HR+TfYuZl1G7rMfPRJqrPp1tqu0YdIIq5sMO
Gf41roK77Dsd7HAtPGYNoxa/jfsH48WSGtpxa5fMPwkPmPXMs8HFde4U1q2yLfpHniy4P8QLzRvX
a1+YudNbQ3t3OHmzlRC/muSVq0cg3lIg3AnlKBi9rNPDNNv6CH2NM9oGtx6D5YRQwl62EfHRw7fs
PZZCQLbNfFpmY7iYJPA+VtONTJ64xkN1amQFfBIrVMl4rGlmT7WjLDuutKyYmxnWUw+bhG3PpsB2
TZ45o7glF1ZgULwS8Ewk21JkCPJHP1LlGZ7bC+VeUu4qfrD+NxMZRtJlhqSfQneBylyuWiN0oC6h
EiLeCIofFEZ8Q6j2RtIBEhz2CAM9GtCt3/oEnyU+1TdwSd2zgwGKB/gkRSyoGQmZC/IEobFZSwrz
m/MIkwJmAz4mjDju/RWNy2kKLdTWG54rp8w1S2VJ7oa1MSNPYYf248KjgSYw8QpxaO+3Sy1ZQmXE
g4IWYxThlNrs1XV2JqZoKeLkpiSOaDfXGlV3+au+AXjAlTT6hSuU7NaTX+2WsYdfySG75K/8FV7I
JDUoKNp25Gn0c4VeEwnC5fPAgE1mpt6inQFiortOewQ/mdH2drfq3tuJqODn5uzIRSTPIcGMbazC
AXdYz67KBTPdjWp5lmAF+wbUed4NK/RpeISUqGf5DkgYy3aCUSSA5kE9LMh5OCnTZ3gFDwZIRIvP
2/eupR9qooR6Sdd0jB/9Klx6u2xDs4eek0TTQfzT4J0WFp301RYWdHpzt9M9NrCr7hDcq1mx2JKU
zkpH+5MHExwe+QJ2p5OfJAqYH/ijbL8UKoL0yPCEABs24O+wD/sRVai408gIafx+U4dT8AFzjMrA
ksXdrpwpSZRLTbmM6BW2G7lcUJAnJfWIaHg5NRk5jwPsQ3FGtPUDZ9QCpAFXmGpvNeMu2NCvCaF5
PGU8ddb0bXfaMgCbvbvL4BrPOwPzFmLgYOEexTFurB62DdCVRW1pKqTM6YL7dzFSdMqVOnbM18Ia
9wSnNnO75StGEk5lqQYbwA5plGEgRw++hYPUWIyC3Gp7pAjVtm7EnNDceL/Jac3YpE1g4gZkBfOZ
RXfCJC0zADcM5rAtDJvMj3EIzMCcXJCxX6h2stA2qj21x/9Cfr7wtsE2mjcLbUlf619FKpy8VeiE
FjD+ZJHsp2voMcDn+xHcmq7rOT5xpO/gkOvY/jA8Z9R03tQFf6OKlgvjxgFTcvw9zALo7XTqwVr1
E98/PHCfcRXsmrv02QLp8Px8WoXUzyDrIA4Uv7K64dPol38ts9po3vxM0a/vkJiOJJBuwWrxwfmu
1sEvn9pjdTbK8sKPkZnt00Ukv9voZ4j2n0x1CvJvsU0Zu/qtFjPUJyfpn6VTNHqTERGYLpUUyIhs
Go92trIjdnsErE6Nd0v0pRdPqB9fQwpAMrtKsNoGlAA9u6gRWEMtKpotqskjyCaGoXM5+gWu6A3f
Rbm0emSWOvhnfp5RwxfJTR+ES1KeRHk4VlK1CEiZ+9lZbeFItFGwk6lJRerjBiTG7WcWOuqPFDCh
7kghtZYhAH0lixPkY+yaPnZsBQxEd+riQ0KCVaUyvbk0Y7E1m6sZ/vXNQQkYJazhNtMy69EOBjvF
0MuNXTRodTc2/dC/1nSFyCwm4dqL1mllaS2sxe2svKD5pnsIf8eOlu5xTpTTZTY7jEKDqHEuIvFP
aPe1f82BzSejjvIJd98f7Ex+tVCxBWwFmnPXhzS3wSDUllLa1U1E7awoAoFM3wG4GBxtzRD2wjtm
aTFmXmdZevan7VkIFUs4iZOdhq3fdJ4mp6L5rd4pLX8g1XNCaae520mUrToERGZbv17zolZRxNeK
G0H4CIsPAinkln2P0i70jkrBj25Kj5ccJFEJ7+tPd9CGOQpEXaI6vkrNiM0KU3Foxo3K4qyM9lak
UMYc0pGS3Cywa0UezOynu7QqF77fOYE3vRgzZtQpDk8dNaybDXYub5VPsRPbk5SKI1w/AdLRe/h+
MlMImVn6p9KzP17oiGVvYUULPwjSuUBhKCKzTUqchuJGQ7RoIlDMkvu5QNwRisH0KGJvCXyRdiCo
85rLDkH3mTyXNjX3ydhpBqzI0gVy/PnV0NfyTf6L0WDAV88Yet2K601sN4sZzJSAfKv0VvQ/pkJg
B18FWQmtRJF4coqwp6iqkhYwdcrgxOFP7Sm26pPnx9tyRpeceM+QSFCAfGzyyAnF+af88+azZbyN
VmGU79otmILEs2sMKrMqP3pUJrqIfd6Yn3rRPdQ1LM/IfOR8arcxpdSERaUj/Fm7t7zYFcWzYvrB
ROrflPcy7ZFuNTvAeKe5213i3fQc6Ic+Zc5x5jC8AlpAloVXEx54ZFL4iq8yb56DRE6lfQnzVKff
pLtoTbQy6M881N5yCWVrsLElpisnkTw8hPCqPvpbk4wShbarqzbwDVduFoICheKJ3LwFCGPwsvNE
hofpsvUYi1lFJCGin5xrnlupZr+ZsP1c4mbz0fJlpcBZgNcqdNONpvVOGrdzsYsBfugIa+p0KwzD
NSpeE3zINUiKPsbxen1GItvuZYgdLXBuJflLLdLWcRAuk3bYhzPtGqCvSgSEkODTOJC6eSJgMTkf
oXhsQhDtoTFUgEIOw0Fmn2Qgq45WbtpVR5Nh4Mb1GDEmqRzNDLdlf3QZvABJxWg2IGAWjBYuu9m+
n17a6kSqThjzhdQU85tfHHXgxhZ437XTyV4I5nAiFPlPImAk8qagz1I4Fj7gXL1SeG3Gg0UKii5f
tdCHahmWi6E/oKhVYfEobVA+zxkAmycKc58Ln0g8gFIqtpKijMXtSJYZqtciun5kySrqB2ZO5Uni
atabhz87xeFyUDDHxIbXyb1FQ32pOBUjoPVKBCrV80siHYrPF661VhwdZW/bSL4ZrZIGib9/KxMp
FyHbypAbm9MkWuYZFUpxS1AEnCRcZYAOxe6jLx3LFZ+jB7FvR6Uzikp6NrhiLS4/5VHS36Bn0sxG
vpG5lD8IzJn7rsT7TNx7UJYqB7HzkV85fCfQArUvnxAZO8zGwtpz0fKyM8qD3GnlbZra4M9y6qAi
3iHsl8yp+YfWmucCXHBnkm6YrZmqoCw2XwFQ7/TkhkTlrrxjIQjy/J25Tz7REyZNZ9u02foCFOyX
mq76BrMNs/vhFPqJo0/G+h9lXS22xousw8vQavWNXq0b0Lvu0qnEo3HU13K9RUc2Tet7sOjtjikc
A3SsaYncWLTwBJvhmeKp3MtrOd25wkLJ7/pk3uRzuGImCwr4/AlOVWlb48E1I5VmnuVlmz6ldljP
hAXCiHo2n4SWU2cOo+nTfB9l6wmnQNx61UbQrh7FRzL5U6OvybDvJuz2gys/S3X9qWx2gV7P23qD
X2cHx6JepVAftTXhLAywxjWFyelTz+EQidJClOc536uH0yFp73bqQA6KNRrTRoFu1vj6A8B+YNEX
6l27nK7EmZV2e2wz1P20oLRCZxRqw6+0mEW7RrRCYBeokf2853IrkK5dQOOjOC4nmLm9FPc7q5eC
Om/KRxsufahCoQ3lkWLNCNZa5YAIxv0FiJml0d/yi0cFrilGeNUfhLHVOu8gWILFN/kCZrVuT1q7
wHihs+hahZhNhgtFv/pTu8Nw/N7PTKgirAahre/3g/dStLmvL5GXk5vNLMJ82GQQkpWBxQAtgWdt
8UzAPBoGGJmJh3Rsgg4XCwgjJN05SnkWkDbOjcM+9rf0+D+Bxfy7U08dMCORSa7SHo24+5Oc2q67
iT6oGhjk7uIxVp9yCsjHlAOxboy2jT5i0NEOTg081Mqk8YJx7axwSsbJtX2Dm3VBUMJ8w4INWmbj
4kIdUqGEe04fWyO7AxeBEkseJ8W1WFwEiU2buKjoFjGQxU3t0FmElRsnB/YNhe2Q7aVmDqZVazYF
LYi3G51JPvx2bMSDqJN16e80slgIAYIzVowIq4jzsFvjJmBRYMXRlgKjhTP3Q88ODndI0QNTWB5h
6763dXAEOGT6thOcUHC4aHnXA+mlTr/a+KCVTR97Ds96xMAyW+otlwHPAN6ho0YjrQd+5hRV8cSC
dT1d91eeDccD9gjtZ1owDF92qkGHvXOXYOW0NTQYpeobwJ1dH2lWSDkGnds/x+JewgPj+wMklFkg
gwMl5r05TN94Y1G0uNDMuP9ocLgWZ3Ds6YfmWNr0RqWZ6tSJKhsutf/GJhxKuo6UYWbx0wAf6xhf
wRVf1JXj0i0FhlMPGDwn1NzJv8QC6NRN/tzpg4ZATkCYrV1Opc/lvprI87gb9y2Ejph6y92NzTHy
Bnhb4ICzcSOqCHrEYzkON9HTMMLdtPkmye14itrthlm3IiNwOnq1w9OxOLtPZfqXpqZRRWawlqMV
N1/0br672aGV7AzpPLBpmUyH0cF2FRuWphqf+aej2W4Oqi3Vi3TdQ/Cd9NizqcJjnLF6Sh5rivWo
eC0n58ClUiinPpD0+JtUsWcCFXGHRqy6U6B2KARkwyoQZG6PFnV1F49xvkHGbF2VbUU1LldM4q0q
qS+OjfacMA+Ml80Ezqic9I6vk2FN9EGMaYwyauwG9fbfv3pDpYK3S+yJaaqu/v0mj4rqyoyLOEyK
3pILZnGMyEWnialWd1Ra//cV/qi+3iEQZapd+Pb6vPkdmPD9KEHxnqQg+mmPia0eteWi6SImgJgk
PMgoZ41q74OKdwXy7+6oA+/JlVVhZXmrpGye4+bGTIS8LIIMcFHLjxhi3dqIzpMeaaQ89JlS/XOa
TEDe+1zZ1EnObMRohTIws9JVMXuHTNMfS4oeMtXM8+geIFmpl+tY0Yd90oR3ZsilTdzS7BH6z416
jXS5jruFHg2bspv5F7Hr7BmeS3apHZs+EzaaKDTLGPWqFus8bBDpKyNise8E4VBUKrS7JmUEB11B
t09Tq6DOWrdqcPmoiKfkRS0YhatvFTj0ON5BdoPAG9LtxJkP8h9TWMJMhfCTy9/l+LYxsttmpWqP
f5E03j3BZN5BHmxq1mrHDTmt6EfMkVi+DF7nQ/YBIAngVE67DmAWQ2oEdDDH5KBJnj1RZncs2D5m
5JXvgraSoHgMa5OzYT3FmBmeUGaodscmZRqhVBiXbkgbGLXVNKKymNsYKzOPEGQLxkbzU+9jUI2y
fdUDXk07fbJ1/eRQdmIAI1EbuVn1QPxOrR7JHroasmwpSTv3ZqjOD1EngdrJSP22AowjgP36A5KN
Ug88quxzZhe1iK03jIvoHe0tInYwkGnKHt2eHKHGBkeFWHTv2qi8HkgjqfSi44JdevWoVl0tPPBd
IYK+2UQ4FjOho8tMQ/go7Lc4fgE+tqPXbvOiOR77JIt0yoIyhHAwvHv8xQ0XzyzjIwi/VKWRrH7H
ZIH/sXdmubEjaZbeSqPeGaCRRiMJdD2UfJ5d8/BCSLpXnOeZm+k11B5yYf1REZmRkYVMZKJfutEF
XDjk0NVEd5Jm5//OOZXLhN3PToWBbGh7DHsoYj15pCCP+UiIG0t2a04GG+UTgTxU1k5iBsmRwTLj
B7MudVNxjmeEsuhp761Enpys8b0zy21Tw825OjYgGa0b33h0xLyu920W03L4JMzdWzjNANiVlLgV
dFGvRcLKmr3cgOsrKFyqZrt6HZhMaOBRB/Rgpw7pD/8m8SkD9HXnsZhMdxPkajhPtbAQAYsNqTyU
ojoTW6RyP5hpvrYtLtJu1J3aQm+5YMq1QzgeCjbkYD7WwdnxUJIHVoMyxcfu13ZJiTLXIm/uQ8SJ
feF6dNBV4bKf+mG6FohlmuHs6aO3QTFnla6GugCvE0fchSwweeHREsLFI1MB7hAd0wHBQMvcRDLo
elYdfc2QQ6/aVTiwmhpLdfffnY3N/2edjf8X5rW4BjF5iuSzv++5/o8ff/rP8T39Y7b2X77uN9+1
+8scWf1XWdh/8V3bv5CeRpabpCVI/0OUGw1BhlCG4ZASKHRbGn/Ia5GEGwqXPBdB0Jvh/Cu+axqF
/u1vnNfK1PkxyiLOzVX2HCX+15boljpj4adetixarFhjLrYEPE9kBbiLrG2qBSFmz2bVYaPEE93Z
JfhD0l469FWz6wpA3zBZpn1xSjsM0J4nidKURy1G9rdrfJwt7dCAGHgiYlncUc/1WRdBTtaC9cM0
2ltZCm0TiPTZh0Lox4K4jOFTaAyHClm8ht70nvnGuzAxRbGkpq71xyijHdZylt6qZrcfMuQb9prf
sxvxySfpNfEAcm3RUVCF/FVpVr/GJfw4F90b3Rs3Q8bCL4lPoa5YNRrMGfq5tr5AWB3YqrWdjtkq
+BzLkHoa/1BlbJDrbia39RyCFYDT5mB0CUZLlz9upWvpfS/yJ1UZp8pwD46XVyy5om1BytIiZCOr
uhnTDdhIGcbE7jl+cTWC850GCatVzMbnnnjDXZRFDTdfGU8BezijZ9RjhN2nm3UVeB/iXSkwh7k1
8vxWr/Sa+z49DkViUZHRNSSYo/A0TMNopUqWRJWN9Mgv0tZ/DjXuFt1I0UTPQNkCniwdmhooSeua
4GM+vnTuRIucaHOmaSivnmhuuGmWN/aYfoWjxrB2xBZAEolTYVnNUgg67GHVJqpYiKfJyM4r7lmF
24zBC6BRG/0VbIj5P6lS3nI+7M40/bQIOyeKw7wpRrRn7j+ruiiTfRLoT9IDmpniw9A0S+FOARkZ
GPPzEgBOYR2Osv7IWxdwWVbWThYIyGnJkIboa6aD+Cqs+WfbTl6zBQKENdV9b4QhJTntPjRKTBse
TK6dgHrxHdi4hNh4dOx8I4BBZ9GIzYJ+gfwhNqXC9GZCofSw+WHtXtockKkh36dNeWskBZF7Qq71
5oOQMQh/5Eo3MPOFo8MZTtL4rAyiVwhxPbQm07cGZ0GruYyAFf1JZCy8Oh3omdsa2P6MBksHqPlA
7QnlJNw1m654yuRDW7H5LK38zRttg+ZBn2wWGa8b1905fv6g6xkStdLPDc2KkI8wlsbwODwmXYsv
rQA7jA2GTpMDlGXEzLdY8gLX2s7M1uNbiwVScR7UW77ZnUxB2RXjMmJfqfQoX5KxubgBVBQdLB/V
xDLPn8QpYslJcIlGnoibbyZb7FuAlFCLdhRfL/yG5ggCeJ+F30C8etVjY+LX1jWIpBHWyNfOWhk9
j4l3aXXmQTWt5lbdgdgn45NOww5r1xQ4KEwBLNwGPnMMNj0pN0sr7W4n0ajtQBwR+T8BWErNND1u
bzylYZruvwoPdV9z4/sa1TsMwmItOso4Rb1idJdo2XucZxc7YhgZsGWlHxG0SzyXJjvpSVbkyDFJ
tuYIHWdsnr7fRAq/hJXkV1+pl7TunaVuWWuTqX+RJatCJ9lG3potY6MiZqWbC3AvN7AWdhR8xDbu
zV770pCIRgOxZvCru6iQT7W0bfRGeew9xseiTkBsMfc2sjn5tpzQeKAitNo7DYkC6GsNENIAw9UQ
j7sRo4dB2SKGa2mtxEQ474Rl2wVlE3l8j5a3ywtwL1PEn1NNrwp8yjalrHVfEr9LflG+TnqOSkdH
QYlvydRIjVNee4oLFASDsjLXgRJQyQC3mZdPUQlEKzwm14VaO5qPqGPVT6JtxdLVjDd9CONFJ3M0
rVYdO72ubkSDAaab1Do0FV2dTMMtf2Up81aPjW2dVVRk2nm/tWyGCFTRsQW0LIIXrFy/1UGNMvoX
aNJx2ZGTbERJtTiN1K/gBm/x1wgPtSSKtlUEziOLvSxlsdVp2l2mJDQpnWsNFyQ3xCvVDEGLKU4/
J3mGrShKPXqa2MrYCROrmrqkLcWVcG+Fja/EMPF51ww4icO/cZPuQbNdLKlmez9k6bmMioYL2yJl
VweHZwM6hxVuG8Vl3XvuY2bnUQu8nFVQhyNb86jslyqAr8TNW5U1mnTXvvR2cdvopBe57iMAZWVp
bJsycGJPyzKs/QmJlrwV8iE/GR1CUskMvenEruuHkv0CNHEmNUggKszN7IWNIqgbWkUaUzoUov+E
gZvw6pBaUsjbGvqAA7ViXX5rDdHa7QYyt73q1e+LV7IlyROojQF3XNWu/aBHKov0RZAI+FInXpAo
dyVnkltijJFA6VDxlgp2Q86mRSFgVWH/3rSOC7G3Ycikk7aQmUxyhk0bMyUoGjxmg/NjmOJbZgmH
uhlpBTBxYeSG/jpKdWNvlDbpC00D63QEIl094Y2hDvqpCjtYN/ONvio85xj9vDnMBNOyHCPoSJk+
9jYbMItckI0JI6n3DJCb0XXoJY++IpXvM2JO9MkJULaylWPmn1SlPlkBN5rEyrmytBPcquE8a4E3
s2rmK1XJa6dMXoxR+4pAd7s0eAz6gXyonrfoqJ7cltl4Hz/R7j4eJLmcPbu1RdFDu7hjeqsaDgkB
bIzWMrEV+WVyKrWfInBQIiE7JhYHw+WKP7EJ7LyJRAf2rG2Y3geU9S7S1MLbREfbFPj3U4EeLRnh
TNTrBMPJK+y9MPuXJkUxb5uf8xqkih/KWRUvk/UgE7T3LLozNaC/JuofKwdxRw0xjtrIYcAJNC4Z
8df1juXdnWt3/pxYxs2/1h+t/LXzhpdEcnF02+GzcPSD6Q77KierK0cOWFiT8V5k+oqu41Vstc2q
4jJwY0CFy7LIuMjAZs7f19eHa100ezGg+MhJn4trY1YtWrIR/XRNSPfk00s9dbF2WKR98usbvAuU
fIz06JpazpXI37PqQVYM7jDwP02hLpFm7F29qYjRSJe941xNPOp9lpypVAKmBwaYwhAuMCWQi6ll
CHgmkmUuhwqbh/Xllq9FSRDE2CS3ooaN7b1sGzO2H5wU0si91Jnk0hRReqcl3Dp9v3x3O9Z0U0HU
H5eaIMzxPNXyakW2vkg4S51Y0KpESXNmG+VWju6xK1m3aVq5Ev4Ez14YeNgN1hNRZx41MSbvo8l5
3hskco0x4LWuPtRQbdO2AxZGsLJFutIdbiCjreMNEsV71try0RTFvvIHZ6lm4cTQfXr6RGsfQ3bf
KDJkskWsMP0PTRIfp/JqvFNlWF+R7Rbfz0ReatcS5jr27WLbJSxJelZgV7udvKtTxwFFZIwlcoLa
ci3l7ehHw76rD00BfxjWdX6MJ1N7LuW5QaZ76orcOdkFjHOXUtdVTtUtca3mwu+1/Nh1NhhEjc4e
EDR3SEv4saHOl8ogA2mMYw01J9pHUd0tS1Nplwl5kzFHzSDJo7V7CmS6zl0jurfns0nyik1eGBOh
l4yHKiehRcXDUSUZvqyibYejHxU+sFVwHYkRUB2kR9DUp2yS6XPuBF8tb/qMvOJTU1b1RQVGfaGH
q75EHfksfeGdgo4LCH8o8AV5qfRbl6umUfFVhOVD3VXASr17K6tm2o6NhtZD2KqlNx3XkOmn4dyp
3o0OJDZ4qf/SlCURP5xV67DpLeqC8IUU+JIKcv0PVJwHwF3tc9fkGeGLk7tJqRtHwUIK7xQ3NNss
GHDZMMjBlPYsBrWedfy88u4M+xDlFchVrjRKBeNOQR1yT5rsBuYyTEmZEX7/ENvlk4c0QyNQvUow
jSsKaNemSLVVO7TdU5yzThPJwQBtoUK1HlaBVIxzdFJnaXheIlpRY0ls642pWv2Wqzw+Cx97tRFs
/cg0rhTBsBloY38nZNa/5g9p1NN2Z453bjmIHQul+3i03+kS1+8TW9W3Lga1OqCnvrKC/hR6DdVE
rkuwjXSOceAeWbRtdCu23gOBtary4Ri7LL3paNjb+FUh15aTl3tVaFdyCeNLFbBMNzwLJ2ZWAfnV
8jN0KSOEDCVkABNuWOSEavpERUYorjIlTXdqiPVL3MPvD23fQjQk2rtBHN6y9XR1iBPDuYnvE/Tf
vT+K/L6L8TYRs9tMkXYavCA6VqL8bPIpPcekmIdlPuzjIQmIl2w2rH+HU+MSZCXC8ZwR9rkotwYL
DCYPKt+RdMnWy4vPPRzOvhc2oLeKrBdpYKSla3c8WKUDHi7nD7+fJ3PKkdW3Z5uxgzDTOzP10ztN
T51dmY5s/ObW72mIe0YmHrMwLq/thIM7tu+sGG060T9L5a+jgvFQIfto1RVmAouXPXXKnHA5Rrda
xGDSw5bRZkQzfssd/1JM7yn8rPI6/2r+5x9EnO8Q2d/D9h7ylH//8L/83W/0h+9LGu1vv94crP+H
J0yOiFjFKcl172fdJs2fg2zn//nPfvJ//PxnetcQecjr/8dZvn/6X9Wf/vOvo3z/8kW/KkNS/iId
Cqh1Yf6Wyv9nZYjSNcPm9HBdpBlJJB5xeb8l+Ur9Fx1UwdFN8oTn0Dz0nDpvm+Df/w3RiHoHnZR/
Q7m6JAj4X1GGDGOuof5jKJ8pDMM0HYqtHZvAvPnzf9UZ4QRRZJeisVgE++WxHift1jGB77TU7ReR
ZA86oPPAXAwGJ3dV8tGYNys9CwmMa2geCxuNFYROMlDSJGdLj1a+G43rcTCrU5hZNo75XNv0aB5L
kdro6JGX7sy4J32zwqmrJXVMZ6oIyZhLKV2xm/FVOdA1HTsDZVjDWyhCALQ2fZzMn47eTQdGLIgq
Yd4+Wx7G7VLz7gh0HZ9KrcDvoZc7MVRes3E1lt9Df9ewo4Ayq97JrYX/GgPvHMe1d/7+qDEzuTKz
9jwM3oPZW19WXEYY+/3pULDzLJh8qpfWHcILNaqrxgrrLy31zoY5xMdJg+Bn+YBPmtre9yGQCFiW
fckdqPS644oekzpMDM/UPqSunu0LHWtg32Ttg04IYO/b9j5DYT/RFpMwdLY5dJmVn1ifKTJ66NZt
LGYDupkat5RexuTUglcnDSB9UljNW1Y+0PQWMpSE4qGYklKErnpxasuDcGqgmllmgsqDGTiJbnPg
S3clvJ5JNF33RIukCZ16PLSsNX/9aGRwczMUgbusWyZKpdnQGqaTAUUWAsMm7iThuLKM41LjDym0
/dQ5i6WnXip6dN2hxJ7orDqvP8QIfr6jL/Q+vXGiffdKJoR0bkvxoQpcgu1Xhg/AW+cgdIwJqEze
sLC8GdiCTbN4xuYSavOhJ5WnG5gPhqSNzFWdwX3ef4gyWqoqhB3gzgIEacpta1ziaZcS0+C4UKdM
JPWqP6O63aCL4r+nkPOWBMQkBk54Kz0WhoKFrw/mrA/PBT660X9ttM0IMUH2R8HssmcdraY3l69j
aTHlDxFWlD6Z4KbinZbxY0OyQaDZ0g/QzkUPBzjvlMsECXGql4P5zAvAQrFfqZ5ZaR4B8LElxJbF
ERH2Y8mxRO/aCayxMt3o3K8Y88GW8OdTObRm2XXzg90ReLC9kaQNDDHJ7UW7XRRYP+pxW7kXs5aX
aThrebRkHEZeYr4nvvGUtmvHOzpe+zAAn1bcS70hbJgMZl85qQdmdt9PW2IkNVJ4Iyxx0yrGkp+V
4cYul7q96JOfYvp2LJfyBRNEXbEnTu47zCxLUTwU9s7nbly4e6AnZAaKfXnlwKrZY/bbMbmN64NL
dHcyA0DKnwkJPIpYuTUXG094KAk46LP9pG1kh1gbXhJ2UT0y0JxS4UX3qvvsg3NuDexv7Zt57ms2
CfC6Q3s67znWKgxd3Xwh+m03jSctOUcpJ6/Wrdgu0F+4ljO7aBzxTABwPcT3hEx2J/nBsWD2xS06
DxCf5ny2LHqkAuFG40oxrHMiNKn8MJdZtKqb80S2BONeS/tZicPYrrPwAKvC/ZvOoPZj2YuPJv4E
W93HVIRMoFAFCgaty/g/B3AfRDUYx/CRSu24fFazgQ1rWJHgRMaTbCKdKnXrRuhBmb0qeSNSOq4S
0s1k/24m+ToG4RHoPixEF2ATPXQQfUhI2wmIFYyQD+vJKUB18CokxwdyKZuGE9seLQr3+cFQ2lk4
7joRADFIExGLsIrcipFLylwUKQkIyi0cT/oZCi7mBc5JRxAkXnjA+grsdIjzVRhBT/I+NSSGfkTF
esipl1X7gl1RwS/ZxfY9wjQul+6mk3SkE0Ec5Pqh5IwJwVPwtavo3s1OnvPihfuC6ICIvHWxQbxN
SQtPbpzsarHtEMuifIsLtgtRvo+jZ8V2U/nukr+e5AUCvyeJWKjqgFgM5vnep2x/yNm617Dhbodn
nZBzP6IbF0jDuA3Dl7I5Fi/66iHJmBts+SZjcrPEtgGZlIHCIjeutQ+zXrDjQVjdFZfM22gfJLqS
RlJv1Sm52ugf71QRmuv+LXSPOFE4lIhDy9lbdjTXabj3Xqt7XEuFNdvwwX6Ypw+fAePws7rV79q7
Wt8Z7/SFRdWptw/kfYmFu2ZYgoGhzvYphqNy9vmvCTLFTKUT+XOA5S7P1ScePGQnQMknrE6zM0wD
Q700coERydnnT80P+DycaJvmlTp3LEsBVZ1rUGoy+NQmwgXpEm6/T/fKhuBdTxBrO65reObh4HFR
Da+dXFG4Qv0H/DDGBAAq/T1fGR9DtpCb6hWtd7YJYtAS6+QT4S++xfSNrd+5RUeu3wq5oxKDoscr
GCQKj3ElS4rz7bPbkS2EowrHAli8tQIAXzdHeF61D8QNUaP5zQl2yVgB1REr52GM6L66LeH6Yguu
ESy1pxBReUmMSX5HZM30oj8NhEdwnUXWIDSWvBpouQPKZfXh5lv5iOKPOW9qv2b/QnhrnxtsLsT/
gdqfI+Yd1fLGfwSoMl49sUS1afKZK0LNovJafPj1mh9FUkEq9yr9kLDH9dKJl1gIerzm6SJkM1Gd
kRzjgxEtC0x6ZHeSUBL/EN06xFLjcYkNV8BT6bgJGZgHKzvF948EG53K8ki4aFBd4P7KjoiqLTB6
G2+I6l/zS0TqxLAnU7sHero43xJYQPUGtDzq674HEFN7VV1uBm2RkydbDkvHJ+l87BaqTYnXJWvW
n19aCYrWLjuWUm6aLkySAwbs704H34hIpqAZmfMvyAOxKoQ0Y1p2lnGV6VVa7SoR0XrUrm0bP9LL
owXkRzo15954ceudMWFcJuip9rkIXp2qWpQGFiWKcmHme2c1iQ/B4KMiREGizurGc01wouIISfPQ
pud55oKIittk5v7EOQKZ88hViOLj/KFq1jUyqPSeXHlJZmOtgGEDTmUvDFcZbyOsSNkDORX9Oel/
CiVW1XTXEJBmkhl7mSqwrKeEEK8MTzalQEQQXLt6k6KmssGN8/sQWcgmbKVFMYuhoGO5hNEvsR6U
1n1TXHo1U2M+tNLQ/eSwJenLaAFtv059T2O4TXxAurTncAi2tykxJnlLGiA4UO9ikbBP/Da55Byu
38qhgrEBoxl4FbNX/LRD6YKPGvfmwHufC5fs38Z4X4+Ahbqx9KA+LArr/M77kaHLup31oEptXKZN
vyYVy4gEoprJYOklksw8GWsshCo2k0KRqEiAAukkSa9/MO3yZIkRsAoXACYbgh5vdHAV9WVN90aI
jH2uk93kfZgWNYwr/mLymSkqwEe8xwScYYF1mk/dOXASI9KyjEy8V+G9dvW9Tlo1SCh6JY4Nb+0Y
hxQgslHvQ/rQEJzJwfWxElIyRQGIjSB91zmnvL/EzHjH9Gl2N1PqYFIrmJ5Itu7jn37yY9LBQha0
8Ezeui3PfksMkXPV/a+KAqg18viNz8uDAXWsH6X/RT26w4UyJUMrNA6kBwq4GZJQ5uQrcL3oIuLb
rLvGrLIghNsktzF9B0jWg6EdXbPWjlbGgKNvgPylkWWnSvHbuJVdLaTNTG8Msh9UrFWPPaLyYZLU
gWW2Zu5D6X7Z1UhDO7ftA/0AlOFGLCi0Cgn8+yEtyact6mEv4poZriq65NyTWJRrbX74fvazDgxU
06jHw9YH3a8f2WgGe5/DmlrRWzTFRIlV2DkFrHecuy96GJGx7dhH0+mcY2PlpAr8/pyCsPBGjXiq
jTh1jt8Psx65GJBWdtPAyWRQSv8wDZ25ySKJ9VVW+ww5c6/RHbAiFr5bhtyNshrjU6Hnm77szBfL
79889gPK8fFUxvIzjskCV1mKSq6zPNVxwnmunhyn2kuOQUTaVl4ks0zf+8fvB6ODdKfl80FnbKDX
ZvNDBtRXREH5o4rD5BGimMF8fnTiSWGfSRuWbENzTkNzA2KQo3XiS3Py6gQA5ZzD+SFORhPTPH+c
2fFqWa3HiAPY7+BWCcuHbsLWOXlMxbXETLdW7RyskfYb9kVBdxEhunbX4Dhoo8mBxdLsFucVDGvr
+7PF4c8PnZlTFdmTRZHpY7N2bBRwrkJk6NqteEgD5tvgBq89h4eZ90QNy/yQux6o9zjBW0a8cUDJ
2gjrPL7TX5/rEIcnxsGzvTyMN1xjq1MzUSKRJg+WyFPozDi5Rn6fXDsvMbahxNVcRi17gO/PVKmz
rzq5LKjm3PtNO3A11A2SXc9Rzw456rBvJIVylj0rx5eavfmkaV/e5GvH2KiMe1un7M6r9s1Id+cQ
h/YtbIC8Dt7dMPLK6qVBXkGX5Y8hbqrOz1riQIXYGUPAaHp+GqaxdzPkMGZ+FahDz9umEJIUUvpu
kja/C1X0VtKYdmNWdQC9p+2TobPviyGKztEEWlyh/hOIV7a7wuPC3PuFefU5H47xWH0IzbwWOKn9
kVV0G7AoF+kwXlun5aogvTXbt2E/si891zTgLUEEhGHaOy0c5Z2dEbI5sT72CdcbnRb0XkTPddLp
O4tr56lqOrxGvWUsR71lflaUFtEwfsfmYSBJNGXIRntpyICr2ulTQ/BXOhW7biRAXwuM8H2Kn4qG
5bAIHbm3Ksu9SwvHgHF1xcYv2OC2vRVvQrsltt2imDWCSbyiZQSAgrPhn0kkS86JnbE1jNr++yMz
+TFq0WeVZjkZNY5fnr4f+Nz5X9fp/k8UuP93ezPoe9CpqPr7DBeEwc/PMP4bne7Xr/qN4NJ/gQTj
1NBplIWScv7SnGG4v6DfUbdlmQZMlnTBtH7X6SxOHZcuTh7mCs/fdTr3FzooKNXQHVO6DFXlv6TT
mf+1jFM5lrLmri2hbOX8jUxHtxEnb18Dw+uFtstkUDyERbwcpkTcFpwb21FobN8Y5pmpOy+xbW6Q
gYT+CKG6e5c1Ujs12l0QB9MWFs1dBZoJCtpOh9GxR0TmjhAVoeXxpvKhbZWqkw2yO/lt+kCyvk8M
HrtlcvcwlUQi3xd1SRNO4DFfZGHdjc1Lj/GrGwpEaz1ewAx3u8Yqqq1TRiFhiPiy86gddwA5FgZV
Ml+MlL5AJPi9MmLjnuVADLngt8zWwix4gQwf1j7ljWu9t/wX5q7s43NsNTDmCAseLrLSdqy3qn9O
a+NRlmm5z12TPUvVExGgMfPTsuLBdNHfimEluItflJnvsszyz1aqV4vQSXZigqPIQbZvswHxMSPA
0NAQ9MwqgnjjjMVcUtsnWzuYQklsJo06msPIhmSIP4diSnaWKsjXK7MXlacmB1Ur2ImxnBorlV/h
s89xmr0mNAbtMcLRAMqlZTGNpkX6eFdlGzg8QtZaOz6bhXkMo5w9Rt5AVZeVnqxNM7F2IbcylsmZ
hYMSEq5vHWtPycm0TiJGxh2OAPaaXNh9n11VC9eQQLJ/2GaJp2LcDkU4vrGYrElkBdCwLDfZzPVa
HPjXzgjORmhHh9zJNkYX3wGJhJs2H0istciM9tu8PjEWXvisY/diLGwaOqX+ZjjiKbUyCquHSV8h
6Bb4LSPybQaC4EcNur3TtHFn1cAnRiJXaF/TNY5cFo6FvsU1kS+lZXfrmkl1UYjgZWpjKjr8MF0H
qohWkWtpa0pTP/qOOX6iweIbdnbMxrLeyyQ0Vxi0sbtbNCtjYhR3/dQfDM2iySoc1baT1jtYGmJq
F1HKMkRvYZcWtFSW+b4SeLimzGTx6lvuUkqH729ZwamOX1sc0QaUVFgttFh4p0IQTyecuwYM4TQ5
0YfRhd5Oq3pzPcIe7DUvHy+aBVxh+ntRjze6GsdtEXqcfV5MEmaE4yhyjXA/WZn52HbNTndt52oA
1qx6NLYryvvNUA13nq+au7xDPI0KPALCGHBisdBi9YGE4We6u2oYqu4qG+9Pl2fsHKLkZ1N2NeEs
DI6XkFL5lzSpvh4WccHeq+qT/NJrabmiC825CYRZswP/88Ps+f71KT/u8t93oX9yWDQ3LP6ju9B/
pO/1+P43N6Ffv+i3m5BiWMRtiPvGPBCyFLeav9Q36YLxLiMapVuAxtye/nwTEr/oyuX+ZJqmLf9w
E2KOZCgwYh36lzeC44p/5SZkOv8FIzZMmAQBQsw/yW/zx1lRU6TkLjQRbUZO9GQ3E3YQfS7HFQ7S
obCr9uzJ4gEqRT7Iwnfvldh/P6lSZT4IahWr0nMuDLC1w2QZLz5YxLHUO21XUb3ndKyFqyR8LKTr
3cehkV3ClByJdvDuw5b8JxfhfrDT/s73SWmjcOaHAjG9m3TIKk237W3WUJBTVea+rzlj+0ncpoah
7QXxoY1Mb8MU8IJVHrQgC7TUZYH2/VEBlkpQRc6C3kwBupygEmcvyY76MHwZmptsHRZ2m17p+8JD
rTMCE49Nmu1rv4QdLtzx4lQp+dBmnu01e6R1Mhpuc6FZqzpM07vQDC96WRmHhKtaoSBiKwm4WWSj
TyjV+NOfTHmMldldHH+4TTRxTie8w77XqgNVzcOyNUptjZEHXSrp1amcvLsI5dGPSE6YmH3kZmgd
Jr+2DnjTXG4x80KeyGKoMcYChZEeKncXZReTeuhT6UxkhiRsqpK25TDUiKf5/PD9lEpGRj2m+9kW
V8h0uUX28Vd9m3dnz9dfPJgNbujc8HBWPSjCMEpzMn74GFgr6XirQZkXmx0rqnc2bno27ki7OOu8
urRPbeRuI813N0UGQdIx76ISGvEIsGjXCPJE04FAldGQ8Skaw+RUmBLUr7HIv++TTVMMxCR1tb5x
HEyLDUtttt0kGDqDGras64C+4cHd1E2P5sQcRibookKmdClkk0aOX6wRPT1D3sGkH93E9g/2/DDd
Dbr/7BR4JIvczUj1zHEheX27q4b+rUhMCI7S3thT8lVqsXPsoCjXQc9PHizCrSfNcw+TkdIeQApM
TrRM7Pe6fRNmkXsRvdaTL0VO8/fT3x9afSAG3MN0LOKjUzkjino2nX9/iKdhOldpcFfW1bFJJkqz
TLky5mr1qmbQ5cakw/UtmGdUE1JWaru8xFj4/TBobb3vxoiglo64BaZ7eHCzEHNnjd3aoZsrwrqZ
GtPK7GNKDMogIoAKKT081ypvvZvYbNyjBxtjj8PKk7HznrRlxm4w6Y9tqW2MKiA9YZBsqrsDIzPc
nyORVF7ItnFYxs1oEuVRAyhH5qeRg8BqviKimyFhD8Ddl7xHOGh5mISESBDvohv0vkR1XjEluwbA
Q/qr0Igr8aVf4iGNOSd9f9o0ieUd27r77aGbnzq59yrNzzTaDLppb1uZJ3dTJEjQDK2fMkIm8ADH
Vrwk6lSlsX0IFP0OIvbXesiC19bset+KuNlnVoK9koGk7bT6Hh9DCMPlkcbnjdMxAEe5Ea6VnrzU
2KlIL25zP/1IUOZgxwZ9FzP95G/n+MQFNn29ImnVqoPmYHa5e2vX5UqriG0Pq5Af0lXdqxZ5q6ru
+s++aQRMECd8FdfOrhcsewObJJ60r/Yl5Pgx7mS3lNpw1Q06VwszLYnLi5K3QgPvgft/sl18rpbn
4M112zdd2Bw536u3HHGattNqN1rMGkYR1be51Jp92vX336d8Z4T6tm9I4Yqa5OQ4OdT9WB++Hxhi
U5tpzXsMWyPOvyBdJg79cueEdgX6md+1jZHsO1G9htZwa4Zzkf2ssf3+EASRfwxzcOKQXOaaYfZH
7IjV3C96L8bcWocWFuauxVDPxn9a/W/2ziS5biTd0nupOcIABxyAD2pC3r5nK1ITmEQp4Oj7dgNv
O7WHqoXVB4YyX2SY5bPMeVqYXSMpMUiR9wK//+ec73SzxP4+P3uxdN766kejQSNMFWOb28r6pBhb
rgNGTxpNagTyaYDWmtvD2ZXfa1Z9lcK0Rs1NjU99S7doeRkj279vqJN91bG8+XntPLZu8cUOeIoN
hkGxVC/Hx3RmXA/JoZMqGFZmA+FYdJG/8Q4tu8Fz3rEDd6Tq3tkVpPeYDPT6PyPTvzoy0dX4P45M
eUJX9l9Hps9P+jUy2b/hj3GVIpNIlgtr+d9HJvM3n0OZUrZnMRktw8/fRyZzOdILzvrW3+JVf/LX
kOOyPQ/buuN9jmB/Mxj9ap/8n5qy2RP8tfTSUbYrcMvi8RHUcv91ZhptJxhdQ1CIwuTH7d/r12U8
73GUsGRL61ptst4b9rPkNe/00fvgGvC/5vA4qQgJwocs1LQcuaK4Pc7utOfSa227ALNvp/kLlaLh
SjK/9CRfub1a4zqHp8P+dV30VDa0HidN14neE7WkexFTczcjLJCQCOesTbu94SoQZsh3akizTc+Z
H1EbgFyJFGyGqD64fMZtqPKvvdd8RDFfmCSE3QhzU8OfmXI8Mn5NeIJsQT0lpIpnUq6VLRbKVXdv
KQSOoI/bw2Q7W7vELu6Hw1YaTXQrDDu6VctDXrTZqsTL4nmkquZU+0j+OnmXFnUZ7jy7VxyuuGBa
SRtUmDzbNBmHyg8RJCg3tpeaY7kUHtsN1cdexJ2r1frcuxlUJ9nXe5lyW7O0/sl2L3n0SIhUEoab
joIEEETlYpkFEbaULjeC+uVmbvwtptNXpUd3P5twofu5oZ3DjqjsDM81RuitU1h6I8KPjJ0zbabV
N55uJhw4ae+y+MjPEO9nIrAehzQGl/YqjEO9CWrjOeVsDZLWnnf1OjYcucsJPqwU51ccfDVl3BcO
wOFZJgtmL6ap0Wytbdxb0yYvhdqMDZ0cQ1afvRmmTSrSCpA6rmcnl3vfBrFuePGH6tHLXI8lNFrD
m+m00cFpAdmHudHdRpeNO67cAFKHLQCsEQSh5ns9GCUzFl4EU7NjHrhQ4873qR9TGihp0JyNiWdG
whof4h89KXoBeebloQH4EdNlzXLf6ldG/jVwbZjOpux20cQyoazb+6YMOvzuRvOoxrm7h9n6mlSF
2Pi8GpECnhwR4cXg9/GYiwGPqFWtgoTZk2XEg5U31aUpeuJpqN24Om/zIk6ieFEf41jesY8w0o4i
D1eoPiCoeotUtHZXTjLc8maExsh8uTKn4lZmZJbJFarXeQRDO7jZ0ekCfTPbgYM396qitgLMI7p4
LTqfYiQjepa5W754ZL0ENwo/ctU1+Wml03jX89KxZL7H4Nl+8dWMBX7usgevtzx+S27IKGRjMvKL
8sUZ7XXP2vGNm+8lrMboNMSOfW2GpDqYVuXuRRGRVR9h9dtUWzd5JTdhAHWwGhEoA+mUp6LP/aOh
xLepKezHzwcjxquRlDUo86Jx9kGPemv29cZTh8DHNTTpWe3ytA5vYSLCWwOkYOUNSmL90fpW5u1b
FI0OuDb67+LAfJ3DrD8GDXs+ox+q99nxtlL2e5cXIbbX5D2hYnjbOkG5ZXHI+Dd24U5Eyj2PKFZn
xA7Ch1FEsILt3igfy4J8lNV2zm6Y53GdDuCz5jQlzsJiiIp1ohVp4GFHad7d2nPWbtFnh6JdOsjD
gn76qV5HOMcs3wmO7aaFo3UaCVrehYO9reYh3PKnz0E4wgRevDVB2JgHurfNQ5thucmT1l+LLCAm
XwvnrlCtB7bEQwJIB8bCtARxHYXNUS4dKKqiNBRXFszy8bl2IOSkbQfdd97Oadc82ZlN8RlGz3Vs
YhVSfJ91hlLY8RO9lCLkIu5cPZFspEAHCgpNK6fF/g6IbjQV4qITKJMsULG5l7Te44Yf7oZROJvI
xMAx0AV/b0gDnHVeR+e6GVfxSHKK2vmKTWaK8OEa32RW1t9sTYIubqbkatdze1GFi8Hfa7Z6cpxd
O/j1rV8eJq93d1G9SGXLu3/8Ad/10dHmsTEJX8wc8w66NtSGZN7VdAJ5bf1ZXvOoS/eRGH7vavdn
4OJ8w0v+0IuKlHAMmAkP0T50o/AkOjDEKd+zx1MNi8N6HEeowiG9VyOd9zu/DfF5TqBcoyzsX6xq
SA+PHHmY9Be/c9xC+Iq4XDEn9+X2j49NYmFK06Vg13W5XEH0q8WxYtdB3zqnrJ03wskhUwKeCNr5
KatJa+o0vWk6YkL0Xzgh7jHmNWTI/qsd89RKvbcgs+1jm9AA3Rty3lhRJ7ZxhZWKNuU2MPRJ6ag5
iTJMDsUANM8QyXNxyuPKeEoMF4NN7QOzi81rDuQ3dsPijEsc2trINbHt7F3keVzhncYjcpkBETX4
gx6I9MGqHDgJg+PvMg78u6Bw9D5sbIdCS9x8vbX04cSmu7GTiWBCML4Pvj1dsy6Xq67rBkyWxYcV
R+k2mKL90JTWTft2hom+IRRbuNVWG24IuRA3hMIyNRkyOn4+EHsB24i7YtNYDk+5WepHJ+uTW66p
Xil7c1dbkniSauzXbq7vdGaGu9kKyItWc0Muhz3r5wMRiOVMyQNXXR+dFZyRaPCtIT8658mYF9Cs
BV9Zz8ANlQ95mMD74fMJ9vkQ9xRdoLdDW8c5h80x+2pMs1rLQSe7MXLOseqmdZHb7tmuObTrjKdx
SUQtDObsbHc/3DnMT4YoXiy7bXdGbTRn3fBQtNavh8+PhSxFSQrxk/v8067qdqYawTIXjjzNLGNF
3NNwWUTy4ICrt0g6nIsGDkowKVCCqYEpRFf6yU1BiQy1/sI89lyy2kpYeX0N/HwB/H5Tky4hD0Oh
Z9Xevg/NRIt2Yv/Uo3EI2Ci8T0ZNB1iXmNfG8nn1AOxAyWdBXIFyszw3W/tTAWGN4O0x9ShkE27X
YPJ3viWJn73OSUNAuUOSTDKRv5bEesCjSVjms9povwK3O0QdGQBS7WYTPM7eSEyciD29DkF1Tgfo
UEYPSzIzUdM/P0Yo4jKCzVxzSEsg/AYnUw0m1w3SRIQngVQlJIKrTsebgFsBduHWPXZDSajfbwUW
py55GIPmi0PikNS/aLclsaj7qGeZ02fFNTPHfeH5OUStOT9BY8sC/5A25bh1w+hZx0MKKnqq9lGs
y62YJI13g+iuRGpgHyZVtasw1cqsmEn8cifFBUN7g1yTS603eeIPG77Fsrd+Lwsmkp6wezP4F0zW
JxNOSVP5h5iD9V1XOxdMUCSmMZQELoWMwtwPozoXsd6KhLRjn5BWBkcmHfOjSKhWmxaznO6e+7zb
wRt9TSwIoir/mQaKhjDvEOa8yGLS5Xa84hwLlUynb4mA7D3X60KaX7uqwHVZwvmZwSkE7r43zGfG
S4ylgXNyoPN0HBrvJuRstlXrAfXl7vObDULv1alc/ADy3c7gxxNujMbutYLinrnd1QxREGzX48pG
V5dxZ5kByZ0hhty3GQqjJh9PqcOYNRgjaYctbnGVOIcyXFxZIxN6Yu9n1/xwnPlHkBlfA0PxxMUF
bBvvwo9vOnK+Zz3dYI3YOaO5Nqg5zZKac/vVcqZHh9qwJJ33uirPaXGoyMF4XGV8Isx0c3Wv/ew8
+w2kb5U9Lj/I3oI30MlS0QhX7EXvW1yeIxAwgtc35gvdyMciwtXTdflb4sQH6jxN85RCWqAtjbGu
y7ekptBMCALOof9g+ohceVg+tkYKEjh7HhP33Ld4sgazJPTsgNQusCO20BawvkBZl9VjS03V8rO0
7WaT+opo5NC+hFE9rfuxpdppNF7IG2PhrifMldPFJOF0n2Mz7cpgnevA3zRr4npi28CvJDVHL1uy
NbQ9IKix0qttrCz248A/gQwbESTIu8oDDS8Dh6MRdP3Uszkw4DYYox6MakYDTmOdZ9ntJzt7iLV9
lumMs1g84d57cSDvdJnf3LXZcJ+kw2qK6FMIWDIFVBzW8lkYWJHxWBzlmPOk9SrKTy3av/wItJ0/
yuwe7Yx6zCltjsZYJRep7OTu98wy1H2YYAJB+TH5LHp0OdPAhxeNRmjlgkrcgv7ZUD/bQS6ewVrR
GzWtogkHOw0WJJiWsLtvOXhiyosrzwE3dHo62gLlttmomKtFOlNmxFzY7OosxE7K8nVV2iY2WSi3
pi9ejKGKX4Z2TXS92ZBmhjHHPpXwdbydOECSqar1hrgcgK/lrbAy5ms0gvnlpnYid3jv1hY4Uf56
XAzudbAsushEe0HmtO5kH8mrclJCgEZGr41Bi14yRfaqc8qRkZQfhstYgQVm8QqG2Te/INzJHnaY
q32ly2iXkOXdFwme+ayufjDehY+u/NlQlKxYLm6wPtkkb72f5MP6x9gY2U5RHB0B4EKjXXs9tx/P
g1o3VIbLxTgDDrDUN8ei6k4Bf3N0AJK7sFhW0iwiMLQevzKCCLoP2zOgsmFvck6FOFjqTbJwrzJf
AmIy+1dR8YzL/XHYeiEDszvCWdCm136PghSqsCN/NxyS0u6MBFlkPaD7KT4N8PPHwToosFEvto1n
eCx6EoHkyPYWzCYofn76EUVsvxPHf68i4JDdGNXHCTfmNQstAOBTnX1ECAOZBkMRATw+ztMsDvnI
4b2zLP+WmpiGXMnNKsWFPBDNOJSae9cYclE15umtZ7XxzNW2DEn3VnJpl+KVAhGL8MrYxC+uGdIA
otXOiRrx1lV4MscgezInrum8qjpcvTLV4QYRGCbCVMcr05+jneHa43OfcQDuJeCPz3d9o51PrlaH
YnnR2ffOYkOyWF8fqr6cuHpZ/b1RWfmJ3O1bmXbqEucp4AKRlTSm1B6kEVdcFq5H0E+3GPnACzzj
BKzPPgqssJ1tDhc5+D+9REWPZKBo8ioXvwLcZdNmgI4yYxOKEhf/CDXXmT2g/0abrUWPu1Hw5Q8e
H+8HVLF0DoqV2VvdhY7HoMm8k1bG9DATbMaJsQX25x2J3S+J0K+FcocnMBHOdoxeJt+IH0WyZZeN
39iiHCPk4GEbMTuPYgaS0ixkxpqOXH8JC5oTcPAwnLBLTILmMI1jmm0zwUgTEqCCTgvyq72vx+w1
NuuUKZMSgKHNDl1lNSdDNxeVhvlGdrK4ODFn8Dl67Pa2oXYBXW4+V42fg2PfVWBCOYts5mjqzkOl
8+fcZuiyMhbnHentxnE7jCnDJVAa3sGUqE1HbuCBZzJJ29AgEmBbVLhb3UeaxmJtWGQx/LSm681W
ww2HgbmRo4Htz66TS+UEeu0sPkPtTLgsuwq6NYTvW2eX3i5yQdjUhY20ZTbfhMGdkg0LGHITV35H
C6xZ+C917iyBrBKDonp07TS96Hpwn2Tqcs9WdIvSFRTFc8ElZPS2Rgy+2XcT7L863BbhLrQJZbGn
IHrOryJFB9L8WpeFdrkOZQiKMKbNpSxTbvBugpnasdXObmJrl2Mluo+t5seoGuuHiW8+9vSPou79
J1njES2wAwSYi7OQZpSSJ4+VTc6+nQ44GqgTx7Abj5W3Rzw6+jNombHB+xcR/tA9B1y3Mrd1DGR4
iMlhc3s9J4P9wPqFAwrIZjP0t1Ylh33qFN8GVz4pQAhIHD4jlJ9d41bTnNvz27Dw3J5jksSkbAJ3
G4UWFzpL1dc2N7aV6Fce5pNTa1db4ZIwycQj3hbjHICF9/LUOHIdhCJoiZPgXvWfrfi/thVnTbys
kf+5ne3//hfx8Owft+K/PunXVlz+JgUWL9OXi2HtT2422/5NcesxsQxInwW4/6etuPWbbREjMqXl
e4qAKav05lfqVP2mBP/5fKLPKt10/x0jAeSzv4ZOoZ7hmrdxbto46OSyNP9T6JQYDxBtk6VnWnNX
sqz4Kjl+Xz/f8suEFirMZXKywhPhTlYNYRs3d95s33IwZjthwYs1PMpE9VSznWsk6yjCYSB3QEhj
rv1IDNrYuW2CrmpXYUX4sfYrZLWQfpPlYR7biq0rVwTGnqSLhx8eV3iiFvB9jMBjox7Jni5UCYci
mrXYo66bD8VMpWo+pz9GE7zuMIDgL7Q2Dp7fxFv+pRR0p+HwGsTdVXIUuXGD7/YpCKu7dIB+iQ02
ehd1x85SKYYKl/mGJUm9qwu93MS8tzjV1W7ou1OUwGAqpUHswqyLTVFSvJZNuT4z6QPhSh0Vnvtp
YmncQF5hK0BXEtfgPx66piHNGzuU0JkwXMzcu9aKkgHHy1AI+/k1CUL797K/VRCAvrW0CUIWAQi+
vMitBCPhQaYRHcVlQp8bIEcWfMmLlXi3Fi7wNL/10SC+VqHxmraz8VgqvtVcTWQXA2jhPsHmu2AO
mq3bJrSiCMbSOJxI+1VEOs2kU5Tj8hD6/qrGavVUzSTzdEoFgctim4btOd6bjrQvrvoymSTxYcHd
o7mPm8oiXdM5BDEGiYI69/SqSi/GoXbKqpIJ3jTIFC8ankbMyxZVz1n0vXFR+pxF8+sQ/5rUdriI
ebcm7vNXXgncRRetsFlUQ4186C46Yl6e3eJjzOG0tJaVr1x6N7ZO7aM9+n14jQw2RhH42IPfVubK
kz9ykr9v3fzcLxqmsaiZw6JrxovCyVZAbpxF9UR8h0eBDhosiiiUWFahaKTuopv+94OzaKkxouqA
uCqMID1MUfWYcOJ7SPKi2k+LFjstqmyw6LOhZ4/rMGOd+fngY07uFj13RNgFkGbuysXekS+ib2S3
hyp36gd3WKr3rICJ2O1OTikwiuYmunHQfXUXJdlfNGV/UZcrZGb2V/S6L8qzJdCgJWJ0uqjS9aJP
q0WpplZjhz8AiWIy/X0eDM3DEBELtYkDf1AvwiFe9u9uDGUU73a18ZHEnUUbJx3THq1FL08X5Xxa
NPR0UdPLUZp7PVMS48zF92o0Suw89l7z/zinGhU4mf351CbxoueTUfAX3b5jDskTGiJz3banzwdl
ZmoHqvXauoF3K6Vs1ojVZG2W3YSEPna04LfdGx3fcpzh50AVv9MVObDZ7fZe56id8owfVceSrq6s
p1STTJQWc7eR6pXJwmOV5O02GgCKz7LX5zKkH6eUaw9CzTcxdXTHmsmPyYcbXnVy244mIcCk3DWx
MJ9nMQEx0842i9toLzChDN1OWmV5HOawPLY6oPzJtXCRZJX7hMGwuJt8iyhqUTqg45ezREZJZSq9
6eC1sUPtLRpWF5TPYsiiq5Y8s5f3mHjdh5zrjMsWPLJEe2uzfF13VoCr1Mu2Vb6grFpsgSbjXcCP
duV6k38OZ+8wBTjjCzu/eF7HftMhkaB4QaxGwjoETdIdL1Nxi+J+WnFf6aiuoD01nfN5xy3AODoR
aS/sFSXIQL9Y2SYJQTP1BC4fQqdhG5Fzovik4pXK+BPXhjzMmSBR+CaI+vxoS1Xel60ObxN51kNS
Gg3VudNL5k8d7jDPJqpXf3fx9m47CbDZjGECmFH/EufldNBD7V6o0gDGHB77MojWquk0T/YBystE
TezoUGOXUd4Tjy7g7YqCwYgGShFSHZckGazAdrDeZJPAWnQzLNGwdIeeyZMl1/BQ1lhJY1awa68j
TR17LavG6GsQo4iWdqdPo0q+jBnx/pHk78XnGKHzdDjHtmPeD7OKiQoLfeiMmbemhZOQBM0zaVyO
rEV3EHOVPIPqhlCkORTG6kvXToQe7OLPD3J51x1GbFn+pUvgsxRUnhzSYDqWA00Kc2xzMJ5orc+8
dt+XS33M7MTbJKHuwA4q/waXIL4OFbaZ0Sn8dyAOFcJW33FcUuHJMUfrOE4OBBq7U0/C+ogCbzpP
4TCfq0y96kDYZ1UNmOjcwrgU9kw9UGRPG99EPuFOus9HAuviZE1u8gBfhoKv3A+4ZiB5eQ7FodgX
KaqqeveCALjNPRltg1B0u9DsnZfOii+8pgE1FkWzM6T82bZe/jDYJDP5MEBjHUGes3jJjuNEa8yU
zHdJ7aaPuuLnnvs0UlIXxS4feGISwlkbcZ3ogKtLgN7JoVzcxxF1J11nv7TgmHYN+7IzEoJcu13C
08BU5o7an8dKi+4BK9GHy/D8aodsJ/MPHSEhlFH80yoldCQ/ovHVVcMGuoW/QXxZsVxuv7pWKlei
9a2ThId0rkuJpKzy5trqyoeRQDcg9PFguiU8d9bCdzl2aDpQhTn9x6D7L9JcpJKS3MQ/n6s57f3o
6r/M1X980q+52mQOtvHa4uVY5mEXv+8fBl1SIjZTiSImgmnEg6fyd7eJ7f3mLwxgk0CIqzyxzPZ/
m6vd3zzlMleTE/Es8W8adKX7V4Ouw1cAKeMwxwth4X75x7maY7qOk9jnXjpDPhvA9lKPQB7SaI5e
VV4Fvvr7KU/9VTj0bDCL9Emz/9m5g8M1f9tGQ8SlQCW3GevnXduk0ycn7dbqiY8ZcEdsmT3ApFKP
UKNIHDSkMHAK+49Fk3wrtYYC0rXZCa7VayJYTY7FUD0Rcyghxjdf41q9+CPJjwErxEsAX+DULxHU
z3ddyfWzcqnG7Fi5rYcIySNbDsiFV/mXMDbtdRyR2a9nN7/05TVV2Uw4oxfbbmLPhF0lor7FIL4C
f3hXByPdpSXclYpjQOVD7GiysnwQycTJFbMMtbzKVDQD5jhc0Ue/DMvWQWnfYmx3nlQA502BYzoq
kn6XKCG/K0rjRfVRA7SS9uhgjsPXME2zU9S75BCxKW5qkaQ0d6FMTV3dnJOq1eR8o7siHJJT4Iip
uZs9aJnMJQ+50ZBB98ovwO68bQgjbCt9933kFnJoF1U5U9xsCZbAOSB6dClLf4sHKN5Z5FTZ9yx7
HUdFlF+MNQ4Mr0zpz0JRuW9cWtdZrjLRm4F7/nxLzNzqzKGKlq2re84TA4ZKaPvrqvFeY6cENBrI
VyZbY8WwmrK5593EinDPkDk8dQmMqzJtULncfukiCLPvQdjvs8wYVyabZ/D2QDYdc1u0abVtuKTd
ixICcH+sJ0FdSYIp8/fUIIQU1wHlw0P8nmn33YDe5wbbPige08n5WUXhVdXoPAZeKF1Ez54/XccR
TrRA/kTg74vpFQ3gPlLmwcLAJFpOS+Ihk6SQ+DkfDavifwS3flDwB2rzLipNPJ4TQo0TRWsZvVoL
2CXzDPazGr4wZspNFZm/j3a7bb/NMj3yb95gaP0AfNyN4WMQVJA+5+yomB3YETk/x0WrrTpOBIBF
6ma46nqueBbZAECoffF1+63wHOYHSrMwaVk5XvaBAagYH3CKXUUWT5injFPa6b2W8OBo6IBNYB38
bjojR9ClFby3CBLjWOziyNd3mgWRtQA7DapLIpHkCxOXFax6CjzrWAzyO8PBXqF19t/bKNhMWn6x
KeFz2mBZLz/nbIY8lZyqDEO8DULMyCkJzM6aSrjx6pbjJXVTBo/51ljGFX/vU1tPW8AH0NHMvL7o
0nuPA7y7ZCIrx7qRHr5poNJDp364rH+k+5on/asa7J+5zWhqh3onFuAHwOSucvTGSy21tguoAE2/
5MjvPZOpFil7eDVlkewgoW0H5NpzMEz8C/G7aA8KYa4SuAvNV18giGYB7cyWRllza/GcLO8tVNEK
Zs+wjCz8aLImeU7bwsG37zsPqVmjNSm6Wgh0QYIYnPih6ImHAoVU55qf5aHRhIVM2Z/CuoJ/LUPC
x30Hl1HAWBNNGd9CMT1CsSRL27wPnp4eQ44+6zxEFIuRb2+hJjTvxx0gpPIcuowOYaB+lwpXRYyM
f4cz5KHx5vGCT6R6CtgOj7KNjmEnIM5U6rsbuujA+XdMY9z46ZfzrHBVkaPIjehHyv577y1kFppn
MNU4aXffSODDMU2dILp2g/jpyRh7XxTtTcunhcEmlGsFHrzyfs/sDfqB48v9kJj3QtnXOHS2gE8D
pJGAE2NivzWs1JPZ03sjVu499RTzvRs7atXN+lr0xruXzT8qVSIVh5T5zvXMy0Y4Bzo2pI99rpuS
beXTFeF24iP8bNA0rfflHZi51NBl6mH2ur1g0L8PfPh2BkWBVm4+pyjkZRmfvTSjr1MQvRuc7gvC
MPNn882IJ8hNbvmT8pgVkfbDXLHqUeH3uQKO0rg3i/t4s9CLwno+S9O9dwOCT7HdgkDMC6qTliG+
fWyjCCFQgfdwmN6gG7Bl6VGnKvk8TebMSSS+JENEsmTe6SQ9JCGQJ69DhtVlsMdbz/c1JiAXRgwT
KWo44WZ5AISJicCuOKW4YZbffebx/niTy8neaiNG/yYqznYFPizmOvlgQItc1Zxvt0FCYYZV2eHD
6FvJqnGCJzYGRMeCyDh9PvQTYtrQTldSqs3WCokY+EF/rYq4fphima9NZ8hPidfSTyYo+q2G8UJm
iFVIDH1t6pyL08idl/vZCTlPXWNkhpWiL8ZvfCjmS+JBx+X7UIGs9Rv4pVidQcc3BP/4BofVqFLr
WtRoCGORFu8o1mzA8vzqzw1BS9ZyXUT/IrvjjXSI/Llmuq5UPh8tWWC9HtFtQVw9hpxy7gi70RRZ
xc+OMfmPsuDc1ZDuX7G5Wge4Nx+cduB3GJgQJN77ztJPdpxhmVdVu6pDw/mqXX1uu8B/LlTd8+sx
viSZBu8ROw5hbngZUA9BurSmpECsaJBWczDPsv6SZr17bBZ2hN/17n1PscsmciZ9ycdCXxIb9kVq
QJPWmTdspGve0rxpt1Mx2PfC8cGoJFVGegCUiwCasOvk2KyFzrsT2jT7CDTenYUHdK1TdV4S9mvX
jDmwFozuWgv0yLYPVo4ZTcd5tBGT2WxQZm5tvDlLbmR+XogNwwGYcHO2/ohrrEHNnHR2bOw+v2+F
gRqtQFyIahxxxNunwLDnLx22q43h88oq3ekCRb29BH44reYMksS4cBW4+X3/zxb+X9vCL4tzNuD/
/LTw//5P037LwUL944Hh1+f9cWDgWKCkZXvK8/AdEu9kE/7rwOD9pvgwH/SXnfvnn/x3ok/6ypZ8
fftvZMhfBwYSfT5USEmIg08lcWL/W4t4uST2inTCDrX/8b//lyccEuUQKD0kAXiTGOn/8cCQGK3t
JiEUR6cyXrhwryJh/Z5XYj2B08fHt6zPaRquo/oB6y4lbMb8wQnj25Sw7Pb1y6RDAQ7deqhm/C5W
DVQt/y5qSAeT7Ub3SLgnaGeYZ0wG7lo3wb3AnmRxyS7n+jEpgjfhUPImO8TY1oG0bC/TlWbhaNIE
uZnF8J39HeVPbrUZY/Fg2/NhsUcWpjwbmf9Wuo9l/o4MinUtCl/6yG+ZHkOb0Kx9Kom6MZ6oHjWR
kkKWTE7MNFp23gc2YQo5UkWpuHmte+LsuXpMWxoTZnWXDACw22Z6a0J1lcm7qoMnadAMrGHbsPFZ
vCdMC/ZtLFMFYupDzhhk88DboUHDBPoiPBeEzhdnbk5h0hxiq13WVkd37KC9B8Fz6paXyK8os0t/
ChjHs6QqUibf0gS+oxMSvROq/vwKBkQLUvrVVab1SyiLbdvlFw2Z996b5Xs6CUBgXvsBeMe74E7l
tOTCjGETTk6++KYb5z3omgem1HqyVpWfTffNHJEoil+VCWiIoPkPDlUra6RcIXWtN5ZB06plaRdY
8wORt7ukLZ7dZVMKRCe7Xz7aFeZ72fsbrb2T26CmF2z8pRN+FS19fo+DsRhEbcY3CxSXWUY/+4xt
WROjbNbV1k6NHzF4zrvG8FYEfI540Oj4K7+3OU70YKyhc9PO1/jYBanm4kwTIVPWfgp2Y+p+J+p/
He105z2ksWLz1vb9zsa/DVuAskmwgDl4jzuPOgwrdZ5wklKLZmCUoWPv3YHfYeJAunPq7u3zn+/Q
2ybK5t0u000+Vj9NFyiQX+BMIhv7xcaBuny7Qcx3wA4Wyl2vwY1qZhbf6tUq9Z+JkhcPZUZVcuC5
z0QdT6wT6M4iZCWAuMuAWKOonTth0407acEKLfe/z2XZb6sKE6jWXf+U5P5HaDCpznZBx8tkDKQm
5LwVRAiOTk8AhPilcDLnyTfG8GGCfy9cbCMjCJlDgDD7MOD3BUCpw51t7xnjvMfecswnN4TjLfLi
m9NO4arxjOIpJZjHgjN7aqy0v7RVfPS77q2dOuqUTS+7G/30Yap6YF1bJtVmnRD439bdzXN7onv8
nsjysXWDbz00w8qmeq+pBzAGqnzzve5MnnPLsmNfWBbyED4HcKr4ssPXOLHjOxfbmcjCG3zUpe7G
Ainn//DzkeLLBCEwvoadSk8Kxf8pLXp/W/vLcUXMCrsrPDPDK6ajXUCr+HwrnkIDUM7Jq0Gp4Dgk
ymlYVyHxLWUTpYaSmeDSd/1PX6TJqf//7J3ZctxK1p1fxeF72AAyMUXYjnDNM4szqRsERVGY5xlP
7y95zt+t4be6fe+IPmpRIlUoFJDYufda36plckz9GIAGAX+BPXwwZnmVmhm9xiGkt6Ia7XOrQ+9O
+4G0okRb5h1KjiSh5vI9VQA0pbVK79zUno/oyOmvMAW6CTUPEWjq4wbWCDd0Ez6xKj5HVXKShbcY
oik8GXZsg+EfHuRggmirqSUSFHIabXJrrI6j3r8KMFsYCFgKdbhdlHc3lc+iaI2kszP3CiBLze84
HPYdaZKDjZRDd1QcPbSduIIL50n62PEMdqwexueGmp6kUy78QiS32mwz9ZmQXvZaDkP/hhZJj2yR
vwZg8gYpZNDE0+B2xAu7+qKthEcnNfiYgiTdzMK2F2QTQCIseDT48sEf/XGpF9ZLbHwPGy5iyagC
h1x301mEl/QJ4hQfNaaFSefQx8mmgAfoBZ597XyTCOCEuVjOZO2Y+NqlmtsD/zB2aFNHLVT52TqS
tI9L7ENd7++dGbZdw9U7MjJt5ynflZKXTB3t87+EKRjDlvbaWMU3iRo8j5FgDxNVYeWeB328mTVx
NxETmozBKeuhfDbhezKxsjXj/D1jADa3LQKm4Eug+8yUctYdJ31K8TRImT7xLB1oTOfs9INwjaqW
AKuGBFUHuKVV6hLwDLbxTtDINvvxco8UdfK/eal5D8l7W9g8e0yLeBKoLWQiezcU9iwGbawu/XyB
QuMl8RBzsnIRC2seSDHHTQl5d+ZWY/1rj374YKPKDDX6PpgEshzirpXXe82dIfD12G1thLR5EC25
Buj+rX6oaP42tP2XvMuuRZS3DRXB7/UBVw5+fwnrS9Kl/Lk+YGpejTiV5LIzvF0wF0cp6kOZmHcR
z7TY0P/qTUMWCj6Kf/PlLJrb0mSxQeik+ps/6AKSnjVKnxHOGApdWEhG2+BUYvthnPqDppvvf353
xm/9Urq4lucgB0SvzltU1J0fXq+ZapGwWSRHlxHNImkA0NvxI9DqO7tjJ135+zK0jm42HqRhnLNV
2qcvWZS99TzE/8WhqErrl0pMnWZLIofglpLqk/jhUIqqzEbX8SWIRpB/7rhIg6/1FPMwi1nuS38T
Ff22Rg6kKhPIOsm6sfJj2MXkcoO7CuXaTbmq/3xUJmqQ34+KUtSGZYRTT6ff/eNRZVbCpjTnBAWB
CxxwusIieRqyEAPW8FUUCTWWvKijU89UAqZwEobXPHgpfOjMrjFdzSlYhnE2IPsGxtg+0w5KQvhE
fz5OdRi/njxHRenRmOfqsVWZ+8PJqwleLcaJk2eil2aLdvL65p4Q06DNdrMvLq0sDrr48ucXFeri
/+1VFY7JhNHO/FSdvB9etUQ1T0+Yk4NXiijODIo1l+0QB0jAq+JkS0QMI7MlR5x7RrEtlYnVibMW
UzCpDzBPxDl0X3Q3XqSxoN5prKttFbvEG7Z4KE9ecar8R7fU13U23QTeHoc8lil6GrZV/Ysb3fhP
3wyfMTcBowhh/3Ir9EkJbaCNuRUamtYTbDMI4lMgr3FoXltydSLHvQum9Mlpo9O/OJHKivvLmRS6
cB2bC822WXB+eXE3ZuDpBGjpa2O6bU+FReqO67r3E7UI7N1iMs8mj9alRhExRsRAtMmb9VmVUkGr
pclsT/6kQaGGjyGDNvr7cQKXr4zfwqEwULP0pKYNVNAt4Fi4WTYIkcI/irZEVh+4wal3R9gZg0FJ
6iQrehPavoFRtxj9XNtPNQVBFlvluovg62XpSCxfC/27dQHBBlqzA14sgRNH/pq5g31xonkvxzQ+
ueYUnfCiZcjdgwhROXUXxKn+8vk7UowXVIJ0TdrN1LVylUuzu/UmKzzFk80Fw3NSd0yY9kHzOJvl
DGuCX0KtXEfsu1ba1NDuHmgFGAMJsg5EFS12vlHSzKtSx1znFt64TzOc9MCzGuayzXTEGn3oW63a
j2HTH6qJgOkkoCsJZJvGh4v8230OJmjSmg2sOWmWheP0q7kJxKmy+ngNSMRZVF3xpQso4FvSAmyL
io5Ivy3qxa+OR6jUlFQY9bBN7aZSYoUZj1WQWBAsILwG9EeRuHAs1rmhrbnAmwQWu+redMQroYbb
gvBqdFLC2sctoVtNa484iF7yJv+SNvX3NMOuKwo6TxNRQ2ELe1iQFzJXt1jTipXT4VJmav1V87n/
THrFVpG/mG1ucOtQ4tdSvvsJ3P8Yd7PwsAUEUKEMDbttp1eruTbZvhb1xSc0fnRGPgSvI9WtL46B
3WxpBbrQDROVL2yXN6ONEzYqeVteXR18jGogYACRhISUu5OZXQ2vlEtyQvBZ+e1NQPLe0scXRcix
t3ZNEtxHiSyhq727hF3absTbEFOKBGExLglm0ZcuWhV2DnXL/Ka1ZwCDyNTGdHyRjY23ugOFHIT1
0lLXvZ9UlB4p2lzCOfOhObAIk8yr9u46lPWS3feYOoTbF/1aw+i0TDNKSJ4xy1ifKXlM+sbfLXO4
Eii+ZIF6zR0Qy2nmfwt52vTa42xZbwPFIVLyL2kKSHUeX4LcfwhDxvp5X5JEVoI7n/oXtfw3kX/0
a0QHXnHUk7e+m248tU3tAvO+IsAx7I1bArduGVfuCSRb6zPzwDFN38KRrVuT2M2adhmd2mntAIGJ
fXbQRosRzjeOtR5egOhgkaJNa8OWyZ0HR2vNxbqqgMNAUZvXOqokDk49ImNN39te8DHi2yhQIMWl
d4/AajGjYhiGgB5DlDjoavArTvGaWfKGFFGIb/GiNQHOFGju1rWNtiJiNho5fgH+3biOfb4SiVjT
YSbwUF5Fl++wJ919lphzf8ZG+qw3/deY3TKd6pORFh+YiE5hYClj69qIdTRvwNLJrB8qdv2D/zA7
+poAkHtGpQf175llvUZLeBvQaU/a8rlz+61Hm7CBQ1zYBAr2xny1/faWBfw4VdGdikkzsplYocZ+
6DTWoHr8PgYdoztt1DcDnZlkBq8EzvQm4wmGlGoiTGECx1exdR773l9EGdvW7DmNaRxgIf/Sy+7Y
lgGXIdKUjMstVJc8z7cbqxvZ38+MdD7r4DZH3Sx6XnwiTSCtBiqWoFonjf5Vfj4Cq0CA86V21qbi
6PnuzhvDJx+c/WBFN0WjfrLIZuwDcIq1PQT6VZaaW50ZQpSOdJD9o9T8V41hnaoMBXkWqjAdWnlF
f2dCYh8SWjNVucnDdKcKpJn6BHzS1Xg1Y/fRVxsBPqEw10+axZwmPkXCuNhdfO7g6jtwBNXXHk8S
D+Gjrnn3ntE9GP8f+vFvyjCozyzzhwpBBff8Hchzecs+/ud//d95+5b+Dkr7/Km/dRjmf7Ol/jN4
8x86DBOShuqMOsJCXEyd/XdbFR2GRDLB+oKGA3WzwUH8U4fBmFpXmxzLob9qWv8vbdXfaylUHqaO
zlr9kx5C558LQ4TLrj+UOAExbr2bsnxLHJzLRn6x4ulpjIdtSXKBL/h/mNY/nKnrX9Xnjxs247cd
G9sZ1B+6ANUmnU9a6Y9FqeskptFYjArltvXIdRyKl7reBynjOg0x2F+/tLV5a/TxgbHwc4c4YQEy
9zqGmLkqYosXMp43zr/Y4Py2v+G4hARUR6GHzuVXyXeTkWOJKqJbpm1FNEuqA5COvlg0iBb+oJ//
fBZ+fzHXhHpEd1vatsla+fMHAPOatDz0gcu8qe/MKjy7nXvjVOGL5uVPf36p3883l5Lt6lIoWTwb
kJ9fKsDIMWi52S2rmRW9y6KzF2YAjbwSW0jLXHG8+/ML/tay93hBh86XwRVMvf7Le7Mbx2niRnQI
b5y3bIo2oyD3JkNBL7C5CpuMjubrn19ScGf8XJ9DFyTCisQpA/etp//ymrTmU7+nC7msYWYJg0fA
1GXBotNNHN+T5y/4Ehh9e25dINQdTuMimKdFN7RPXQYAevry+bXezO9eVd35zngvHf9e2GWPlXq6
hWYGeMU+QqPYoYy8UqVNC3PSSaByGeHpOZSozl4R2fMa/asewG8bH0X2tS3PU/lXujR/aXEMCam2
c+0TvqbLw+yYX5pGbKM0RqpUHCIb1XpIxGHeUZmnhz+fVwNR2K/nlbELq4TFkuP8tlCMDM9TNCrD
EoNqv4CKzhihW9ehu+3wxC5kWGeLQsbPiItbZfYkwrcZb/q0epaSLO1/cTSG/PW+sXThwUsRuoG2
TVGAf76Y03rKSiwjBh15NprFQNK2l4pVNEZLvxcLJ0d3K4MU36ZmAE9p2y1K/GRp1Jw6oX7p0Qsx
DwJMOKZEMPQtmQ6+vos9pM7d0LVEHjOF1y1k4AUX8cHqg6OfdO1t0Nm7EPPwo5/Xxu1cOttu7o1H
2E7ebd1pm9YhKM8LJbnWMxa1CKutir2MmQYX+NY0YjQpqN3mZsxCk71rFsAzC/1ThTZ0AXASjX5W
ffiZ/6W19fxpNpVCX6osTMDKp9icDAy2RkdoWLjF0u8fWn3eQ09oTgnDCvaa8QUlcXxpGfVc2kB0
O1qEciFwT6+ykXKFbYl/C6XuUpujux2rtFp5ZdDednOUki7cABC3tb3bNem1ke60SWoOioBDVFrO
eAn6Ybp8/m4s9IcRwEOpe/OrQ082D0L3qyHSZaRlCRLar7OKJSyIQr0MlkJcVBZZ2EXgbQu9IXfX
mqJ7qIIabRgosgUqEVKaF00An0VQy6VOiACF7voqHMm46IT53PalczEdZGhJDA8ny4V7aFqZkIbl
ucy1aIEiEage6IGpRBSYJl7eVg+9TQasaaNX8OKsfpirND0zf3uznrUgS+7mJg/xgxMG5ISSecE0
KgQtinsju3WLON9qMlrNbItuLOyUoJzlqmCqsS59vJFibMq1RRs3iGi5ORYStYLG4aocp6MZth5Z
SHaeX+bJuAmhieycnlDNz1/mEBRnMGZwLC27u6NnfxeZNZaitteWptOXhAgPOx5GDTd7XVw4AC4n
XKgX/gjbfnWvTZSYyM3ks+z3WoduyOs1thhQJRdTntR70p26Jcad9AjELkS4O/TLrG+baNvTLcyi
gf0OkaCrqifaCPK1czfEFjMyzTxTflhHXTbGQaUGLhJHPqWuzM617l7H1ptPVjo9CowbWRN/r8ht
OpZa192ZNNg9lwCeGdXDy8CEzU7NMxCNYQvmgymZUyJjQX/HNI0JJoK8jqnrqpvaPQV8+rWriJ1q
81jDXUh8Vq1n8Co9pCieM1hPVZug4Xds3EHqS2gbazRkT5Mk5KVQUkEkz/bZUPJBoYSEn1/SXLDP
n7/DV5GtCiNguvYpTbSUKjEgKvOgK2li2OToFW1aITtcOtteiRkLJWvMlcDxE6AzKdEjVd2rikrd
0lzg7lfSyAKNpKHEkkDbb7nT0E+WSkppo6lsPPJhoiFszqPSWvaGlnCP58mm0syBnF4nPWWGqT1W
BbPZcZSEEUIofWTe8CUk8+UyouU9jrPWLHxM+eR8GFcSD1igYtgfQa02dqhDZzI+lwjukhKil+UV
t7iqaVcMTYuFp3kQFTNArbAm8jJkguWyjrZdylqN4tTchnlAHeUz40CyGinxqhYhY82VoDX9lLZm
DSLXyBrXVTC5SxvVHD4wU2OsSJyP31r66fNL6O/8bOg86m2YrGMZOjdunpsQRQz2pOn45GBXeNCz
alXQQT7NluxQAdb6MsAl/cXyLwbUq9c0qrotmqeBAAONcsgUD0NELwkVYIjztUMcD8XBURyuOtp5
pT2fYGHp+7FuryaIshWyOm1T9273UEFR21uDSn8aAc1E2a0JWOEaGO0XMF/2S+qFIfBRSc6yzMxD
4mLwrXr90bG99EVw1lZYh+WN7o/Tjl6Ih65Naa382N9Z4E2ZfVlElVjiJnN0OOKqjVYlboTbx5v2
MfBHPdbTQ6cc86VrIxq1JSCMsjtA27if6LTC/iYUN0vZPPJAQIbJdhM1LorL8cGYwjtmvHj02Hpj
+NIisQ8mS1vlFoCfJKBxrWdiORni6N/IspZLXS/ZZA/E8rVFtMzHM5Fpx3CMMXWX/kJKNqo1zcAl
C45E+6NtIq5UXx+Co+nOT3B/EDvP1srT57eR0DujLEqcZ2jc9O7e9fITLYkTve21Duh1UXsIBxtZ
tUfPYZ6jDx2piFmrX8a+2o6k3vUoYEWUYk+s7HmZSI9IX4frIp3tS+1DV8iznWTssfD0q2bTd4z6
EUqYS8xcMQYv2W0RA4qHRbWOkuRNt8sVMZ3vdjyf/c75TveaYLkvLg2cz8qubKv7pnbf6mLtdtDY
hdYCYE4PhEzBDanoB3hmvvSShuh4epVV2ZPpWdHeslS7TcNVhHEZkj+PuzWqV9ucL+adyOeXEWPN
0uyBlkMVa3clLss6YxY51dbN2GP/NLRd0NfTCqn79yHOnq3I24UN7U7Pmwfl0ENL+2pPxaXIEGDD
gmN8J9FQEo4j6akYz8HIfqdJ0pMR2Bu/VY/QUvsyqeh3v2JSmevAtfJ65XXi4GsWCCkDNZW7jAeI
s42P5S5/yYeSzkjUPqndgyrFWrZOlYmZ/QBEvUZ5CHnP74Jz0ghevyfmy9W/aXRce7pgehsv4nL6
1rXGWYM9QbpcWdVfJQeutkFtgobYx7yZ6B2R6kZ7qYbHMU8JEJwQGcTShl6qVUuAJYVR3gWx9a3V
dfqXwwzUI7YDFiaHcoXcTFWAc3MBt9bb+2qKXuCYrTo7vglRDC/UPlR92JhggwlhpBa+lkGvL0e6
ThDISBQ0bG4XUxxsdSN6Xn8O6jbYGfr8Lca/viBn+tVBj5ig1A3TS+pEaAo8AN0sFh3xkXIiItyC
cRZZw1U3+mztVPEXPhvPSXHCkCBjiATqvVlWi6bZ/PVv2tlT01i3jJG+JiNbhErHNXCSSeAt/Gw7
Kbju7EBPkgEBNJy2KrRQ87Kd5sP6wKa/M4zqVQ3QgXvd1lP41jr6XZeSpeSGGgbJ+S3t8RXleass
cSSblm76bSjQmc/vhQTE2/TvasMGNNlcsq3CSTTUQMeyhUCf4SOdWjRHqFSqxTy9V3r6lNfugm3C
c2clAFnUhi+HcmCC35wHIsxTSEvLsZvuYZE9tLYkARwDhCI33VrejFC3EOVJlMSwaTQhu9Z5yPvx
jLPrGV4GlWwtx4Xj4/zpP9IUcEfdyQE5zMwN3pk3gQXKJXQGbTXWr9oA0JGyRrTs3gvPaFd5o1GV
sJy5GAPv0gCpSu0E18GvXgS96oroxmWbPRLXw+H51B6EgrYede+AzFEz8jt15eCSnVlk9Fd0YeG+
XA1FEh1s1ARodXxrMfeRgT+iT8lrZSKd9/qRxuaiw+AKFyvdlnUod9Hc6CvZyOGYAjHj0dMzsxmn
vz4C1KgJhAZ9ZSfNWTqI2T//JBb9rd7q52T2d3FQ3cRoIZ0kve25toQJXq2qHwcHaXDb2LQ7s5eR
YhBszCqbtZPbSx4oaXVbVkhvonLv1MODXYRXMoytbZ6LDywqMDxe7G2RGIisM5M1vRJIygr4R/G0
FvXKGgjto1vSLxvSFFYeSopKKz7Q3hIYpqonS79jzINuQo8fxwbRLcPxVV6KjQy8Szh/MxuoOOkm
IxSY7E64HE4xPBtjdPu5PDVW+y664b1wjV0R1TeCZjEfh7YrQvzPY7dooeSt9LSqlDfuNouvNE3D
RSu+0NHEE1PFrONdQJNYe6qrgSszzbdqqyzIC2ybdok/AccF12it5XsNPLPw0jcrNCGR6229IoKv
qKzgqK75rNbYoCAw+DyyuGy+doN54+VGs0gYdK4bViV25AxsyjfDaBEuYeQw1AFbIjzNvbluBUo5
Nw0IIimNYAGojJchuOyvG6jSL5TQxFIazy7uuL/+Gkv/JSGjapF2L2NGmKUwCdI0suyAW8Tb2XG3
aer4vbTlnbJX6ObYI8SLyCjpER6Yu7ZANBHkVYIcZN5hLr1rggnr/GSvDG9E+JbYWzpQH8j0X7BO
8gcSZ/5sI8YbCWgkpgc0hn2vpWmwigXxis4E2KTTeoIx/VRSgYhlWaXRMkoCTC3NNx/pwwq9GZ9K
sDEygj9B6BLTPLr7bIhLnKvpuCrjycQf0u3mytqT5W5uEPXyKFbSLhfdIxuA2mmDZeCGX9wASxOe
S1QcwtPOdu4ZeJ7zrVPa3YGJYKkwS8TCCKfcSBwZjQ0QjbW9Xbis5U1IXy6DBtzHJk7C2Zh5mrEi
ARheZxQVQjbPEw1wgaseEAxUHahFK6NKv7Xo/hmQWN/NedwHPHGPSbzzDO6wSH3RkkO3IyeRUE1j
OMAc/Tph7N0MjdMduW2sJabFYlkrZiQcwm8G8Yybz5hqL7w2hvVJkAtW0A5SIZazO7bcSv2mEwjN
i1kawGGHXWc3w6mYYrnJPec975z+2Dt4JIS5objLl6nk9Pa1tSoTn85l64JOiUW06mrN+KvWSYEQ
rkWjggM6G8aVHpL2CHiRy+k1lJq9g0qjYgUHfT11+lerUarBYVhrRhZCt7JO/qiEhnX8RsicSW8J
JY/msHuTA+LXuhxIdq6w12uHKWb3TaQG0DTRrplMeyvLspLb7GvHhtXrR+1CLWPcFmQzYPfJ7FUr
pw+9TZIHtspIsDWWK4Mk1DZ+JBUMONRgG7t4xE07JsVVtC65pk5nLEB9mohZ2QoWw0c2G/wEndGw
ekf84i6Rf+PNJQ3IgdJEwIviKCAERegYsS2Rmbu375SWBIyQfRgyjaSXwXARLnoLx/FO0AWPWclI
Vvg8o6pvHqRTQNL9sK8LrwE98NiNrofvtdaWM5Uqyw3rtOkSDRuA4WtoYQppTfsKO5duUhVl9Jsi
sYNpeFM5+j0AyXDlly2MWVA5izCc4Vr7ZOGiYCcxNPCXThDd+FCdofJC2tOqN5uJL6WcZRanoUuf
bZ3QTCGge8FbsCf3SdRVfxwqhF+la6RHSwvOaOqgX5opuGYfKlyfmA/aACuwtcPsDI7hUScZoxyq
dA0tQAPygLGBKZeJicv1entdRNmAbi/gKUqLpov6G6x7ciX7YdjnNrnZtiAIGbw1Brd0AxtgwbrI
rUsOUDTrnDm4ndxw2QH5Wnbj18MRF85yagVwoLJzDxbqNL0pdnliGxu/19xVQz1LBgXu/9actvEU
aUtrTlchbIU0ojzDP1QvVTkRO/KmFbW1rLqK4DoiLulZLxhlRHd4y2qWntz3tt/K4KNyyKDuBDlK
Rjp9E1r5kjRGfvQLwoz7Bmlu5a8iPWCZVAUC+QjvaVmnm64j+0FDj4mL4thp5GAE9CFpqIwXex76
3eiT6J1V/m2JlNQIO/LFUZetHHe4azksn0THpfq8pln/SuYLQ+BxaxYDcVkZn8dn6/G//yT8+guc
/l6A7Y2CsP3ly//1UGT873+on/nH93yi1//51Tl6r4um+N7+8bu2H4WaIzW/ftNP/zKv/vfRqfHT
T1+sP/0Bt91HPd19NF3a/gcAXn3nv/uXfw+0HqaSgdbbtyzKVTBZHb23P7sFBHIl1C7/d5fBsXh/
+0ij//Sn/mFKFkiQpKczu2IEIejq/mMYJgDsSJR7yLfoBtDP/afHQA0PqJKFmoRxCP90GGBjhtOA
Ks5ijIVb+T/e/9/jpz8B8N3fRwe8PK5kNZIj/pPJ288t5YhGR4lXlXXKdK9lFJQE0A7BoSs9BPW9
C0wDQJu1aiz6N3pqTnSZPcawVSKMlWjNASmXx63/+VtDfW2Od/VcdDvggnQ0RXw7gr+6tYXceXZm
HSAFmBhc1S/OY0Waw5ryoiHls4Sz1zjhsc30gVshg3+vmfXVMNEZ2CLH4J9VL271TR/LD3Rc8yG2
tfY27U3rNBjddaaX4znVLoyyfTmPV5E2m3oS1NXPQgaLvu12RTdtZ08/ugRGFFlz9KFECtGvbair
ml6jRJOnnD3kwpPBa1Q1F6RIZCU3+LrcTVSiy57Dy+jWDzVakMpJ+EH0twDeWfhAtw/5VZLzWw/y
Dh3HTVqne9DG6z7mFQFjsENcpn0RnewAU0Af4YuN2vTqOf2+d4d0PdIAWJbAUgM2jcQQS6LUNdEB
5PYLsnkMfBx1eE0S/LlFD1AvcjE7SAAxRm49O63BQlpYKbToUdzOuyKb+o1AUnCYy6m6gUhu0hpI
jbvMkR+9mROMWxe7MA3Q0nd40QPqGJ5Q0dehmr7pws5PDTlq6FeRQOiFONozURu2EW8pg81Visf0
WA9duY+0fEeqSXBrtSJaNgzip6SsiJKV90ZqvHLNr9CBsdF7AuCSAeUUT6YefbTRuFWuCh5Ja0n5
EyrtnV+/lLJpUBsZuDqTQ29pDy6jiiged17A9r03EFO4xnikZXkHkHJAcxN8dwztLubNlIn27lv+
o8hR5zhl/+yP3oMZ6JsKkCe5VKchZEtfFDQVjAPbX6a7wd5Y5pZFbtKwlyEZy9ICTEXag2lymIgv
hvjWj53nxNhAPDUYJ1Qq1RXgTH3peZrHxA3kPttIB0r9tB78b67mXfQoOvBsrxyiUWd9g7n9NEcI
iGlbobEX0dsggrNORlZpelv1UjAyz06EKQfSzFodYeMGa39G7pYgo7LpoWfinPkD1rtnrsOT7obr
wdHP6oXcPIBISiIODlkRhg/SlUTh5N471rSvtZexd8LEXBO/u5RlSDBEB/gPb+wr9e0mqolJdvz3
uI/Opl3D5LOCG6kP+zFhXjj5733cvIj+qYr1J3UcbiyPmNki+q46N/elS933ggfRwqmdRZKKZdNF
W+QiW58TJBt3oTPVTmZWj+pqcrAJPaO+yY7q3Oo8v/QxX1fARDLTepQa57Wmo0/qbVa7tx2p8Epn
ot5orXykNZ/WqEMk6aHRNqX97IrAXWktqjitRR+Hssur4v4QF6Lah+l8gPUBvCcemiWej5nOoYEN
m0V1mRvljFxOfisQjJ9Ki6aAUugFM82rWKn2UN6sdaXj+/zFRNrXmF21Z0ZxFDNj3DAb0P+VdXfL
9U9seUZHURZ3PmLBIEI/CO6sv3z+DoNotI1DYMZ6WUanQnVJNep8CH22uoQ8wOJog+1SQGu1CK33
rPhr51beutNafd1BMF5PvebTOdD8faN6PYPSO84Bm2A8zMis/AEP2BScHJTAG6fQPDjQZFiXlgGS
JS8LPD2olItmrafp2gA9pusbtWuJ02ePnacW3UtQpRMklAbrYoe7JUck6TG1oIwld0CsdANAhFst
Ic0j9UJ2REbARPcQWwLgCHerCxy1QMIqNM90MsnvRCFY1yej9tY2e3ehGStpVOvcyHHB4AQn1ZSH
EZWrT7+NjTNTXS1NmGogJavlyqnBAHFo6jXmsN3qdJWV0GqKze3cpasAQA1L8giBx7Uo4B3jOgHV
SHqIrq69gWzBGxRkUj5AsGLMMx/Ut6h3aejakoEL2kwmcVTcuSzJC3kzMKouDLmWefHeDv2rdIvH
mPwP0xrWauEX2IQiHiz+EH/kTbwG9XboqnvXLEEGdU98XDepHtx7erL1MiKNantF9t0ut8xd7tFh
wLBV0U8ZYBMJ5j4jXTkmI0eX55UWGAezr7eBG4EA1U8Rwwey7jZ9MH3NeVIkZnWy2PnrvnEgG+S2
oRer/hug/YbRVZ1a9VfEDuxjumpNP7FtxJab1Qc3hpOUH1tP7gO3BNov88eiLs9Gna6L1r8jStla
1HPLnr+Pz74zX7Iw/ILE94t+UIdM4/J+LJApjv0GdCknzsHhRFg9/w4O2v04z5uk6Gd6Iyjf5qI6
+zneWje9wvLZdk53007+E8SFHfEzVbQe8nkrHFhPer2dQv2sPhD1AWWMOfk8ehYC5HKnngBqWYfP
5AYeMoYcfXOwSJrg4b4pNePMYPlOuP6RzvQNSqHTZDf7Kb6R5LSmtr5zQgbwbrym8bttTfsymMEp
je3vdpMcnBwGMs8k2kc+hMKgONYo31RpAD/1GNEuVm+pNpuVTdhPggKZD9BgzpD23kZdYeoD7DyP
AIn3T0dC0caqWlrFRb8ji2enrpm0ty7RKE5pqq1bZ1iqGsDBuA1e9Kh9viwsicjbqn9TU5+YxkUx
QZMmQFZdzWkzrKWAEcDbL4J6K3oOr8OOdm9f/LhadEYP2V0sWzpgPPl9+zY0GhWlfVBvWx1lRvNS
AhuVtw4FTHyagC+MM+VQXkE3Cy6GP3zQ81zehz4fKofV22oYbi3xWW3UeUu0AsHksFT3XJjWW1PX
2OoDIAiu2TTu5mTELa89DswpwcBh2UxNi4XLOGgFsJp7Npu7nrM0i4lb/OrzwbExWXdltSEdduty
MtzubLYrZsf7kk+c5f406OU6nuJDtC/wO1XQt5r6KK1xW9Rs9WNv6Vct7FwgK1F2UL1Rhw8UIeUh
6zoeAj7mPPNQue5OFYKjOUFF004jiZICzALPTR6nTOymU9fHG8fCsWORfFHM5Xakne124FeaZu33
PYFy/Q2NXmzyWE5c6Wwj7VxG5lG9o2i23xn17OREO0Y2m96ydxrkaDNO7iZdI8VgIimSjlv14ozw
X/i2oTyXDu52Xz+rVytacZNAdzXrFxtXgmV0e98iB8E090xjMU/1L0xjeJDsM8EWWgQ3wZA9poX7
bFFmiImbvb9Rh1wU+rFrnHv1tl073+YCWBo1ZZNv4zo7TX3FTAIBx2Q+ytm4TDztBwugLDFCKGvf
67B85XufPtRpmi3Qeu1bmw8bO7b26qyTdHEZ5Usdo/oQl9KtvgRE0Y5VR0ubcsKvGsTj1oMxe1ec
y9dwGk90QzYeXbC87+ln/h/2zmNHcjTNsu8yexaoxaIXYxSmtbu52BAeLqi15tP3YVZWTlYC3UBt
Cj1AL8orMyItwt2M5P+Je8/tlFsJ+D0NO2XVqyACgh2uLEqU/kyfzzyvKa41UDvHH1xSK9cGDlKt
CJ+00XfqyXTizForNAZNQGkwDr96deSvDGG5dKwyAEafwileF4NwrUivqHwswHn3hJOFGVfxFram
J84E2HS1w7Dnrcrb37qCujX3vB22jIRAZMYDsexMavCBkAyWHoXLZyEcAjTO1RyPB4yfiy1UMJVj
SRIxc/HsBHJ5mxkLxKLFNRNrJqkiNVkiQhl7EA9ZC6vJdBHCOv8383b/B7bXki5hZmFg+t812G8f
aN0//txf/+llf7j48aKJMPRpoVUTA9YfHbb5N+jGCtIx3GpYanV+5x8dNiFzv9n0DV6wRMvT+f6p
x8YDjvBs8Z3Rtf9LLn7Eq3+VkdFj63wbimIg+RQXde2fNZ+iNiP9l5nPW2IrrHFvZPtcSfP9pMhP
aBlI/FHTfTDUyVmj8fdYVce2NROqpDLvtIp4Xv92jdXGlNKjBKq8Ls2S6AOhSeyZeN6c67JaLtB5
uVTT367aermAAzbfY6u1u4A2FzT5plcrJtB73Sx+ass/FtqFVnI3EuMpNPM+yZW1r6O0slR6mY3o
q++xNb0wOfjItJYM7mKntuJOY2K/6qzsqi93kAX7pod5guO9cHV9kzemIyv5UynFNcX/9ACv98gQ
DlYgXfQYuV5lvmS69WNK+i+r/tX10udsBOREYa4fi+on0HtXrSPKz7bYFNOLBjTdzJ81orTCeWEW
wFhRKD773C2l6wCk31KKZ+jDx+W34mZEjE/yBKFPoxR4pvFI4ycCjxzWYYT21ZSyc/2dSEDYB6pp
EsxHdiPyCfkF3A7xY/mz5UnAfBJeZEu6V0GGUCFfp8vkPa/3YgU8U8J9IMRrnRNXADkTIibNJKas
pVuDKNehl9clLsCaQpUFSzX4q8GKnLHI1plknMVGemkHFRRZZM91u5oJ8JmWVicPvPk1SB9am7jB
YpeLsJj18WskaBuTPVhfUTwbE8Ca+BfsV3RFRX4OjZ3eizaCuFO9TH8R9ugiS+KgxcsL8KZkZLNY
r/TcLlrrJo2Jk4pkB/S6Z/C2DGbiKLitDFZCcn/XwmytToVXRzpr0OIid+q5qaott4vLKoIaIV5b
fo7+f3kfAJ/DRSGhrtmWRrFqESAsLkNTqp+WD8JvjK+8ZKdsVPqaUD0tLT6NrLBLI7mKuJ4J/TlB
cZFXIQpGrHZTaNGhYCKXak8W8HMSHyIYoO4KYuvG0sFtdW3i+rkJ60tfTm/5h+h1aOIIL2VZmMWH
ZLKeRkYlKWoAyTfXYUbjKE8f3TjNzL8DDkaR0XkXdD2hqmHlzmPAunfq8BaF5POciQlK1mSjscsi
rQLpcLaNNK77376kql6tCMLrPKNPs3Mgi6ffnmy/TzL/aT73x9T0f+es//F/iAZViSz/746B/wtJ
I8r/fAz88aK/HwIqngORp7aBP5GhqrU8hf8+ZlWlvyGKVk1TZ7OCUPFPngN+C5kAD1WwQdzMSKj/
6RAweB2GS/n3V/0Lg1Ze85dDAIIL/lys05rCvcKq858PAVkNdXQRCSppvEi72GrhDdf+zWz9aRup
3XdTRup74qs5GLtMP6az+d0NVQcTITi3rVK+xgp3lDibd8QnDaPEmppTJYSig6ttp82Sl1EU56Kb
Wa0VPpwiOIQBFaX1GMMYRVuMVnTu/XVuym5gxuSFCBgV0yrb92NseX0yfYYjyqO81GW3mLMnAYQu
jWBQuqrYjWvhnIhqfBo15OVll/8EKiS4EnZZCB6Nqt2HbTgVoifXQB/jcV/IsnSg2EpRT1vWq5zw
kOr9/pZJanDp5Rtws/CQmgSTVfMd1ylbkKlkgpRrm5IfIfMlhMJ90T43pnoxmpGYDE16mYeYh6Xf
mLbYCWAjFmGenIXvWLHT13JCkjNZDCEUVZkZgRAYqEwJcUZ6f8na0T9FiNKOmUCuQwMSnWyagI3K
LO9RCYWW3O9Bg69KNFbbyAJMS/AUSTQsQLsa1h1dhuLkYXFk/BlcK36MjcgMyGbQRVqUAuRpUPvA
DWQE2mwgHU0y0PsUTXmWOhv1hPQ1h3jTat2KDmaJhXfKGI4EeIYhAARAJVhrCVVyVgRz2MEKdSMj
v/JNaycriZmci+1oJ7Xhqk2WfwQmplkxUi9qQlkd9woDnWD8leQ/1CDiK4F4oFLQK5wUaEH6AJHQ
QjoStYa5VrPqYHD5rK0YHTfR5uTep2ZdX6pyCp0cvM4+GzCCCCzGs7i29kHEOjUDmhIWT/WYsAVs
zLuJKCJA3AZx3zj7eqk/5MY4Ec7XfkYtAM66ApIIB1BnuBWNtqBW+Q2W3Vs5aTMrz7bdYpRYtlvi
U17r1EAY0xhht09x7/G+RC+G2DG/6INLjcIGxkl2mZSkBa8d3GYkeB2x7C7WsYHv3xLtTEOFJA0X
po/bIJ+vETt7EkOGUtvUeOZYoVZOkiI4y3Q+YTVSUSUBj570hWc6MeUx7rpa75iujzqK8o7gNE8r
doFai9tUigKYJKZdpNaXD5LPMNHN/hDQJLuzWuEtgS+R5dpN9rWDocVnPvgDovZgJU1bfyR+Kmox
i+ZmDkJDKzytLIAsklDvR+ZnZyXyaivJccMckUBItiE/QuEHDuCVmWsuOmlKV3pmwehZM6t12hXH
fCNOSzieGCQMkJ+R3R+I+vxgAHRkP/zRmJzpXYywVtJRF9XcD1wP79aUA73uf6p+lFfBQcwnFCn4
s8ctopgKDRmyXSo3jd4r9bAhMMyEXTMGM3RGqJ+10n2MslyfMdOuI+RjScR4N4gGpAzipG2TkYUl
1pHVhT184s+F03ZfhLtu4ER+DMOGkecjKuVuq+aputK5ip0yAA03s4MPRZ5OCUm9blcBugumZwnT
cNlor70VgFwM+IGiUQOahIBaAuMWtOFda/12Q7BvynzZLTWyyGcfn3AuKe4ImIWigE5cbELRm4Rd
OUk/uEJXusS8q2L4WmYyxYXK3DRS3XIaSEljHLzScvWtWOYBJtIGSSZFNdRMRifMozQWsbiJIGtp
g6dkCQhT1sn2rKYoWpCRFf7k4VF1K3F4juP5jefazRyGHynR1tmCaQ1Vgs0AnDLdQgOPZM/KivLq
+ylsAdWgbJ5n1guAGOTxOUZ03+nUe2TJ4/cIFI0c9ShbWVJjrWTZ3/laR3iPKn/mEwRWMwNJIWlV
Bf+IaU87MIFU0BZo3bcQ6C4z/E4XrpZfLOoRflTFOA8GVrJB1BwahAeC1ecuJ010XwvQtXBYvJm+
Sc5f+6VMU2RP4FI6pX8OLdzDiI2NFcNq0hZKuEbN8JVSuWYl05WMIVoRgblEpc4mC80WUhcOnqxl
kSKStDgkYKEC4yBr0RJFXf9K5aR0sAlT74PWXsloVMlEUARNd4LeqrxabNxY52+tJqRGExQOu45i
QrRUrzLCYVWxPsI+36OlMH5mhpgpzNyBwTchlhhpiS5wozYine61DWPkYaEGEbi9m00qrEQ1sWw9
glq8ZCvWLeO1qZSOYzV3rtYb6o7RWboXKXFJC5DCX3rkzYT9fGS9ggVYUr5mWq/11HESRCTMMa9p
Rw8ugHWWfUIOVAbRvSomzxMrYDfzp9IriOl9lvJW4iLPN3pVx/tBNj6xfwyQGyPDDqs4ujS4Fjed
2KpgDNvw4vv6ZUIKy7hizm4UyT1SGyU+K5Zerv02rw91V7bbTpwMVgSKvje6WVlBKYSUGar1kzot
KdjB8JmM5Z3JsPCsVFmw7vuc9aHASS5Kgtv3o37N1OpNKin7SahUEe51pLIR/ShOXHlpOiU3X8az
LkxEXSZNu+utFjnH1JhPvVBE+zrjTGLTZbfxSEqJNcXHrMtmlxhnmTio/gtKw8GKQssGXTQ7vlgY
qEeY9wnlp6CE1Nt9pTgF8hDwXHyRyEjeppYIMCjHj5iTTsbqwIl5Jh/D+PPfW3v/D5yvsM1n8oBh
7r+WLxw/0o/2r17e31/1u3zBonqmOjYQKFgSCoE/hisYdmVDhI4usoxerGlgQ/7h5eVFDKkRKUCV
VhTsrn/U1byK+CIqcTxJC4gdiOO/UFcjVPhrXa2zJcPNq6kEJuGN+8twpStjSxnNsED3wlQ4o+VO
0vbB/4YnsyjL1WSwqpADa3CJTgSVpRNFHhU1PAyQaca+SFmP8vQZXZWEHkDhQRod86GiH9ZhZBUQ
x7J5ZsTbGBapfwPrbnN4IWAs3FMzqXughE6vsHONAlO7Dhljh45YXs/ys+BV2utDluzl4q6H8zco
gP5BPuqalQt2o7qdN/Ek0AiPshuWzZPWEpWMEAHuc6hfiJPRN22J3LuSZ/+owIsotADu2PIF4Whz
NtJco5YlqVpKfgwrzV/atDvGEepCSkvHaOOLytOe4EF1PEStjgK66rrxkI/qs2WmEwGDUXJXQmWl
W1MGz1mOMWeoGcHmvkkmKok8IAKyTanowjmKG/JkcFqOSSKsNVlqt/OI3C9lDBDMc77nDaJs6g1t
S/hCcYgL2HZ6NdfXLut/6eXQrbqyMI8NgbaPUj3FsyK8YBcoDk2ZRHbX7NsgHllxMUeRrGryFiak
qEFox6biw8eqBApBBjamCFoZJAsMC0m4oEOZbgPh1zockr//Wz3Xuif2v6qopXT1hysTnHezUTlz
+HpnhD15woQ+eWZHZlSFhmKg+dCDcLiLxtS5CinoLUYBkLGyXfa5vq5M8jaGoEg8yCz0Z5J6RwNp
wEjEMRl1RXk3/GdkEjVYxh78cleuCDkVmJVMKuBBEkG7lC3enD7rdZzuK2QYjdjbwWASuSOSBEge
nLoqK8l3CasgfcJilhJUSgRNYVaPZgrDAvo13xly5rnpFJBz8mj3BgFwKAzqe1eWih03Wu82pShz
PQiJm5kk2/g6j0pR6wl314psW0/qqTVwjzOBZ1JTMwKSYaFXuDIYfb2qSbRVVIJHZvXHgOvcgE0y
dQbm/bVayI81sSdTqdz96NeMs9g4in52ojBHYQxIVJeLFOZhDBtw/hVwjPGBw7xJIrKAjLBeh2iu
W5T5K9AsKAYGJHX5gFbQl28xahRwEwNskWRg+yF/RKmJ67j1upS16GC4SR5cCyG8TwWVt1Ve06Bc
B3mx1YLkEzs9UgIt++qolfXBNcRyS270LRwe3OYwveWYtrj5kqbURrRCqa7Ub35Yb3kn1kZF4qw8
DF+IMl5nk1QCM0eozh8uB2zNYmE1FZhkCgFGSvoj5fVKIklwhU48AC29kYLoPfAZaVmpda3Kd0Me
PMNEfoz++1fbp89mpHgwPrdq0u9MZrYTe8rR0vAfBdEhYddKllNt/orahvTs6iWV/M+0U98q8tIS
CpskG5EXFycGWi+xKTyFDQVDNtqjoZ4CHaMs37EpiTD8J7JCeycN2vd0UKg9IuFJMZrtWEbUqZX6
FQ7IGCeMhFL3Pgz13hgXLTpp8MkQnAwQ7kpqoiqRDa7oPLBFGUujSN/Tmq3TJ6YdpcojQ4pEVx6V
MbO+lDtVI7o9EcAWofqxo8ZAAy2jeCygLS8/eGtVN3NWNkWOXrQnOG55J5pJfG/Bc+I93StD6DDu
Vmllis/YN151ttxKsp/ZsiI5KG+mRgp3Say9aw6oE+Ko+eBpgzCWWO8BiLMZGOiDs/YgvNYED4U1
4UKCkH6OmO+rjDa0ApJNi72dFYKskxm2TVywF7JiX3dUknUnkFOp3sGqrmbCrpRH34lunAsXZahR
hQVftVRyL5VoWvO1hhV2pU6sp1Qgaa6pQFpUCs3aIcDwUpIzbXI5cevIE/1dzxxU05/1BlSoESfV
uqymD9xhPZe9YrDvNYdjUr7IY92t+2L86kfWqZxz0z5BsSsUReex7xiQpLbaHZDFZ5ppDjln/TPb
dZmH0CGuHKIZ5LKzHom45JvmUNxkyU+RPLPI7mFjkiDZACHHImBGCycbdlEhPc2+8aWXPyFi6RdB
1O+qnAs/ZnvTB234ZlgQgpepxkuZTjBSGQxvlTpzgtKSHIhbkwPQcxsRiEUmU/RKh1quUUHQCjJz
Z7o/dLeCqHdmUEAQMGAGzo2jSKW90hB/N+0738XLbKBcl/N4QuCNATsirKLBbzb0vbCZkZLdRNbg
2HXpnIXeJSFJwWAb2HNknNpR77xuDAqefSRBL7bZvTwSIJvmA/dElJEvdxLLTHRMvXwPk/m5HqCm
ykn6SmexDL9VY5MM9Ys8hNOOgEYmS8bwEWfydKjanR+20ioaK/+olZK6mXUxgT9WTO+81paLPsZ5
GHc9gSVNPLoxa2BHgr18UyPZMQcTZd00DjbR2YUTSiWE+1EhZTATNJYhYnsVsR6yq2rdIGzaBzVL
cc2n5uAPobYPo/ILl9W4DaEvs8VAwq3XBa5Bw9JOHFIWbAeGz+rya2KdLMt6Du8OT/+hWb789k+U
LeYmxcb8/359UCskVUJB3tc2qKuKFSmwNnlMFOJEljC2wLwIqqJ+Lv8QgFhCS6UpEB9UWKRGlaAc
0y+AsdzaN3KHkAf9DWL+9xA0N3ZD6TNmhRN7oMJJUG7v8kl6nkpYvwF+iO0A48ie2Anf68BCjd3G
wnXEfk+lFg8XrEI+6KGo2wy6gXqHxBHvpZ3xzQiIXy/FPMiXPA4TgrWDdvvbv8ZkVKzbMmwIbnIN
SCVHCrLMbdFTO2rhN64m9vXVjIz6yuMKy0KZvky1r3mTEuLFgT/8jh9lnSFoWAs+Odetauyk4aOR
lPDb9+mZLDznO9OXXjjR81PTZrotNHV6KbFLjWihHlrEbSQG2hmi2QsU1XwfxHCGc+y61zSNvq2E
QSYWI5QxaWvsySngECWAm4kgk0CygpdxlW9sE3YdxzQy+ASE3D+VYTWtQpOlGq7Z+AioWXuZJDeU
alb53bAt21E9/PZlKCWdywCJRq3FGPBmdhqq1pjX4smclBFpXvUr6uR6Hxuyv9b0HiVDH2AlLhWQ
93mzUYtS3ljZ+EQ1NW6nJI72ILfxWJCHjW8H16+v8SZ2coibUwpfc2nyekXZpl3bPY9+Me7GueMB
KnOY6LN5GPVIepIjJdonWAYM5OVOGIBlrYz5yQoyjQpHSqBGR8p6EKuvUDMkb5aIXUHCN+LSagjc
IRpaX3AUDWKwSJFR/oYbgzHsqsVoNZexeEWDiUtAqWK3QYkmozwk3DCVTxNcfbdLxs7ui5ykZmHf
jl3/kKVMcPGGqF6CkOzf2y3+k4r+/ytFvMoqnW7uv24pNx84Veu/KOJ/f9Xvqxr1bzR/tG1oRn/X
sP9jVaP8jX5SXxY55tI1SnRz/2gp6RtlmfqDX1Z0S1LpNn/f1ys6rH7MdHxnGn8kivl/paXUQEv9
taeUFEs0WP4bug595jcuzJ/IoQK2ryDpUtUxTUQ3Pz0OP/MoWYyoCNWqZnif70V9KbVHm7yj18us
e44lWRoebYSfjNXfOusPynxq8u+EIXafI47ZDMzpCxxW7atEvpHvn1K0I9VjKi69fzbrR0oK7uSN
xrYVh1VE5C2BeXG1UcM73diEdbLUnlP10PG46FqvzvDLwl9e6tvSUdtbEngak6b2Rr268tLqaeaP
F150dPU+FtkmGleM5kuNmFWT3IwUCnR6z7LWVuKDpoQruWFu6AMDSsO1hrlp8QLiY8HyIq7GGkFd
9ah1/PaEBLFvNWBRHDtlF1fbXPkU0mKlmy+WhQaZGR7WcjdH49iUl3684NwPirXFSsO6CP2eRw3b
LDeqDxMWWl/hXDR2MhVPqj+X84GxMc5hgVoxHXl+jFSU0ecQhTSFTzxyeD6Sck6hxezK7ljTVqwE
KgEPWXhPpuco+cZWZPB7U8aTzO4s4TmWaG/SkcGW1Ia2r2vXmHV8dlcoDMuTgGfIQrD3Xpjg1re6
/jZle0gdjfmiGIfI64ubrp6pH7T4Ys3Up+7CArIHEAY541X/a2EJ5FFysohkqY2YFJoSq9wG2WpX
1/fFW1V/djrvOC2rEb6XVBOGXVn3OSU312hWDrNNWpSTbzw1FvJXF8TLbLidcQ1AzRY7smRTBFx+
TF+n7+XgGKtoVU0k2pCqZ8a8aYLY9JzIG7JG7MRC+3TOiGRYsu4rzgUFZilgweKc8iG3+BASiq/P
oL1V+YlQhVo6ZDgYMmXbyJt0MM6QDKzJK/3nUmWjc/Obk1U5k7ihYY7z9xkLk9bvR3YX6MByI2FE
8OGz1VKrh2AxDDe3UipsRk1C6xGygiTXGDP8gL4/069R/2itb32+ld0bPBl92tbzJe2vTYQeck7s
0ZPKJ5HoO6I/OUBUxtOjzT0mT+9t+5rX10B+kqcjlYaKhrd/1lkSCOa2F3aVfCUPGU/vuSXm1drm
0imxNFtK3pvp3TRPanzvmZhkh0Q41KTKSRwfJGg9MesWJFdFEh/bWbBb6cE2r5xO2jbhscBIgbYF
/4fioYlHttAh2U5ZCGytcjON27pH6foYtzCJ2nCtIMonwH3yHINyiwCOtkMJQlrms+67GpOoJv9J
hxcRLaJ2jYpLVad2HOyr+tDRawlqAq90O4bUfavefA7j22JTwBr7KRpeU9rw9p0SijTZexaPg7vV
0X7bkBaWFiFFjuYKAQDOtTy7VFL+j4azTHFUuA+ICSXl5Gf4Vw68Q6D0XbHzLPUXpk94rhO43eRU
ytsl1BeqwREUSbOTpXXCWozhMO0PUB5atJlwUBYtwXr025UMPq/Oz/w3ibYflS8lvI10uNHX0Dvq
uIn6ty74yomexqCnn2f9faAlTFxR2lgM05urFxl7IfzQkrfm2oU7MzwqtEHJIZDXmebV452bEZdu
CWJIsnnAwk5lAjRz3VX4Wj4yfR+KFxoSy9iwP8qnPe8ccaZsZqr5Se23sNmXNB5UjsV+hOifkYR7
kAW3yl2jPlLkoXr96Ji3qVsrvSbVoTV3au54Epe/sc2Kk7pmQZckGz41hliNdDQ0N5fZYO2RmNOm
OkMgg5R9rfS9AFHEcPSZrLkjGc0iWmq09A74T+2QvnXpHocz6Rm66sX6Qag2qWbznRNmxU8UFBdf
e5XlN36EWb7U4boWPop0C3EnAJESh7fI9Jb1RzbBwW0vqgoexhGJuTqR9Qr/qmIpY2xgjjNF04pz
2G0Uk43loRUilNtexezA2KY+o6Q3C7ZovhP0Z1Thub+TJxdwi0PHP0sHxToOyZ0jgZFgx3CHxiLz
SVjxchnvOv4shD2nvHZVODDNRp43Bv0vCp94N8Rb7jlfPDP4j2bMpUCzN2AAooY929YJsZXE7VpR
vwbGA6WxseYTQ9X2VYGAorqp+hMVbP7dI1gpNQcq5U0Nrk9976N3UlassNkxej1OgNQucvJq8VCa
Ja75o5mfUvbnbHDQNrNHDNZd8JoYrKttzAPsOBE7mNJWjew6sa1fw4c4raIIEOCqfitLJ5O9DusI
NwMdWbRyOlpc4iX6vSYLtghVlL/JoIL3MP0oXzEjHvXSFx5JAVG9tyrgG2T/EVHfXNhx++m6IpnQ
Av7Gjoc0NUT+jmCtdUKoiIkkbELcQgUgB4w4gyY9dr1XiNiYz376hMeqB6gtomPCjhqY7+N3zBJv
CcIOPsx5Sw7ERM+m3RTB4yJmTbzvfOaKdys8NI0N+ojUmK/ZZDEtl+DasuJYomtAhzKiyp8ggfzy
hhZLhQlaytplbHeC14K58TRDRLQl/TkQr5HvO9BnN4jZavIQsMl1uduUn7qiwRQzwMWIXIw81CBZ
lMepFOxqk0VgrzdhjRM8jftNDhPRW4QZzUdjrMLB1QSAtitOQqlzOcYQw0fmzQdeqxHO8GQ063Cw
E/HY3tPa5bNq0hez3PfzC+HtgJqMg2WFKw4L0XiTJWEdlSOLdMkyHL9hLhUvtthDoz8l2QnEj01B
EUy1LVgbM90r7Z0e2WQQXvLZj5jWu1jZahOL0ktG2HBDB7fE95F8hzLPckzhx2u/CnS+0q2evubh
K2xPivwRm28BE9vUegeVtSoxecvpNrQ+JfFAXnMgZa5Yk2Yt0fIcRhGYzBL443d7bVl8ruj0Vsv3
MBiKHeQsr5YBKWvjMRm9Mo9dA388ISYMkxgVTR+CfLMEYx2+SVztaf4O1XoVxxZDtmxN3sZKr0bb
N8yVBBUZLzYPN9KqqSBqZm8hDoIE1aBKQKGoqk6mUGQAP2IxCRu+z43GEcvHQKnY9R9zucD4ksdy
0jIt55QC3AW/bwyfq+HTj1jgkfGkCgS0l+jvoGXK4JmqRzmflEi0awtG0pM+fjTDTQn3+TTwzjhN
Y9mwCAUk0Np894VLKZ7q9rXhiDY42tsR1RBU0ZAqZNBIRZF/ZAbCvQVEWLxQuvEVULwOJaPSrpS6
ZvVh1C/zFK3i6dsMWCuP6h7+Sv3CmZsREQ3PhM+Y53xjEdchvUrtvZ5+suxT5kmIDITkzsOQ/9Jg
VKgzNoANcUZcwgpI7dDRYs9rsoxaE4eTh3hGjPH1b6LoMXNTyEG5G0wL9cX3GD9NPqA+Lp0+PiOq
QDlERlUT2rL/PZAvJ3XfssY5/NWifS8DcjGsBxIQ8NarSn/BFZRjNsMhiaScyWD94ivMioJHOOPo
SxiqHdkxfGKHHz0ho+3+TJSTaH4LCncQcShx5NXquYeDn72KBhZ/lCZclH7xLo2fgZEzdH3nFl2p
wc+II6zQXlJgI9Z0G4eItdaNkQfLuxVBfqu5Yrvzif6/5HrJJKwbZE8SLLnzEhk/a1LbYPGl8YsE
wOqmE2ShxsqKYSzsIv5O+XNQ74PItdQ8KQgOoHTZJeOV0FgrPC4b6ulhgbYxJz1n6SYVjrTwekxZ
/9mHoZOJ/BPsb5/A1JVGakirHXsAiAU2SBLYNn4iQGL6JP97JSqTjZ/NlrnBgbKB5WpXrRTZYzUe
+BSW5JWaMby6XdYRlbDNArcBIk2rMvcfQbM1NE+mN6LIj/zvlpBTYorJTeJSqg5iLa38Asp/fZDl
aKUMh2mZpZHmLWPQVwnDqYTYZT9nA4tH9aKsOfUE7ZFnzGiQQ/nhFcvTumyuUnzIUHBb97jZasVr
Tnw4UeyJcZinbdFh57ymqEkmZD8JrRsfSAKpdB4f07CNqbcr/bJcE4w37LDFTjN8052sporUcflZ
4unBdS6Iv2bINgydAVdRMowPU3gwcW4Vdyp+SXXstPLDmF7SdmsqoO9fcqS4/vwaNZqXDEcD2ROO
NBQNGZfH96Tc++RV62gC8k0vjHaEYI/wtnXMCZhyOYjnXB+chB5uqJnhJD+N/lzJdxUwvhRkmH9l
D5k7Pw5dhpGQvuSzTmSHM+ZsbCasGMe5SLaiPtkF4E3sPRo3SQOWg/2AiD4kLLgRP+NMxJSR2pLG
TYyaWZg2kv5T8ygzLEIyBaAibePimkN69jP7v3weYmHyoRvkVCVfofHhl/p28QGhY9714peefZbg
8UBoilDC5Myt9XwXarkt49zoTA+jcsXeJykit9JjDunIS9rAyZ2s51fTTax/Tlw6Tm/dyvDSFbtk
An/2VudvkXIeQHz6aDUZt+NdvcJ2FYq3NPOK9qDP7zFO0KzeI7Wp2c82CI7XWnchRbNSn2gJePz0
w33QvbHk87k22aZIv2LxkPNIC8dLbdyifCf797k+KuIpKMj6BoI03DUsK7PLmPSd/6sD/sxdZngK
q5wv3+TDPwgmNeFeBmcEw6UkDXPKX4TBYxvimdJZa926rWgJoNDRno1gQAjfKJffJslPmQ4GoJHw
iEcnZ2JKVaEZMf0828DnETSIuBF1z7I8MTnV+jGGjRZsMnFf6BAo12nxQHA+VBSTD0hKN1O+pwNl
nuYsEbTbWt30ymYutpyiVrlW2DrWL9zkYvIgewJcylo0CClY1yOHGqEg5qXSvLx88lPXGHcF5lfF
sYZ9JSJq+W6gZ1X+C28QlTFjUzl1hfDRaGtSclWWmvG2SrcBJQFmTLrP7y7aqPLexHxXeBP6e/EZ
t9dM0kJywlqZBAEhGE6uH/VgJ2GtL3dd7sTWVkaoYh4dy/oqIKUSS40EhgAMCg+eflyVbK9m6VcG
kCiyQNeco+Cr19Zjduzja4DGc2abtx94o+vQU3veMNaedIbGtRreIipslKqLVIsA4CsuMacSSTqQ
a1fox3XYKjZyNxztmwn2LU3QwIYWEzWRstmLMVQruTukfA8lGC5RfNcG+ngIRILEfxBfgHSuhPYk
h1/6xFWivZv5rzx7lZSKThbGULIO2fzw8Id4swrPVlZdhLzxrDK0K4yfBYZxk0UuQwPWHQxIHuUQ
2n07O0iZEJxVDoRuW/GltRlxIrS5U7MTGDsZy993axxHS1mpnLzJvAuN40ACRKvLtlQwYknfCi6t
oLyK8j1OC8yC5OptF7KYhstYTT/L+XtIaAw1/T/ZO5PkRrYtu05Fpr5/87poqJEOR10RIECC7Lix
vF7X9WA0h5xDal5aHi/TMvPLLKU0ddTQN4v47/ExgoDD/d57ztl77YWYPujt7ea0br/AYlX8xhm1
BsecVN9B4nI1bhZtgsNIN8DG7wpZkFLnQo+t8C8961ZZv0SDsWEIsyjhJeQIz8zmoEa7djfpKKuw
QsyygSmjYiMsbBwXY/0NhHFhVLc6ewphQraYHsZwa8prJbhbbQBWdVqads/ZnUki29uE/mHAu39j
/OZGGgNv/VvRpQVO3QX+YF9bKXRlBlr3dgV+UT44RB5yKpPOk/oyKDwdJeeHHs4iecbx1DKu3U+G
tFCkaUUZl2GdHTyLDEBBXf5tw7zL1g0vEXpFwDrvUNYG+DYgXkvETc3jBa1t17j1n4SoPDO/MmuA
z22kC+6Ryd9OdrAegVH15U/VPgfKiTTzfIE6EITigqGZnfjQvnbIEGMoNTkA2CYpQWPWC04vNjT8
dB7fS1SdpkUJ+aHGnynsOtMrxmsbfxr+W0vS5PBW1+8lsAOVARzj+Wtc3CWK/JbNLap4BH3OqlSt
9Qc5ipsOmI9Eoz4F7CMjda6saenkW6uwbo4B1yvTqWsLV0u/4zv29JKs3mJn6Wt8AW6HT7O6jhz6
igONQM15k9hRxbfVrkztVDsveJzZfq30Rn6GXqxii9GcT98LU1EFB0lfShW1e6LY6+g3cNKVMRjW
1tDz/ZR24cbIIOnWHrATlDt2syN21Q2xxroF7T77UA5rmYCWIo1xpRqLFDeuuOrQKZkeQR4lLdDV
OYoR3u4ObKx1HHmm/ENMMqf4rfA3GqQKvje2D+hK++Jg9swWd732DHyYMvRVwdqEaFjfAo9aatNX
QSHQPYwqLpe+xhxjKmM0fCfbwb1Yls1zBiAIBa5i7JXJN/aEBg6pHK3HrEDgIIesILYan02N4Y3o
SDn3sc9EDU+yE0GftQAq5w1vV82ZRVd+DhixQDpV5GxrCZO1hRRTX9XQXJi3Nq3nJOYyxfdzCQZb
WUoSZXGblZsw1vVlTQEGKte8j4m2BjI898DskkdLzXfULogLfO3YGSOzc9o0WidRQfmdeC0tqJZD
h1+6ss37oIbBtoYil6HB3TLDpZqKTLKz43hXpbU4YGumDhC8ygQpzS5RJKTyVgDELmHqI6WRswwE
9VyI2t7tGRHeB36cY3T12umoQVWeonPgxJse5NnW1nt1ZUXSRwV9GDgr8G+T/L0Tbh/OzFKzxzKI
eqfBIdDnfXE2DI1CLtMbTpQVtbghrxObXTNno71kJXgZmMHQqHLM7NWoSg/o56iZWwXWPmZzhFc8
CGkTfAmd2EdVT78tzo2G8hsNQXel0e7ssogVr+uDK/hu/FwNDdzWp0mg6am2McRKG7vIUwYVXE6U
fNZWu9Ay3aC28E9VVF8SkryXZuAo/KZrhz+/kcMDs3igQxi3JkecIKX4R9Fs0CZpd3LabsaaZn2i
ZqDqVPEBfk5fZobZbNq6fmSSVW/Swm/WpsS7H8mM2AunubQRDbU8BGzG6ATYrq8unQ6lWG+0A9oS
i2CnsX9u0GwtG7GOY/tNHaZF4l+ZfXImWwIt85J5XNBnroZ2jKgMOh/UoQnTfYhnelqsilDaIB7l
lIHTd3zyu5F0TnyHAcbcwIQHlDKi4K/rOM23MkE/1rjw5wSoZhOp4s1AVk0AVKsuuYSLXgbUkmjd
oR3fS0CCVIYIxYeFKNnVOBVa1rDR2/n8uJkKMHQ/hcKSR0xDWdMnsCKLs7RCoF/xsA4yPdbD6Niu
UxKlSjcibViMYcBz+KPBG6gH8F3o9ZYKlSUUu4Lp8+SStdloV1m+iGkDe4b8ymw9kjBi+ocqqBck
gy4S41Obbz5QJF0M6IZClXpcYoZCeutCYIqHc10qFWSSV62CphtLDDzhvGMUlZ9mZEZzjtEys1dO
5qc8MJqtvzIi5JvpKSc63YvlCvHVWxB8x4yz4+ZEZBjTUiZSPhIYe5+xmal2c+6j9tDFKwuyRwpA
oZIYgT2jB3LzNiX9mdo+OzTqqmSaG00PAetuSK9DC7z73Wy/Q2PngMdIw/get/jrBw4umvXjdGsj
vgq21FFyabxox9F4dxzBIRXOAZGiKmMoGd7CUAMWoc8HQvlqO/7hj0Izc+hFGtNkrMz4QYZA72bx
Wo5DsggQAkE9f8LT0kjHQD4ZDAmk+yAIFqNKPlb1WgTbVa8cTenUqQrBY4v5WCVZV1Ny3DQ3lmb7
LoLj1CKUscmoBkPqO0yGxNxqxAaip97QruedNVlkxsLW9+q4ETQmfTiEiM/obD1gBqBw0wLPpncR
wokdUbYboexO9nEgjzbzsmg/yQ8xEGkwHud7r8nezE5iCvGTOoxnwpfavPCcatHA/g0QLwWV8kPx
4aUl85PjHKuXMj7SnmfuX8BwLoXVLf1gxyJ/wqJ7w5PwYtzGhhEUArti4N6Rq82Q9ACamHMgN08B
NbF8exOYo65Z0q43lTV+kT48SgpplsbSQdrIxxSUZ8gTFq2axD6b8m7qzUUfNbR8q9V8M9oSsVL2
aajOgf0WDzudDz/4lplC8O8jB2e6PezzV/yjfafTBoWWzGZjQX5syv5msVSvomA92Ju8OzD5X9ji
PGfa0dxPFpSjBXzMRiKoDQEAs7DXonl26DIawZvfvLN/4lSR8B83mAqKzQRxGPOzY16n4Ao9WXN2
0Ti4LKgioSoItw2Q4ELxbJl505UxRVp8FVxNKz9O44kr0JqrlCBYJSLb9lBJN6W5KPpvmj3L1T3K
Rswdm1z8OMbZzj9sdGNGuLSzNWDWtZk8DZJHdFWrFTQlDr2eLgc2BT4JkGktA8ne1dXN/DrquObG
mNy8eB3Gh6wwPcfPdOmRZWSUw5r51XOs1PKbQaiIMjQLtozTFDzp9VzZcEMlv3n2MsSrChuM8Es3
DfBOxK8KMkKKX+VGVzs7zL3wkv7nka6/2dy9QWy64M6XqgDY0XLy8uHDGF8dGGHabUpJ/SCqsmuO
mG0Gn5tCeWpbumWZq3D02Kr+cmKmzdGPIYGrfUXlMcDfU/Er5wwr6lVCAivJptJSlTe57fmV257a
C510RJ3lixlRNmZIBU9UOcpXhLiH6eCqvJSX9kW8kB9f78Qpus2siO92X1L/ewlVNd0Rmtau/5tu
0t3krXiW2prSza3heL/7a9qcO4pZT3yQZkIhzbnl4AVb6az+VhVK7IWurPtfOg9Fu2XgXqYeI8lS
2w202XllbrtWqLJrAlMX2qa4teVCx1BCkXxhOsChdyo9FlF0LzkWRNNNXeVMwPbBq7wcjE2xTQ6F
Ny4gkNJeizd8sDQxmZT263iTPLXHbpsB6n4pP+pd+ip+QZ3Q6xDZ2qxcIjdWOiirTT68RNpj0NaY
5xJrJeULLInPDDU7IJWjZ+D3oORbInFzG2gZzNMJtJNoeBA44zoJw/G9qh+c4V44i+5aXXBiqVLL
kXNnwb20H5Qc+ehl1nLqL+pn6DWka5irEejmcGan1Yrj9EhtugObCCoSwijMKAmsT54+zFXpOWug
weAo4ilZia/wYTBp78DzL51fUKw0Ttb8K7XaQCnB4cJYM01EB1CUW6l/dDxdrFyEmKTtC4AioydE
5gaDS9XErQ+iT1R6Yg599ZDXVe5R7+dLqf44kscWF+9X9YvyPFAc0+u0vNCUXT965gnW5bsz7Jp8
MX2EX/Vzdg/pkNb+UwZCCjhAyuDlyjiJiQE7mo5dnLNOC457WajYz80DCQc6eqwSDfsysEmVXlcV
6cFM8UkuWRWPidU9WGVwfLDSOy5/dvoq4w2Sc1f+tdwztdhaXyRPtIPzU+FNEmAat/+1ptXULfxd
d2BYyisPjKcAn2O2bTDMfrcNSLdlg5wjBMG0SDgmjfMosmIsqKzGBZOLRfWtE3b9wp3rHKhC7IXu
c8bDl/OkDSTEH/Voyzx+1oV4TIxdM7xVcxN0WePTn1yPqZNG9rnBnb7k/TNXFtGWiZVaucmtetTt
SmWyna4H9CNiG9ImUgiw3XJUYhCRtkuSAGr5qij7qD9Gyn6UF7m6i+plObJbHpvuqEVIvN98452M
XkdsGkJztTXF12vxrn7quSdeiYw49xf9akSuXoBfYzLUpq7nPGVrZPLPWPYWZWMVrBAtxD6JoUe5
VN+5HszAlpivuobzkRtOR20b+t7QUd6vmBUlP8CZcGSxs1gcGk5CXVq65y/yPapfN/00vsdLROM2
xXrpEt+9zz/rT+nN35csf+69lEAH6jE3L5Qlan7gY5Tz7bGyFG7mEtmjqXOQG5/YC+gJMNbrCCaZ
aKR+dyee0OUvvdkpX3h6TJ/U5B1ZmcnUnr3nzz9IZTZ4hBmt0ylgyZoEDkUzvLcmLTBZNT9syQgP
fpMCyFOXRjjI28EMAvTzde4i/WQazK0fIQAQEk3vPimfLR7UWBTgd0fjlA8Z50EdGpOOS21tI77G
oatyDl3EUfsrgbtfpHnGLcwnzbRHLBMYnDTN24tjzsjmoYnXUs/JnETQa3krdU1ZCQ00IrHZp7gU
0gqpnlgLi2DysNZPpSJ923G81duYJgMqB+WlzV7ghDGzzYgtwhlMDdwyHRmtGfj37jH+jurPSg8/
jMj5KyHuP0VC+D/Dyf7fcGn/n/RsgYrV/kMizv/47x9Z8k//2Fa//w6LgzPrrz/5zyI7+W8qCGgc
W4ZNX554+H/hIcwOLN0wLBJkHIc4H43/8i8iO/tvsmrPWlTNRmj3b6E4iOxMAuYcy5GxekHS+U9l
MKqy/ffJfAYsPtWEimPyEtHsoef7t1QcO23ldCDH14vsM5kaJ30Ijj0N2sZSL7YhX5LCOnf44lv9
MUst9NyEXoYkQoyCiJ+Egq1zKKL6gfF9M6UuGaSkubpTqM48ha2WqqhNcMu3+XJA1duG9dHEU+M2
qvoT1vmnXaP1aQF51T6RHXJ5gaNONAoMtTbc6zFuAVKjLYCBdcSqmeRnTMUngd+/s7ovvKQLj9p+
htKknFhzQilkDp/2OfGlr8piMCKVs5SF5S3gAJM1Y+SVGjN0O32q8kB29b4gNs/ZDSERMJoT3up5
acnxaOd8W13gqkGoRG8CpyWYyzp/l6viFbQbaX/LSeXkXlG9m+Ay3ahFAkGKDrjMI0G0uxn7Vg3K
IdeLBWDsVcgv2YGGwuiaoZMsERlc8D0yjg18Ruo9TPRnM1KAiHHUem8R39nN3SxNLwR418v9U1l3
z21g71Dy2ijzYjza5aO5w7E+O2W7MQ4rjbQqSIPrSqgrp1cWe3nctOG2KI6pztS37l0vbz/+VAQI
nzFsQbNYRY3lqWHM6h7qTIQYdJkQ5Kawuo9KMCxS9mAVzECZ1hjwgvFNspkwl79m7H9orcPc+tdP
fjzIRwsJ+GhTRw9kgcc2VJayQWk09fKNexrNirOsS3CKyCgixeuM6ZoJ/apJFxUvajL61VYLwfXW
g8wmVeArCBYxRzsQpUwXRmoN0jEm46wE1yR+B2ghFUfm1xqC0GIolg7WvIBS3aFyVxzw615nfSrs
+mrYgQnnNEXICOa/NSJmz8D5ksi06KNzU9OhoAElxnehgqLBFVU0SLXkWxYa62BkzjzZyaef9qs4
Ym8IACNlI955oBpENA/Gj8HdgVH2qzb9xYi/RQn6L6Xgfmq80RquGEe80M/3Y/rnr56/Piu3gmKb
RhDY+BUrGZYO6U57+nNI5DvdZBQXxxSBll6ReGDqTgUToPkuMGE7uBwlmhkoxTn78tTxDOCjo7HE
+0AcBgTOBRv9RKvAxUVwl2qDqjJ0TgVOcnOkMx+Cw0ueMMrvzXgjcVVw9qn5UzG89gN8Su23fkn7
DxP4hKa90PvurK9o3CfxXf1t6xUlNhjvic65M2sMXuFgoVWVlKdUobOzcerNSs5/pQZt+kkvXjT1
BXmW1/SvGnalqtF2ahJuRG16kvwbJr9j/04mPH5CmhOrpA08uZfuehZcNWN8GpDp+lANkyBldhh9
FlG8l/JbNitcOTu3srZuZZSUVXmsIiLHwpnYoFqwaOWUe71yAnslav6pnc5FvYly7WHGwRrgwVpM
Z+JOvSBmLFr4h1jNNsqU3Yas2unVSvdVvKewBaF4oSDkIFdjA4ybp9Tqni1Bk8rGSzYt/Z5hXg++
v3S++TC6vVAq6yilSeV2tEQyfYCC90eRQEOtNhrKOGSXVrSiI1Wv1P6NvD7OnbmOy0LhMYxDzISB
HFU7rcnumZahBib+lnZ0COFEzqGBl61ArAo4sJ0lH2GVEQtYiLdBG5MdeT3BFnbBF3F32a6Lu7PU
5rSfLNs+2iPyw8RCqRwHRBtknEOHqrR1HDTVuKVDyXjeIh+9MIbnotb9O/1xf0ik2wgc+04sTuDk
8kLRjJlo7SSn3pTQ9iZkmdvmYOx0xim2HujcyBAUx8b2t2S4t2sbm8ZGbcL6edIaDxnPg6wd+WXA
Ruj1EQSqtiEVYAqV9hACCIV28pPmTbPrxviff5vmaY9RVVQ4Gt36aEBS59f+T5530mLUC4i0XBei
BcEMJzmDQmLHTJmxAWGc45oXkuJPSF/HRiBK0vt4OwzxeCJo8Z7HMshYs5RouEnbqAAMMAnSGxoL
AoQ6klKnT/2mxu2zHmvxHRadvQ986j2LbG2qXGMmAxjz+NmQX9Uk5nyLWTVRmarXfoVsVei7SEMt
WBQVUR6Z2Ii0Oma6XB4zXC3Hvg6TfaZW0EZrf03sHayxMRR7sgHLIwh0GCF5s5Za+wXTNYojLXFu
3EdBIZJNYQ7SUiDaOAkNVosVkjwRGyHztjj7Fq2hvjRoyaYI342FTqNKNBadOgmr7S0TIVewh/3J
YI94jZ+6ZCc0JjnCjaQUawUTZdEOzdVPjMSTsoDIOvKUVEyoqAKyM1kHL7GgScIwilgjM2KMDQ63
m5GoMaA1SUTmLvBPuirND0qNr4yezTDGl6ZEnCw6GHxiSl/IGxz2JX23IQvW3Wi+xI1U7QotyOHy
OkssPXh+W2uHRwEekqa9NeWBk0qG/sc+RDGbRh/Xd7ZH3NgaMr7SvvU43iTJOvFsxh5OehgaYqOH
0YcdRr96VTV0ZgSyLN8+B1N9SlSTyZDR8YGysvuxLpb0f2Q8A51tbTXQOMSJQDOJqmEdQoF1npvK
uSlvMACfpxLact93W0KoeGqQ42sQhOmm007XEnocTqr1DEVKjUqleagi/o0DgO5x8tupwTnSEWnN
KlIK4+DbmHKC75loD8khK0OMqBnomuAXE9QN0cSv7IhPRjqo7KiEeX4fVVB9DuI6v0zFar0+CH5N
h5JUz5AbzkGQFD+Zq8M/qplnp6ozostxHpKVwnhuEvBI3tBgSgiYDukWbWm59fGKJZE3zVbVqHMw
KsRGBiNfvQDhgPrJ+jslPfpzvXRgADIpyepi5dfsu5aOmAnwBdTbSvkME7KPQrpiloFuqQMvK/r6
YYz8JfZA8F0TGycBjC8uYd+TKO/WMlyXHNgT41krbh7F0H+nL11ALlzGQSclurbyk88w5aWk3B0Y
qMNFsmhjc4nf79L74ldkWHSDdjVMyIY7YHtxpnpKarx2knyJ8mYzlKj+sbKmU/5IYNwbXE6m79K2
AD5jtt0GvMh24BJbAgWXltm3iXFob2VsRlxSQ6U3lkDbSrCD1JwZc6SQFj+HGQDE+MkgksC+JbJ1
YAviyKPTDSaPENvhs5LZI+crk1YM/XEp9dtdkKS7TtUfwjIqNxzNVTtNL7ZfP+pe26Diwb+8ayt7
cJ2ei57xOcW+ATk39MJQJQe5IF2IacmbI/r3LEQjrYtiMQY+DOAp/CQgJRMEEcjuiGmzJC4NuzIf
b82nw9XuKz4nK+Ptd3r8G6nhJ2WB7Q4KQPdGOYJMYOow8uMU8jz/vLWaiHS9l9+UcMB0MtEinGYb
Os+9BtjIl1v42N81sgbGBtaHrC/n+BWmPD9xXh9aiC3VgJi4y5FvKaV1naJ6Nf9/LGvvobVpWdXM
gcVOBeYETjng8BnVBD+2EMIWkiz9aGH8aRrxIcU+i3JXv/Q1FJhZFsk5jvcMCQoADc9p2parEjgK
2CA6Y3j42d2FrN1LeLqFg52jHx+V4AMq7a8/d1tvAc+xEC6n1YMHnBZrqtNUx7licaPC1cnWvAec
82xzJtgAd0ji2iNFB0rKYKEwHtRLnHAcJ4/QZTHmGDbf0H2SvoINZ5AO51e3z/P9YXXzga2Of/88
rx1+pci/dVRYLc9w1XOvVyK/QS/1fJT4QDI+wsAcGGVz9yXYaP1I+RCFeplv3haXnmQ3F0OvmDbN
eQyVrCytJlUXf26UJnduVY7WheaLAa+nEeRUSto6itRLPfGj/JJe22TftiTVnlKdHTJiPJY5p6jM
DpEEwlHn3o6IuhqMI97Gwo/e8trYljZ/mHPMhxm/6GnN9UJIiVFCvgRN/QgsVo15+cK3+yGzrXaT
vzKCpFg4RbEdpHo3L12Fwd+haCZzveF7rFuup817xFi2wcCO3EZCShgjm+O1sNV25taWufIxvbd5
JMpgkyVErr1JBcAso5Jz/Yr/Pi+PWsBzJ4vg0zFMkkCXkp2huByHbz4xzzGJ2dBzlUQ3sgpZZlqh
bnS600rQ7WJNj9ElsWhhFAds0TyPJguiMdhUoCStjE3PlW5sNgSdm7AXGuwpOoOpspMh7y0sG7Sz
uXUsojj9cYyXmVQ95CyjnTSsszx7jRJzNldKy1AUtacZxWlQjM/Mqh6B3tBuwxzTc0Nn9XCYmoQt
p2CljwrpR6A8reTkNRatA4pUXPsc35eqtwC1bcTOcjfkm0l21mlRnDMNS2oZRB+6zvqn5jbbYi8O
Ts19AuEpWhDOPUp8xVLqi6UZ33JAf22s+i+ZbMO+S6lotKpl5qnQFkOi4RqxdmhLbZ91Wrcm5/M4
cWjxgHYUCw7zLi/mPCUZ7FDBXVxUjECE/VpFuKnUzl74cccYwp42yohcp8vCwJMokQVWVwYh0aU3
NcBEU/bSF9qs3e+JdSSNZFGZcGMT+cuM0YbE1rUjVTpiT/WHGrgsd5UzEsXZ22BfAjafJfcN5AMk
lhHJiulAnkiD7L0ryo3o0dqqffvOSP0isxG5GoMrHhOnd/2RjkRn5fkpKynbJJqYWpFuNRHGXtEX
+ppIOcjib4YNskqUSX/tCrHqK19+h0m6s6vxEICAuGcjoz2rhavlcCZQgUIt4ApIC4bagspG/1WL
4K1yEvVZ7eJ9Z8TOsuRUyQFVWpDAqy4GzcIkLJ/bIuiWpWSBu/BvodLdIvK7gXRlS+zrbiylF0tp
nkotPyg9Djya6nB0FeRyVfsD06xbjFJ7MCpCAX07/BXKXLxog7yP/eLLwJaRdcquLOIYe4mpsNYV
XqXbiWc3HAi7wDwizwlXaWY9labyyhg2Z+jlv7b1HLCmKrKnFuNP3dkOTjJojChmw3lmFbYVIWL9
u2z7JkoBEmtGhRdWiV1rjffaYAxCqfU6WFOKwDLaVqr5pbXxO8b/S2lL32ka4Sobz1PYy1wzbVqr
RjeRTC5XbjM4H7KkVWQTGvY6S+unGkNgb07Oa8iCUYb+q+iY+CpaPlBPWd0uzy+qsGakCJ7EQsuI
Qgl3GVqORSL8fK002FbM2Y1MiOeyl3TMSy2a3iyzXMfeNCwFRGYAv7R3Vg4DELmJGn/POpmRu6Td
N9l7pR9WsnIsxaVw7mUzSxpa8+Fnv756carLMKKgglLIAXh815ULR3RZOuAnzNEVJOOpYGiWf2Py
Qzvz2TaEkH4M1t1iYjPV1mrMwLif0vEcErWj1Dt9OPfjBgeb8h0js8IrRhGKSLkJSYKfPKu7yBrJ
NNdy3LbpPuj38gRqZp+mtWvMzQ9jFegvIt3JIeGVpPgKVAjpc6jd6i5cyrr9rJPuTgurz78dTIjG
vs8J30YTn6MU6OyzKkMu2lfmAR+7kV6z5qy3v4r22mrnSDup5k0zPk35TWb8LZNOi9W7vDG3m6LD
LPmrtmX9ZflHLpGOuI/XVR/06jCUHt50NicFybu+rukUtavpWU/WEXMhDUAp/KjuroiPxPxqjO8E
96uQz3NeTf6jGF91/p05HwT+tvErAqJaPIT9SCxyMVkzVYrFje0vZdLY9PAVY6xP4o+hfvfIeWo6
HGUH8JmyjYk42bycbBnqSwKtxEtkvyDqQfIvu6gchhSW40sWHqThFNGcavw3jk2bQasRrsFD6Z+z
kKkOW0ySnYXyZo2nyTnXzWHCpTKMr4x0jRk2dILnkKKcbvwLNvnGRqLoIw/gmzz4ES5GN7I6FXqi
GUIPPVM2jfFpmze9x3E7sgLXZ0IYZGePt3VLmKDbky3RLxX5NxHoP9KP3iZeV6fbwyTW1t5FTeE+
IhaxxIvNlMVC9F/Tv8vQU8j0MxGvoPtL41diundEKeepz0d3VqanLhs+5O6jQko1Z3MSlqA2OGyY
1T5Mg/VbUn8iqsiifzXk3y75iJq3LFAI92GipCLLa3kROQe32CyAk4pNhW+ANs4iRY6n2toqHkhC
jGqsizqu0NAkz2UKtLUFQUiGG7j0ZflUw9g5YYBWRthgc5AgaFYQRovxpPGESPQ2SZL56KOdNoi3
ijaHa/T6XQFlYeu7oV8P2lOpUPuDIosR1zimsa1l8yHP16ZJbwxrsB9U4MHqiXLEUJ5QmnHkgvew
THUL42aMCoE2jILlpgLZ7cywwd6+BEeau9gEcvrJlTr+NArHPgVGb6wyahu/dJv+R8fJkhrT7rAZ
UvZCwOpYd+SAjkVOhtZa7fjsRvQu6bpliOW/4u5hbZDTPZpBbMCMUTP9yQ9vWvwZ0mcZ1sz9DMEi
wD0jnvPoLc4ugng1eW3VL7F9TeZQ9f4aUzdFy75v261a6ocGW2JYFNaTH8hikTCDzwefvfMwZOam
JEqoLSt63JzkBmyiGAY5aXl2aV6UhBsDaWuXtduaZa7wyU0dG0IVVUJ3CFgruZktFduitAUSspaT
xxQU4QObPvUfdjsEU4tQQ1dCjDzSpWVRs2iLamXFAiXusqPYJampoS9fgXPqIcObcAXle+/siVOC
ekpTKISZ3AJ3ovgo2V48ydBDAK+i5PCt6kif5NJT2voqqQOOctV5p0856e825b6bOsF7SrtjMoiM
SFp5MxrG3krrTRw9x5W6EJLhjqb0oqMPZrbAxoLsPb73izpPrqpKKzlDwqb6FXJOlHmMJ33NP8nv
QwtHZuAwIW9pvsPcKLx8iT8s5jtNbVXQyuwwcMQI1u/9pe4kl4oHoI0M5YTerE9/2Tbrt5AfbaQG
iV3hRhX6QuOkounld5H231qjA0c5atW5yJM1XlYpjdHGqlvHt760hoUCDeahUnDtMQlMVAbZsOtx
KAqj+CQCNPVKtfqtO/FBqkyCSEp5UjVMqzHa5u7b5MlTAzs9BJIfbicneGPKyAjUvyZJdO/s6snP
5vS3b20y33KfFaBodZTC7a2wkFPONQO8KU6BF8166awXUf8FXf932Zb/BYIyjLisqf/bf/1f5lCm
pujQwVUwgppsG38HEMwDbZTNsOREUtnbQNPXSsy6SHacKOl2pObt/5ND/iRy/m+zNLnOzn8Io/yH
8fuf/vHvGe9//aG/Zpqq/TcbagjBHBZESnjtfFZ/Md5V628y/2P15quMzg2QHv8601QURqCOxcRx
zgj51zBNJqEap0fLYXKqGH8Ilv8ZFqUz3yp5Mgrm7N/cWKpuaQo/3pxZJDZcyr8badYdyRmNRi97
DJC6WpJ8kzld1v5Eoq7p9UXxE+rVc5sjHSuPZdlh07EOkT9sMqleM2bBVYa/g+S2twL26qJYt2r5
SKoMpQbqXGA/0sXvc0Zr2NLlcj0O+C/a0ETva/9asfbkONUHRoldj+LSzkqEcKX5XOXYL3zC8aLs
qRX61ijSNy1hwi8rYq2h2XaTSvsJi35txQWvUkOwODE5LLpdrcEDylXC88a+avdWowxXKGBf1APF
lkUQFZof05rt1un8IhuyVNeWfizbNzH5O8DuvHBH+g0Qg6NOoP0tf1ly+OiEto+Qu9Pa6APhU51p
uxKQIY0ae+PkkBAkHdyEUJnHlJXXy5xQWsvcGnF2n7+3QqVfTJy+wuKpreKlYer8cKX6QWDogu/+
qFv/ERNn5LZqyyCl3atOtutDn5GhknbQx82fXHxLJptbp/ewowK6pGAoGLcEFcInyGU4p+rxRzIJ
6YqZrJlR2aFXDw5ZT4IesFS3RN2WUIfphGSpZgDnwUpx9upPffKAMLcZQ5ReMig1qQ+1pW/KqB11
xC1iYGxA4U/UaNUd/nydnJBlAa0OSoz0LBd58SL7hoSBQy8XKkr3IG17XFG+eRT4jVpUn6+iog8U
6c6TYU1PBb2ba2zOIeXjcxRjb42TpFmltZ8/MetXvEwxfFwief6Ex6TQKUuIqmfSU0kll6VfEdVp
bS3wwQe5tmkkMuHz8qwEvECIyzEHduqRGI9urh36XSNEv9P/J3tnlhw3km3bEaEMDkfj+GX0fbAn
9QMjJQp932MybzJvYG+BmXVTqcybuvX5zO5HyUpJSRGBANz9nLP32rJ9b6MyOPlaQbOfAx7TT3nf
O/q1DdNNAv/syooLmCzKoI7HQf7ShC4pfiSL0gHZN80QnmMdxdWQqA0/ptUUYTx3TW0ZEaq+4lTm
Y9yxMUPFelwfOrinAM+Ed2qscDq7WnzA1pPdOl4cPeXg6Tw3XPVMCx6AvoK+yHpkmhJVQGEkp89f
7OHObxNS6Otev/pZol9zbNqrIuo2mh7nnNrb8IFGX3uDzyLclTkx90UXxGsVO1iNm2mA3cE4tMsU
ybatHjzIFFSgsczKvv6WKroL0cDjmynR77gAxtbVqWPNtn1AgCse7chBYxSTau9XmOpzJ7V2YR1z
x+vBKvXj5lIE2FPIoznWqhzu/RgAShP67k4lOoMaPlrh0UGk1WhcTHoYqJvGaQkTvti1yCs2WjzM
GgN0fo3V96fESLeGkUR7JcSAJW7mtNvYtAw7kXeJmQQLx4C9bPvta9oj+R0a7TVgwPbsAkHEpW1L
w77PhufYJIXFTNEmG9LaZHFl37V++GpqZna0oJT7ZVByio5LCK7IKTLO8ZwqYiimr0Yx2F/UQPXZ
yjreRO+x4ZWnJliT6zA+JRYn35DBeU8iz3XASQzDNthVItJubAN7oZTOzQTE8SAAZh5Hn96vkXCA
kiE+cHA2j4xwEI5VVnH7+QtE83tnxKgQzdzOOITYOFVht09VfC/iLNrjSMXAXNjR0VGphbLBcE+S
prWlt6ibPIC0qMDpI2Ghk50qUXUUPbDgup/j0v3+EJjZwD06/9/Cs8GnN2jrTVtx2kz6fVcP+W0L
C+l2xDNfzUN6Bo7O2uHEqS0DKL0rpAn8U5+/L9up2wYDflyXKcHOUAAZipgMwaa0NnUaZ9DQRHGX
h+JQpgEWhoAi4NMM42vZm0dsyW3OKO/GN7JbVytQV8/1i5+iWPV7xnwm5n6S48NVMt50eiK/BBUy
YZGB38j9RjvrHS5pOaYFhVf/kCXLeOqr/ecv2pThoQz9cLYfeasR/9QLerOviUo7KHiSYM+sPrrj
9AAw99X0MLuRGzAudY3UqEhDNi156o7TxHCNBYuxTrfsVURzj8mZ0UBaV471WCDmNKv0vQjFi++W
z4Gdr+JQbbrE/tBJAqWtdbQT6g1FG3kIL7JluWYytNH9t9Jrj25Fv9E6B7n5TUbFuQz7y2gDjZnM
o+bMfmZyp5FHu9u6mBA7evBAguZDdvCzHLWqFUO1bIDP6ttrKbbYe7AZdvZBdvUKQwvQpAF1bKGt
dDuf1bEwVyPBbWK7qH5DaF8ZgzuFul2WBR5L1m8U9KjNJ5D5o1195DEEp5gMhnD3ufPoNWZ4UyEn
KaZTUNHkN3Q2UFnSLlQJpdw4CzcKowJSsmtN+6tRhM8Iseh0D/29BkD0ZvQJohX+RTef5wRbZD1b
y1BrjgI3tAheDCyINbtg1SZb1LYnTugl3IT5jxp0M60cuGWF2RgcWW6lTJcnmFDIXl3sOELmpzp8
I3XkOcnau1iEj15qHcVALD3mO7/s78xmq4lwJYZqV+D4gyYcFkAW4vQqza/4GN48KKE4zpFCRbjW
0jTFtcIYpM2haZsi2CSaj1K+aJyFZhgvWoa3gLsKKRcfrcBdbnnbLp9NVhTHlBzx1Sj9t0ob9hq1
xaIhQQeDfPLkDHhnTC2k+JUUa2FMto1Mv055sy5JiAZbyb83v2n3gnPtWQX23edZADUPuJNMLMa8
e5CtB7faPsUOLDZVM78yU3c9Xzm7yPeTHbw0clwHXXkk9+sBBREjRDCJC8IgboaWphk3Z24EHBVi
+kpdvEXXhTDUVfcJYILaPYxieGAmwPSgRIUxkehaSYPlzDVnnGjiLdoie2Vo2KRbcwKVPX8BcVi5
JHTw6KPtEiuvpO3tyx1hDBcZYd62mwy+JHHNxJpV2ckHiTlUA4NFZzcQwiDy6hGgHMq/Tcp4js70
ox3Y96Vp3+dMeEU9Pk1CbFtHLJoRVKvteLR2bdmQF730svFjIItkIXSauM7AJK6GNyc3QbnGY3Nr
QenxIlpExczeRvaCoYHkVtAWuXbuu+kxuEn0jCK7B3Px+cHrIML9elMwp85wJuv+i2GpB0YiCBKP
Hotcltof88EsnhtZ+BMZ1pSckhLPJLV0xMw/wvXQw6sf63cQIje5j8PMgNDRurv5Suvaq1ZoBwjo
59rrH3RC3mieZY88C2sWjHVkeXfUwLed1D5WVU9aUcO50IuD+9B7n9cCFpTL0NlfS/r9XWK81nn3
3IXxwXCm40h3cEyCJ3B/IVcKr64lb37AIv4e9vVj4Sn+tlyQuq0s5VqmY81o+x8wgwhnCC91iSGG
angV1bia2he3GXioKULPmpnuWp52eJ3n+atuOOj/byn6PyxFDTHrUf97iOXNGwrb+KMOq58ix377
i7+Xo+5cdCpXSeAXOqR2Ksvfy1GbXDFkvLpwpaloL/CT38tRU0dH61BzUnRaAJx1gsL+zbHk37Nt
W59/aPHPmc5/wrH8S+qkVLBZketKg//9Fpzww90VWmzMtd93FFNINKCXzWwBB+Edq+GqDNC2wgn6
4Rr93R09F7h/KoClS/SaowB32uiOBcriH+/oiLmYQoSLhSJCIrosbfshRazWUytNXbcuev3MNPWi
F/IwquLbL17954g1k1fnelvkSvBdKGf++Q+fuMgqtxsLEsnGERSd6YGy9Y++iYeEyvUc9wM60a66
y8V0HwuqnnlUUTvsyFnew0gp2m0aY9TRmLdhf8E+TTNLjZdfvEv97y4S3V+T+Rs3yGdP5Me3qWtx
WSqbNDQHLPhN2rl8RUa4T6wWTBWXF+Y1vggf3LnVWtMyQQOBiLGSnrH2otii5zjtAk1ReWLuDkwq
Qb0O136EVswrt5Z7mkWLZRYbq6gPwqW0t24inuNRYOfRyIKv0XbftO10SkzrtTKZR9CgBJtu4fPt
y5qJKfAOkOBPCTECwGucwZsWkYEnKPAjH/ALdhAD7IgQ5lmX9Pgl6U2LcGixo097zey+GTU47ny+
lnZlb6lAd6NDG1EfFEZdF0uBwisycsJemoX/YqfEckXmi5e07I0N4J0x6/sbl1O+pnPIIrjTWZpk
AFgYT6PgloiOo8jak+VXb5FT4X3t79MWIpliGqDoey/1Njj2ElS3Nvtvsf3fdL7jLrx8ieCEj9tm
1wyHjzXKVxv1Yd4m74PHQLfRixvPxVk8NE2+LFtuWMRmZuhfLBLOmJfQmBdksP7zHcFj/ZenBhMH
fShBc4YT2/zzH+5bAYypc3Nm/RpF3rKpSALxKAZs48OwSxzBVVduLPMDjikmeKd8Tj+kTXWUVsFN
lsiXyKXPFPvJMrcRUCUFfmauatNPPoRG2B9lIyE8QuE2+7t2wI09/wd3vskZXcK/SN/JLefKVbNH
ivg0h5Y3lA3to7Hw6PrutEmo+cg29FHb3FVJj3Kzd83F9/o6SOvNbgMOM0vRZb94ns15tfjTaoLf
QOi4BFxSbHTHnPfPH64Lt/HUNHHcgSMTz67Naae2KaH8G4+K0oUY17Q9bm/eV4DBc5zCVRBQdVf1
PSLaZUsWYWu220FQQcOPZbqYMGQOFdw/fuRPw0kVxsbIOIvBjGkJg5Gy3mc9o098RcoIl9wzsWPt
o0TeWon66ibVyQQTGJItmGLNBmyqd0isk+pYTJQGzDD++c4Qf7Oi0Uq08OZQbSvX/umE0DRaULZV
Qcai7+z1CDBw6sHaNNXWlLgTnchkHW0ee8St6UizIXHbFuzhHIWmPaN/Wskx+pqNXbrQwnOlcjKm
ul98Sz/n77DomrprUIxaOi4P/ae3mMYV3JYw1Xn6nLPbClyv43gfUH2BUYt/8WKCffNvbglcLbAE
8Y78vMQPVFQEv4cdcq7dTLd183avOXTO0PTnUQfXLYKs7yDQkC+O4y1Lt0VdPeEg83cFWrtffD9/
Wco/79D/ejuK9vaPd+iQx5leEd7FQlNfMs98nPfZLI/WYUmaPFF2WZFupsxe5k342NTx+p9f3/q7
+8OwHWXagnBTuuJ/fv08i3PbqGp48kQxMDh59ticb0AXfCfgi9C27NjGxHSMMqQxAa/YTykXON+X
44AGUfnPbYn2Lm6YjpmYVkAMJBtpRxcrG1BgRGRKNuPOD2fMQDHx3Pko7hA43+Hp2QzTyWloeoVK
foxF9FjrEjSz1zdUfDuHCnwReeahnQyGOXZClBLOwASvn58WL7nnvQb5BFYED149EFlYEk8sUJaR
3gQ4oKrEV8sOdkVcQjIqCyDRZfMW1VSHRM9/ERpAvMAHV8Tc1AunX3ytf7Me85Va1jxL4JPIn66q
HdtNnM8mFi9vbvPE3Ad1cdJieSqV/lbTkP3nb1H8zSPE63FaIw0dZeo81fjxLpoiitw+bMnzHJgD
GiI+25m3JiTwtRyCb2OzbN3+dX7Gy/lyIG1Fiie/fV4ozOffGmSHllW3v9iW/uZd8VAbRNYyPvnr
MUUQxoaam2NKHoYgo6R9SmHz6KV+N7/6P1+Cv3ktl9kbIcDMTSQ96T9fAdUWhVAFJIUa51Y0ZBsC
oc8iHq7Ydzb//FL41H5eQrjSjon3zBI6q9dPr0XFlYwc3dtFrdXXvgVk000P9szAkGwe6Rfm8wvZ
Xr2+2xCqu2r0Y9nSwISVA5OGFFW4rqR60PNdhHDWapNmvGktU93ed+GEzwpnvK8d/vlN/7VUnBca
jrWcEpht4cD78wVC2uYVht3wHgS9+Ox+8jCXjfmhiBk9ww236IDBO1pDIl9Y9be6KZ9/8Q7my/KX
zfiHd/DTQ0FbcvT9oQa06qX7xkO2lwNHp0ovlxM7L3rEey08aE3+i9tQmH9Z5ObPjvrKnDdA9Tn0
+/HxcCNLtyfBMaAKGN5gZnofJjAArVwPrToaDb5/jaq9m7sGFVqL9kNN+aOhh5dGeBfCfGlVatv5
9+SXoLEjjROOZVn28/RraYffBqDdRPq+B+UEdjdxN1HRb1l1V7ZfXR2z/GIm5sEec9ArPqnfya7x
ymcRj8uOzPGbeakP9OHY69EyAmbj4ig31C7Uu8c+JFOoKE9zxcWlu5hxvNJ0yg35nT7s3qoiiEfw
aYdg0bsOfRZ7M5DupokIGsFMjjHAlITPuWE/zm/drgqo193j/IDMH2vecBKnPTKoPho9QjGsR998
FMcZeiPd9C/4gm7mf9jBRj1/UbqwNrEFjIOdUeE180FZB+JhJIorLBoI6txMMrnXG5Qmjv9Ad3sx
fxwUmOvYkJdxrYb0yY18BiE1GWLTw5DUx7p1ttIJsMoR4zLfg6W7E5ED+SJazk+GWdH3Gur6SXbN
JXOjfYIZQceIMD8yqrWfW7ZM+F/d2SrIbGoAfN3Mn7bJ1KEBUhZN1r4FxzEvCfqwD8XMoudOz7AA
uP49hoVnNYuQGB09NzyRnkUGKIMIJI3Po6p32SzWwFKuslkvz3YXOdP3f3445F/XFHq7OiGJBhNg
af5c9zpOSzNQV2ygJhld0I14HGuZojibTiGBJiVXM2pvaQg8ErgaVQJstXgK4S/QQV6rXkEVNTdp
bCyZkNE2rTfzFW4i/erU6c5hatsIf2+q5jBpOFqprY1T4LNBBSArEihl7ThsYhd6itk//vNnEz+H
YeCOpBthmpzCGb6TQ/vnpaftg06FAcp9nSeoCIBDEwbcZf2qV/WmsrtTXdQbFVlHQvtSMS3gSa7G
6hcLICEgP68/ymK6/zn0x6BMEfbnt6E3zuwkxlOmsgRpObrRNs/StYm7/xAU+t7osumR4FY8KNDG
xk6iN4NnmuMY25DHJfAbRmtRt80hTrJjVXXylOMyukmtKUYTlcjTzO8CsR5OqyEh6Iz9z960qykV
+EmU7T3BAxu2cUWgwudv4UYD4tdJamrHaF8Lm/FKqZq1IR5cH/FjpNx1BGMTEdmiaDiwIhj1nZG1
swTLayLt6a5I9bvbsSSRcDLvRJF71zGqq2VdMryJlMwwFP/7F4Ivsn1J9bIK9Tn2ChUNQH0/OiSG
4++iqruNoyq667oNcKJ+DoYXo8N4b3CaDY1ZMLj9oK5hlWeLjFkOfeiJwL+9bXsDCXtYKqIsudcY
f17VZH+YQaTvQy3K1lYJ6IWAkPCO8QhRuoO3db0EGkH5YrSwKRiJPjV19T466M1ok611j8GXNZoV
Ps1UPxH8zcfnCjGfOgsDQ3FWGB7sKfrEdeqBOix7a5uL/LuSTX1Iw3Tcj8Fj2oj6FPZBfSK0Njwa
LSUMXiLMBc0qNCH6xmaDjRTu9Y2a0Tt9ZCX7MU1R1NUtzRTVTjSPmTHIrjt1WSF3U0E8QxmTsezG
wj5EGk0TkycakBWSf18GyU4gZVgO0k5XAYeD0+iUV9cHbCOzrNxHva7dRti9snrcqoqxD8MOpzz4
xbD2ghi2/hTEizIq6gebBf9q1aBJuhr2cjC9cqBNAT0JHbBd4l0CkyOt4bXRO7jKO1mHX7AG9lzd
gHGE5c+Jz0NQr80G1qsblVcOaNlrF9f5moY5SQaedkbcdterPLh2WoAAROaHoPXxSZAzmPNO17ah
qpX00NyFPOBrV7ONbeokx75Mh3PYJfpaiAiTnQ1z0m4nsXVa2mEaCoal52NDyerS27uqmGdfqH5p
MRX3Ey5DMIP5ow8XEnyVpS6S7WARtgbe5VzbpqbVvtt50KJCbfXHke75HIqGjUV5/go1f3CfJGa+
6RVoN5osqyBxXsquCs+lY53qGKV1aJCEIpfBNOFQ7AA+zRtVZ9fWMtfKkPGIeWWglK1Lw8D9xXPi
6Zx/6BwlMV8ELiVA6cK4Dj6Ykip3LxUsfLx+wbqsAQz4Rsf0mnSMBhrlFPRfZIMJqiI9Eell9DYN
zHgIBGuYEmtIpr/lfT6irgvBcdbtUzUGmzKIb8Myv7bSc+jS3Q5aphhq9tjMrRu7r89lZn8ZfWya
zFu/22oB1AxftEBE4k8QCzN8+fOB2iepcEIEsIg7JoC209/mZBXuwkJ8iSrIAugTfEnuRzaXSPY4
Un117aVtTCTDaRMtppFpG5HgT9VANCj9A9gvBs92V0ESjW7F4Do3M87crvI1ieSINfljqaIIbIXN
/aULoKVRwFkOfWXmpbAmHY5QEjnAZ8NttLx7gwVliKsSdDfGECSHe2+yMeYQtlHrN00kPtwKSKjn
bcPsrcHGjqRBV/UE5mZ4J7GUmB7LPRRBuOm6iEFwDQQGk/78F8d5dF9NPiZCakiRNOCaC5AwBdc+
1gvm5w6SVZAMLx1rOnGb73NHKptI47OMqMMsA8aO2L7BNx4dnYmVEV/ditzUnENM5/V3TsfQkPUe
9XOjNm7hkyvrFYov3XlO56j7MLdnHCvW07kPHMSHwkZgEA0PjVlzg7cn3eB0l2b213CGF3f5ziYw
L1ZIgxy2+qVZT691Z54RO1CjFnjXKt04Ik4j8UPdVaN6t4V5zJgDemLV++aqJ9CSwSTj0ZD5MeGt
aBdoqhoO/Am/a3ECxBVPS79FDaPousIwFfF7aSW3vR880osricTk1RsD9jpOg3g9YCkP3cck1u9F
qZULPElqKTztoTJLDcfeqBaBcWvqdIitplrFU2OCAOKIhDeYHgBRtlMLC5UJMCP54W6aYduGNxo3
tFMAmSEmRuaSf1aiYQ5P8bP/29ae/tu3I9zxSbeg1yQswSsX/G9k0g8LXNQXqHnIotdrnPPcIQb1
L1dtH1RgHbQAXIFMBDxB/zaIaGI3UTCRwV7vRkRqyEwKf18i9x4jjH66+4YjJtxYkcdO2xK1mkTN
vjBKuHx1TMe8IU0kNBr3XEnEFBLGrzWm3WPWQqpfxckXRoiolF0NT7wZPLtW8BKkQYJRAre9kXfq
5E1YSQiva1HbSNBkuREdhAVC0I7rfulA0T5GtfclMPOZQYC0wwqd4YCylgTluUdiVal2sXJ8pcTP
Rc9KsbaTV9xt4q7lppBFfCb2khAPe5YVTVF8bhuyPmokH7S1s2DlxXq6sjwedhcIxtLH1bInDWRZ
irF/sTUydsQQbXxLT5hIxw0T3kLnT8l6q4aheWpjYnajJPVha/NTxytfah04nTc8DH2H74sl8Fia
M4bJIk8gm8U+VkFPH3gsXLgq7e9b8kJKu60PoT2eqyBJCCPklxzfvjnyZrhZD6Ii50CR1740RB9c
RlnCQsCYuYn05ibz9fy+c8fgyMPydWowO83Cq2bqJbzGEOy0i+FSOh2xQlby6iaJc8x0THvmTIPV
ikzbmANxGhVbCbZbHxb4rLL5/MVM4Z+bTYgzw/bKXdhZW6eCT5jhkiS6FIiXbSXGJRojDnJtVh2b
zuYdWQFH4skoD26YRruuMYn14kmzS7FNe9wIwsg2wvfv5Che0Xm8DSPgDUy/g8QVmnnf3Cp9pDH9
3YgaEjqMGy2iqsrH9i3JOQxDrmznLOHWQJI1lx6J6u4KlBSBNeuCxuxOL8uWx8/ajMWzRVqaLKmR
+qL8YM4DbWsRVPrr/JpmU3U38eh8yaLr1DvP1Vi/z+4Jz1DPcALuBx+8ZGml95oK3uc+p7SzXZ2k
ByX4MvVo1TjotGBMM1VaG0HyPFe4vSGfJmqsNrVP//4Ac8H2+XZ9OVycLns8hDGo5Th/s+05ViLu
TGytqzatQLfmxrrirAiFG5EAO+9+5PaDRxJ+lYF+jlpI6FV8qapir8ga59F7bgax8crsNjPQtsyF
X5Jm6xr/zOBDlumKI7kH17kfKlRw13KByDBf1YlBgcZZ/Uj/x2NDZOJgQs4lEBgkjD4CUSypJ4xc
bWSDLGQ+DAQ+1HNbu01DHaufw8U6902BhXO8TePxOpeZrig+ys7aadp9o6cXh1vVsse9FhTXtDFP
c+8/1sJb+DN3czXa+OF19KKrjTs616Jbh3tE8/zbalLrTi8OVt9swPWc508QE+ajNeKgKmA33Xhy
vsNLOKs6eysVIX+muatj43aExiiQDLE2oQRZBsWhNJ8wPiF64DGfP/38urz727liRg0H2Y1FLkjB
PzwZnvpiRiYuiTz/Mn9iaouLQeUlDY4Kpp49zE0FdIAH4UU7j7FW2EfbwOzOckrBr9fzwGQ1/8VR
BbvS1k7pXL1H2rOq92o+LfH6cdDumiTbE296wmixn//6fE1iX0PDBHnBWMaaf+nI1tB8914VkqQ2
f1djxCixJU2Zc466R+Q+77AuI3IqOs1dRdS6XePtnAIGtHw0NSy0FLB9jGEOzmpvuzdeOm6ku07l
Ye5I+FH1VafLMnnT2+hNDGvGi606Op6kEPAASAytolP41ofXorRWHXLdueqXWXErw+I0/56R+tf5
oswls1/1HK6783zvNxKnqmXgvQ02fa29zP0J0kN4jWkG5pbYQq2wXYmo8FeIGc+iTY4GA0ua+blY
qD67OLX54aZNi2FRgt0BIzJk47e4ZkXEwaXH/d2YmU8uAuNAHmwHeJ4WkH/eI7UMelLJ4B+4/nfH
H6H89ihZpxoTRYkZDgnuMpBECQ1EOuBsYoLWIzJ9iWVGxlKZMZccpYPBEJR4xq5yBde7qh07OCjW
Mlca4SqcJ34Rxkd8Cr5zQISJsyYjo5hRa74qmATtUc99E3UdoYvDZ1f4nXWrwSPaoioftm1fTrdj
xTkcyBBpK0On77KpN66hXd96jhwOTVZvYuBYCOgyHvNq4QSafqrwf+D3UpeoW1lt58FD7vW9R257
MFdrf/zSt9WPvw3Tlc3ADIlRCeeiMy6O6UNft/R9jB52YYggXklLWveJNdbnyNQvBi4m4pKbp7JB
n5XLaZ+6srmrm2ZTh6GAuIoIq2lM/bf/98d/i1V+HSoUZ3oslgVkD5xCzqUHX7zLC40448EA2x9Q
/Toh/C6tl6cg5LZHTpEjuaqyjSqIRBh8fVo3iKhvfce7s8uC+N9ygJlSdbPumLm3a1WPvQG2Ng+n
HebcOc2iJnHODV5q5c/R3ZCnHD2G+IWvydPx2GIA8Bd26wQvSZpEbP2UZUzOiNjVk8sQRRGDVpRs
rUGzCpldwh3veud0yMd1VIFlVEW20WTevoSeesAY39ymNpwFXoiz3tg5d4IAls8O0P+y+MZfWFaE
jhxHGXTC/0ko1KRvf/Ks/PG3fgfxiX85SBwcpSSNe0fNvf3fVEJIgdw5A1eXvIiaf/ZfKiGp/oWK
BSkA0iEEYqg+/lAJOf8yXcWxU0rL0BkZ/Udpt8Zfpk8QfOjLoJaxbBCCKJL+3FgTeaQwy4HLT7Ru
2nRmhgbQK5B3BJn6QGPET4zWI0U9CaYrPm2FPJ0NW2iDv8q7ctwbplHTl6YMDiQNyZseq/gyyKJ4
j1rPWuq5UrRcXGPRg2U6aBFRIpmmjAvOclL7Ar1Z6V1s7fW4/FYSer0RWf+VMcBSDXm6zkhKWYaj
G28mk0NeL7rwoHPsRVAsjLemt+SyaF1v4Q+STamsyie3S9XVNFGpoMAmYcgDgaEaEw4u+QX3qeuU
3yIDGKjtpO3FimeSn6aP4bEqm3pZ9uSoJ7mwXzNfsFGGXfpi6Om0pLOFWzX18FfreUCoQgZXtZuG
8joKjVZBlGE9FknFC3ThN30AslQxMafhQGjBVHTJstaq8ZD5kHq61qPQSzX1Tj5qvIDuYaJNTuyF
tGwPCEdtrvSMyRwMTshgWFQ6nUH2lCybuksOrQHfI6AYX+KjCcA8ozzORiPZR40/7geTMFFX8zIw
QGSSHMy6VMiO5wBRwdJXoiP+3nMTLMQIojyqJXCTXkZL2WOMJWAbeY0NsYigDkrkVlXJlfsgOesZ
dLFq0mfSYAyyUZbDBaapvy/0INkKL2v22Np9vpo2LQb0obq6DKMR3CvNk4gq+TotM6qPlshLBuKc
Duk4EztilH0B57VMSLMsCBbARjTsvchG9tSM7aLx9fGGQLDytdMMC9skOA0Qj9Y0chPC+qWSXNp9
9dik2dKQgpyjbhVwN0S6+TIxsMUwsfVLSEMpIxfmgRxE09q8ZEMbLvXad99lRA7N6JlEFMSSaBfO
DWenCHF8Ys2Y9w4b9INtD0enEmI5joN1gT5m3uoCNLMqouzYo2fC5REcYIqVhF42iFnDeFILwTE1
HX2qbBTu9UFpU0OD0mu+GgUMN4hN4apoQ3lq9KQ4VlIGl1znWzRk2m1T3yZTrpyFJQh1aBGpc9Z5
pyjs94ZeBbs240yXkYtedM2XamisVY32ZyGIXGjT7tVq4ysYrXEFvyY/WZo7HjhYxPh6C2L4+uzT
BetyuJtES3qQ1Fep1Dn2ZdJ8smuRL6SeImc2ev9JG9DBeS5daTKTERsQPZunH1aE5uA/32X+ByzX
/4+y0n/fCBiU/vfbx+7//h88j9WPItM//trv+4dJWrpjI+5ANaqjrGT49Pv+If8FQFUxzOZRtj53
gh9UpkIKJTE9GgzVjVk59IfK1J5FRajoTWRnhvsfqUzp6c4DoB8nw8yjkaq6gHNc8LCG+Em+hkcs
KJOW+GNMAy05vTPpIPEQm1TlQ9hOzxP4/smqNkmTHkp6FZwBsxWPmMZOY1f+dd1izOPMPecSaH63
yT0N+322bFOXuFd/k6He8jIoadlbpO4nwKKlzZ4xlTQq54d3REgJ5aHgGcZuNwTkacTamaxw/0uQ
nhRJxBp/rCUrMaLClmIzsvCU9B4Kw18Ty0ey7XNRD3u65jeqJK8ofRqHk4DvNBP/i7p9NOp2lRTL
OgS9ofDycYJDBOeeZYcDHarDrbJLZnH+sjNIOrWnLVgvGr10zXOAAGhrsvQL6iNKW5SOLpGnKrnL
dFBhGiz+cBOTtiHHnQhpjhTaMs4fi7xZGACgIabs9OD7EL7TZ0euR9M17pdh95Wwo2YIIDTcm+QK
ZmF5oCJZpRDbpffQJnjvvCOTCFqkKZ9TyRXQAhICnhhdriuspKgkV4Wt3ehefvTiYm8m48HiVAyY
hrbQA4LAFdjnS6enxNyTnElXzper3qsw7dFD0dP1XWbNyyTkcI+kuwZCmGA7LzpCg4KTSPYdFJFR
P5SQ3uvulWbiLqEolD0tVkkifASkYbRpqryNOF5cOs9tBa1LUP/qy2nIOBPYG9MnJCwG5gPbSPkf
ZnQtrZGr+eCbzBVMyhYg+a8ZYcTjsgG1m0d0akkwet60U7ZrA3oYBLx25XDUcawTdSlSe+WT2RCa
yOkqa6GRnJ7X47JAPeV7023AR6r6ZOto5rJKjWtg4V6vVHIb8OVFdBEKn3YKmRWpXBQg1YVVrPuW
0JJo2ZvPhborwHsBhVlmcPuCBI8iSBbhpsvWjxmxV2tChwP8ZaCDAbkRJILgH5JxgZLNr0t619ky
GUxCSsh56MmLBGpAhuaemcMqGqIDI8aVNcckcmoAWDD/43lu7YeBputAniyR8Eo7T8RAurTR2omE
g8Cgx9KtBJHSbaJt7Lggy43ydgBnv5TFV/bFWi9WfJEPsiZLCJ6G/12F9N+JYJQkP40o+kL3Ywqd
Dc5KRG7kQbf3oYMcI35NiLuzeaN51a7cYkUe6otPrnEk34KenAa/PEjgC2X4kmU6pJM37jKv+hZL
4nXSiwDfTL91Da2EzvgiiFCM0ZxWkNJTYiV7Eleozi4tWLoOKhMHiXWfTLh18K6oHpyl09Hc4Onq
TLzM3sLghKSVNe3/QzUZT1qi1q54oHGNZfMlkO9p/l5mmI+G7yafvnYsgmRIrCZEd8LgSOOpD7m1
69es/fh/7J1ZjtzItmVHxAQ7M9J+ve89+u6HCCkU7Puek3mjqXnVYijfTWVe1K2bKDygXqF+HOGS
XJK7k2Z2ztl7bU2QIxpFxC0DA6OZKQVzHLhHSuwtxdyJBO+c/ECtJE6Zw9OgXnNqcygDy3ms2WgN
aYmka6cA6+Dclz4cwvgshpMVk2MdtacylPuRY1yNPFebw0z1TZWvyPu7qmDj1OWdHx4R19guNm0v
U2eBy1n6wa5L+k1V88kO09EEqTs438d6ZDwimBeQhoGeZYyN49DRgu69YYvdcjn5wQq8cUY3aVNT
VcKL2LpdfDbIpjadOVHyXYuzNfz6PPjgBDvASIsdkm5CfY+l0H4y0fT0LGguiNFU7wLGvD98QUAw
CiDmjsSkmidH0I7RZhy3Fy4dVe5UPzHHiDaY0BAA1sU7sX2lcI6N1+agMUOcqpVzzdD8IKMiYkbP
FRFRkVj2Woky22lwDkUlyacESocTonx7o9dwzVoSEG6IVRu4MDrOQXeRvkUPQ3OiwaoeajD+41sP
YTtawfsc4fK2bQh2dPoflbAM1o6BKAqzvRnRrSd2iOF71C95pASu32yTVfQYW2PaJNEzFc1qIn+H
aKhRlB9agB1ngGVdoJFfWqnXrSbPiFdK0+JVYxRqNdjAkcsesZjOhVTlN1mP9dJgLWsSPMC53W9l
iRZ9glhEk5kP6wpfrCOYUDj6e9hazqq1E1KyrkMdO4eUNv6A6gyMIlnyWn20NB2ImYXl0FWfLoXL
Imii7JCPDOqG4D3zy0dTmIK4O+MAmWdnxIorKFijXdA3Y6d+BJrcjnkGmSAtiOwmJ4+jJ3f01G0a
cDfJpHgIso3FmLOJu4+JlLZ1gid2geDmY8C910cxJLhYrM2B1DCobkZlcWEpEHV4wLF7Fc4sF2Rs
pG8CjAkqu216VDt4+m7k+BDbZDk0zVIY36L+UtL70jyHRjzb0b07AatMMhew30te5HeiL+783NCu
YWEby4L5KEwFBKZTVZ8SPwWwY+gpQFV2qmAAMkNTJzt/PWQDqc4Rlz8rgn8OLTWcmnr4LAx73LYJ
kJnMLGziT6DODnZO5O2cSc0Cje5rKHeJnus7Oykt1DoG/szW1D+4+z3hhx9BgeMRy+zO65V+SQsp
L9FgbRwfY2FImGASWlsgcM1lkGlzcWLmiZNR5yfXQ3gQJo9hUH6gpMAMU8PUJu4M/FEmHoyuvrVD
2HhfD6T4yUVDN5UMEz05tV2VnGKOQA4eaxg06XCO4qreDXQ9Q8TH1xSMmzGMb32krBcYY9tcd9kG
Q+MsQtmtvIkcS8hq5qGyqwPgb9jgBO+RdGn6uPGoIfqqsPcZderSiFP39PUgxoQQYZfl3XQ7RHYz
FgCeGkv9H8+nMHqMcvViGI63F1oVPoewb8dURG8atWSMkTKQdntIsrL7+VMNCvjwIaiGLxl86GMX
is3XMxz+ODf7+RRmTjMtsumJD+ShT8g80STbS2rFwxH0Zc/QjTDXlIiyw2jH3aLTJxdwMa24Icg+
LCdjpapmBofZkhXWNVx9zeB462IwgaGVvn/2jRievF87CzQXnlkzcZ6Rbr1m4EDunaXUrYsqlLz6
zgDmIrnTJiE3HtbPNtSJ6FJRtPdjq9wApIDZOZ4iyZrqybpfNHTp0VasVV2veE42CW9tQR3JkVjJ
4yDARoWFOBIuuuolCAOW8uPKlId0PNFR19W+1Y5DOquA7S3NUDfyXnSWU66JBysC8JkBiWoUg/RB
y9W2I0yTKp1VXSbcSUHhRmvDl59ImznK4rsdvISwc38NDztTCxjIDktHueluJaczeV1OUPOR7uPZ
WusH9KQr6W44s06zP+dsfa9eDCREZ/6zsbsIv6VPxPJwgqtefG05iDXxsW9Eb9Xr1WBsIKAFaivZ
yD90VC/f5V3xxkx6oAjfFe06Y58ljKTc+9PSZGa5603yghbkxSI17zzYrBCht7UHu3eh5VtcQJ7a
0Bt4Lr8tLYQZwMNX/neZrwa55EhiHtFhiXwZgssiKVLn4LNkAYGMBkubBHTiOO9L9P/Gmjk0oaRH
QJ2zj3lL7XtsU/b6zUR40JPGKG88MG/BcM72R343ydgu59Kt7DaBuwblVxG/JM4k0sAISlog1JuU
PEXc3uJM4zozNmb2oTixyB2cADdZTxIi8TemPzLddKSYylXpHHw8AYJG/DYhSrh3XjnOLWNrb1gr
Ugh3frEGktXQSyu3Ub/OvW0qnIVsL4pjm7eKnOXYbcZm504cpmH2rkrtGHoYgi95dQ1r9AspTZRX
Ir/ayNkirtTPTQTpA3HQB/RZBFadJh59ysWf2vW/1Rv+N6r2fy/K5b9RbY95k/r6X5b2oGLD//Ef
P4LwT9X9P174s7i3TCyftHFp/wpJWS7/0Ry29N9m96hCf4/y0kbc+I/mMH1j9DyzgxTnsOvSJ/61
uNeRtc8y+rlHjMPw71hIcSL/pba3+UswKkLaMHVDyLkX/qv22hstdIYgFYgqcHZmV2srjqDFqcFb
dGwtnUMslvBeJ+ShddxDaQ0cf+mH1kfVOhbkUiJUWWCCi2kN7M715etJmzt7XbbNWpbUzHpaavd1
AQS3y1k3UPzjzVINOvOB0PjCGDdSGxOyxBIkYDIgS03Caewq55D5J4uUFUKqa/jB3CHCzDImUE52
rikhibF4oIlLmLgensnQHreFyAmX9Cy21tF8mVq2lSA0g209qW8vxr4og27rpCEKh57QBcvPDjp9
V3IZ20XEan5Bq7DRw6w45nEFRTKhDI588QAPmvw3E9mNIz6lyfimQwJz38AJPkmcP4uvpwaCn32t
sblPlpzukixPzqNqbowZ8ud3BI1GGuWkl5zJgPC/F2zAljN80PYWp6r1igc1xooyF8225VYg+O3R
22g0y1dDoBugE9TwZHdQ64pkmxauuoRBmJ8UY9cc8iF4T9Vcc9z5m6GDEJqPPafcttmIpiFuzlIx
EBOJnzRwbls1+IcpD92LMjBrIj6Uq651xcGg9tgmY/cIglu/6nyw17LajCNn9HRIm6Nks11p8t1x
mmoPJ/g5CCNrLUqEHSqglrWgXRywlVTbMKE/0zdCrm33GLJtncCsdOtmgmlX5WKPdUl+jmHGf7Fs
v4XlYAMPEcO6ikS/beE3AogL+ifGGRc3Qt7Tet0csNyRxFLGw141ZXOOU4eis3V3BvPKDS47mpdA
ZxdaQmAB+iFMe5Z3X9rpPNdjE2EY06+ttmggDdvEnZDzYs9/lN2VnO+Ob8z54WTovAQC1o0bhOex
+Bwi27/LKkh6cYPkz6yMfThy9dhBvVdav1HobTU/fY+9Jj84DIMA4HfxpbPpklM9o87UyL1stbRd
etgMzpIz0bXRSbbNTM6RhtFva2Y6Vy+JtvSgq9ugJ+c8l+VpbggEpTZdc0n2vN/DKP36iWOZf5n/
uOX1qKH9AaYEkgnkqZz7reiRjrv1aAhiez36NoHUV1aEilx16InSqUJnGKFuM9DsGCmCRM2n/kWc
OU0XBlWMl1udybYBEjYakYkS51t90tNpHOOBMel9iiZr61jth1WjLey9T5TaREo6ZfWRlesApzFa
FU0twU8oGP1fHwYBIvWRlSEknJcIcxW6+q4ygAQmCSjOhrAKKiQiFwmaSN38u4qbjR1Ye9S23Gwn
3iVHeP0Rbs4hR/6AMzBK1L3nykOY2ne1ESwtooFnZIi+VAhKmml6yM32raZbJgZ97+HumPrxFCYD
jRwab0rtxj5+7Cr9SekyWeQlJBy+6gF72jgVj5jOxiQinM8gGya5sUK1ll5wSXPYlaVAXDu+lMUr
+iUyEPL6XWAIXHfGiAhh4Kvu7WHJnGMtRHxmzajd4TPo0jfYNU9V6u176vGk0M9x7lwak35hMBxd
lA/G9OPHZNnPbtK8g/u8NKAR6S3Gt0GN/zWm+wRW11Wgx7mPXI1zoOntXbe64M1E/0cxOXn3g548
dl70gN3uYtXpQzVpL6kdrLu0vo8cQuR9Il+IydkKHXInPS+hc8rzCU+W2adbqUvvl2+6lXwEUf9S
4OYf4CyXLec40UZyHRAiXAbjBm60tmAw/qr3xyigopWSr9ahdoCBA/vpwzL6Gy6Qiy/iKzqtBasB
mR85Xxj/V/RAl7qpjj29EBrPMEqSYlc05c4T5e38qsrFQG6eQgwWqXbfFXOv0eE983rWHb2p12n7
Rnl3LubdoajKTdrkWzMN7mZYWxsOxUIDNbcUtlw7pUYRK7K9TPMJHvlI5RiWUGCA8Vh21V69ySBM
OAqKLWge1GdRn8C3hRRWF7T4Us896PdUXdns9cBuSeQubYvr2DvuLvGScYnCvNniiYiOo1c/I5yK
bzuXCGUvjXuafLE8mmXDCTN0wo2HvnNVZMGIGrApl3WX6he7cU/SLuOtYnxLbi/4fro6P2Nc/J7j
dtpnGiny/JphmbP9YbB3bo5uvCFJKOuJ7wldzsee9DYpUAhS1W0Prj/+fq+dij31CePL2E2fZGy/
p533WFltirOHdSZMemtlk1N7/HpoM+ybYaLT4sV7f/P10Nblpu6ftVipo898yuF7V8WhjfRHLXwe
u1a80UEslqVM4p3jIFych4wkd1b+S95gc7Q4NGymXvCUAZ5uxcvUv4ydbdzbYUK9GpRb6dv1sqZS
Zv9Pxn0eUgrolR3cBBBzdr4ddvtGRctoUvLOV6icmeq+DP0sIsIW1AbEc8YZsRalekTd5HDTWj9E
meWXNkwS5PFJAtYsYnSgBfE2t10qhtAcx2MaJdNREUegdci7DXrPpCAH2l1ua8wGuLV3XdXXO88H
G+839IlMLqiwkQQapM6wS0gvvZV1tEJOlj80SQBntjecvTf1xcoOGS+rRkfXUg37WpXbSvhgtZFb
i8VgEus5OZNxVbgaPNQfi8msunNMgbdyWshkU+ETBzKKQ2JDUYwkauXKubP8kc4VCF45HYzuOaF/
QQG5HnQWrJrMXK3flVN2KBTHpRAIYEWSrq/dDrOVo2KDSN6rIL/xHNhOAfp+Ld0Bpbp47Udhtbdp
4ZzzfLhYyqfqsE964KyaBg5kl6wBLh5U5ZN7HVfrCsdNjpBQm4pzUAaHCRK/UCP6fVhH+bQ3QZH7
Odes0ywBmy9bssU8uERlsp1UvU/r6oxk86bJAVjWhbjAo+ivedszYWmOYx4Pb5MXrBOf9AHd51NX
uq9uJIv6ROzWjeUnR2xIyX2dYT4ZHDkr5ac7bZAQPyYZMeSe0n1TNFsjLZJd77bIBuAdiqKGVeUI
WuNgGxeD7t5qpQM7PcieJkxmp9xFWRrcjnGqnvATgMeOFGj5MFkDdAu2HH+IRzB2uhLU14r9BD37
mgXOxnzeyw0z4JSoNDFsirGJVwRsQ0m+IHM0V67BTtI2775ZcNTLPbmuI4AMToNDeujsnHn+fjKz
+qaqjWSdla6zjWObvKEh7G5E4HYXKRuXkF+g0PCh2pVAHrq0E5LVcUIWh9EgOGIas/QxRL92KhwQ
XZPK6k3JAWdPjzFF7G0mL1UA+MErk/Lets5hxtL2XzLi/X+uWPw50Z2FN//rQfDiffzWVs0/D4Ln
l/0+CNZ/Y/7r4H3ji4SyM890fw6CLfWbYwqaOqYFCYBhMBqeP3BDAtfcDDe2f2cK/TIIhtGD6Zwh
MOxaCYnob9BvTfOvMASBMxmqjZr1RLxll+r4T7Viw1rSFEzmCNPqDg3WNRDfQ/KtyRGLV95bWrGB
FYbIDigxkChKZN1OQoe98p1il5UiuM0UZ7I8xz8Q0d88DjJH1VgQ81DBdZ1/bnR8U6Ry7WWrt4eO
Dfrw9ZMVgrWkUxO+m4lGbvz8u0HjICQ1uxaROWCzjBp0SYYiUMCepjGZVVa1CDIiTfq4VAyDmePR
rc0wyWDO0JsHNT+Ah35NorE9fz2jliemuw3s7c+ncdXvCu4i3Dx581BL1eyaqTwT2Tjj1vvwpX6q
kciDzY+9ncEL8SMa2sooU3tTpBqRM3SrXPNbmqiSVpZKMFVOwL07gqvJCtPPA2DUwC/6gy1cHHCF
XaxlnWbHrFc7lrTg2Bjt2kb5fmu28R2747CCtGtgBxh60mkYp+modi5dLU5sScsp1n0OhmGPZct4
s0xz3LdoG4GQNRiqk7OqRuMYThoF9uhHq7p6oo4mO2IK000fyBdH9/wlkUMuJypwju1ITHNOCKPt
Fp9UOUQoUCxyljGWfWfkx7Ipg6XddPYGdgjGVeklB81nlGQH5XvVAOY3jLRd6YaNjBLvBmozwJo0
7flG/LMjalz4+itRH6S2U7ViTMPpYKvy0U1GRfy1/lBlTnsOqIJ3bWw8Q3XtzgGkTHzwNvEKbS3W
LkvgIkFseo47Dkp9Tg69lprRuU/ZjmozvNpDy7lOxeSOAUOuaLOfUx/bHeDRCIPVITVodjpteA6D
JMTSAJInTlIkxPT9h83gDcGqDfhbZTjP5wWqZrO36mU/MRVuteCx7Ti0MIfHpETU19Ku+USxzIen
soQ4WljoXjXO8HSOtIuq6dMbhk+2W7rqbBEcCzstzl5LaGLUDVdYHPUiHIx+mRf9oyywTDmlTvSi
1mFsjUJ97QxZ/IJ3i81hhcENn97kCq5GG4ol7aKrHZVsv24JIiqkJWzRUd/ZwnOg53Owsyere8nd
6EVpFOBcr6YvvcPgGdne+IzcOSQ9+aCkRIwQlBZjMIa9nBUOdVkQBF5Y9zmNeUiOQcS8Xap97zf2
VhS/syn+Vtvx39sm/k+ak/9XxkNLolFYef/FThI2SVj/upFA5/n5ot/3Ees3Q0mmMjbrNMj7mUf1
u6DIQFoK6gNbi2VjZ58xE7/vI2wxgORcVKxgZiwknb/0HJ3feIHp0HQUc4/wbwVDO/KfthEXVRII
PKYsBDtiq//zNoI0PkuhQRorq4MEPswY2qRq6KIMeK3CKCNfBS/qZkyBdiPFv8lFnm6Rq0WbKnY2
SobetqAPA7LY6i/B3LZr/BQFhEwRTiSPisSI6x8PWJm0LcB5zLzzb+B8SJaTbY6bRrPK8xRrq0rr
22PqEPnV97FO8mVjPOJYCRadabgvlYa0c/IIJmnS/LYr5giZwbozbfoEAbzwlrzEG7KoJNl5AeCs
vIYhbhhYdv056LVgOEw6BAFo31vQH/N0jVwW/XGg+UbiK46wFn9tOrzIwX135ciMzsNCN7gKfU75
Joym3Y8xsIFWpyie+pVIknVbeG+lvClr1mhr0p/RSz5xbt6wXHyGg/uR+NV19NqdlTHtmdz4R9/d
DpmxjgNiF3smlbQLdFJL9M/KR2EFdyxb+eFTFGdvQwZjTa/0G6u/ARH3jT7wN7fZhl6HSqTsH8gb
37jm+Nmb8uiyPpde8Fr7+dEssMI1zfBAkNdnInSUi772hqf2scz0Yxube7Jur9KJt9K1HzQbdX2v
oewa8ZkaNCdQJT6Ro3UT2GITEuNsxtEDWTY7cr9abMDmMS6RANk2WkmBg8KJW+xU5OlEmJYGNTNe
3eq1pLmR+QA3EPs/qTy9I6BmhnCQuSOTR+RQj5Y+wHtjTxfd8zTSkOqjnPeCFDfvyK6FF7bR+pVt
pD8SrLSLPHE+wD5gcWJq3Z9HylmpYddtnXaWEQTfGmI9dNoVHeX0grPYx4hwCIvuJrLavYXJYRkV
c3xLidlnEOJHBxSJXUKfoXcMrKSWPXErOIDQwfjapGzV7Z0RhYzh9LvBSXduMGONrf7D6RkKJR1n
oLYR3wsCDWWH40XPt7XRPMZ9w6Y3F7szaq8bw4e2CwOadmTT0HxtFz32BR+qDQo03/AxfDnNdz+x
Hucrh+BLgkTdXTZQ2hktJ58IFQKCqsAAjpdMwY4u0lp2TD8jM78vFeB2m5kZYuRJc1etYV97V3zO
V4udI9/Ssu6md2eVU0n2jP9Zk/mNn7Sk95x7b8pe2Wb6aRvTJe46sZg4/CDBSO497EU0Uz/xyM+B
OuVdZrfbAQGIJTQ+qfkzU31P2ILmL+v2zc1DzNLDQz7Mdi+DUCyMc/O36w1gznU3WEo7fK0U89j5
83MBNvfDTZFQagdJ92Q4/ntLs6K3pxfLJQ9GWSTKdw+ydd9Eaqtd6Z7oY4cLO/bXolEgJslNXhBb
g5ocrZNR63eVLssdSEGJjrtZ54kJfkREoAr0cZOJO2WMb3VfENjUulSyDCKJQ+Yw19oknHXFnZvl
7uYYdVG1rGtrHXUYIKO4/67RPTWMEaHa/JlljKDduQnbDz/owxMWJgN/3Xfp1tEIT0syfKyG1t1p
6JATtzkiE2IKGxBZjbHzDlMm5BvC4BzTXKOgJ6yz3OkhIwvOm4yAc+1jUPLb6PY3qS4cIqcMrDq5
tekc84XaFkiiqV3MqXtXIpp78mTbRepHYzrhYjQbQiRk+G4wti31b5WH9xxdD+/O4V6ocFSO2msb
Cn85jBArjYEst2HknitJrA6jD2Y8z20wlJjjm1PhDlsvUK89+tNFYPmvtXZv9ulL0th3NBKe0fZ/
dIE7n9+62Vx8mArnuSgxmaML4bPCP2s+1jXwwCH2CPBL/GdjjgWX6AkN8zzAAFo0fv2k1QNMaS38
JghsWpjMgJOKUIm+e6zRc+sU+pWFbLF08vUXrQs2+yk03Kf0OU2m1yZlSsAnTjrS1Q3JkGyWwNNR
siW4tdlWF7AFAHjapFsQ5lUC7KnQvqAxg1CyrLNRreLiez93ROPC/uYrVKbwqm5lKG7mRk44rCYT
hmaPhwwaePsx5LMTPvqGS5f3YkZMf/z4KAiS1PrnvNEOc8d/gdp/ylDlhAlMgCDA+MYJfvF1tegD
V9vMkV82SXxNOpxEObkZiQGSKLWjF5iCQyIOpjdnOP+wDcbhbWLoyy4tQ0T1fESdS9vHZ30oaCWX
6qKF06pQhEpUmidAy0GyJCMWoelNOL+dYcKirhsxKoP+Jh+0o25j/bf9mJKvdRBHOAiEA7d5wpMq
IaHG3INp9ODkmrGgXTis6pcwWmdpTINLLYkP4aZiFdbnfZPp4Ib+MEScuP8xtoLpD+79uUlCqusu
DPDSDkhCZMaQQ68JaePcfU8cODBFWiDGCOzEae8wGodr1PPIqyzteY5MjFt75ylqxMyqr1Xpv+ZR
DzAcZSfppNAY+gf3nA5ECBdVfkcOBYIA7iBsruu0f/LmbSQy4ntES7AIxvIUT91WWq7G5I/6yR2n
4S0PogMak5LOeRQdhpKBfg5i83ZM9fKgmRqDhirZMlCg/Gt0Zwmoqjr3mRo2zDZpuIUJFhfoqIlw
1tx3NjWarHaCO5nWXIqRpOnqbYNThPcQxOSrWlyUcY9TuVaZdtvoZnFSU3ExXJ828vxAkUnpOWng
I+ljrqc5yVvgcrSDyjp+/fTHw9evyfk38gGNrMaRZe0OCN8WVQXOQQWEkbiFH18j5hVXn3BdNNPW
oTZTJKNxwl6hB1V0xVLHphLAEvWlEV6/HqzGj67KwhqcIXRtqzQ9tF3nnJQH3lYWyOyMztvkRIdA
avGRqeQswJSz7t1zLHp1l4PHYr4zkng4GktE3/miKcOzrvTqMAWphSbxbjAfvDQLXjq3KzZqwAYy
WNN72tryAkNlN3my3Zc4Q247pwNtkQfmSatNgiT8KdsWHXh5Cyl25kRql1saWWMU8jsnaRz6DgkJ
v5I+YFSico6N0l5/5a9/tesLbrtzMSDq8yDt/Gzhf/3aHw3+r6eeRVvPBV6Z1rI5tHPPw0h5B+hH
5LAuSsNfGVKo+4JpklFgyk9y95CYms0Rqs6PasJ3bocFchH4U7ckrFm3ALNqcn29YINO2fPH5K13
io8QasHdOJbVMhIIeV2tZvpQfigtcOA4NgSqADDCu5W6s6oWN0xeMwuDyVhbjtjo/NFAApeJ5oev
n3Ttgai/YulWIjxlIvE3Rq/aK17YfFP0frxvKx0hNQPiQzY/fP00efSZ57Nd3PK/aa27PvaHexX4
ZAAUBczZWpx7OsCXwkYX47mWyVAcGY6ebXqSrBeqZIL7x0POogTAR8/XWdA5S6vKa0ZCdXLqAnSV
hhuNqzryintHn2AyaAiR+zl6tzXK6s5URnLNzXhTpp/0BvJD3nnhsWYgebQhsay9cBD0FtLvVkh6
D3c+oUf+OCydzr+pCmxsnsGMTeTjN9B2L1E8PDll5NxaKRkUoojbOzbreqNFI/FqaDDQEstpmwZ6
fRPqMaENNQhqMwhfcYReI6qiz9QrGH0ir85gKy1FZpu3KcNhFHHpoZ51+MydThyeV0PKp0hYif7/
kfE/WIyb/50VdC6hzRnv+i/q7jxp/1p1f73kH0ofuEOui4cHdOBP7vvv3Vv9N0HvlIsJyjH0S4d6
/D+7twZVN0Q5qDGC0YMSFOS/23hsRECW4cx/1RcWkj7x3+neOjSP/+TioTvMP4Hh1VaOhbJ1pjD+
AlvGKygwMKN+jPzcOlIJeh51ku4lCAr99NuExJ+c29KcGqoAE4BRGDmI9FCK18Eulti6Vxrn/6sf
WDM4cTbT+I0ztUtG6wDBNBuOaU7KhFj3oY3ZR48leEG74T5Ygn5DcpkWI8iGeKSgB8seG9/tfMbF
GMJ3SG7ISTnWrBbDNot4r6+9fpgHvQyfmaH1eiq3Mq1n9JYlXr1U5eZCz0avWhLwQvUf1/7UL4cJ
1NfSzeUERUYFBt7CocfNk2SeQb674aJtdLR2cBYWZnsEQURUkJOMr32hJjPZiE6VKysr9UPfyBG3
0JAyuWnYvbWl1RTDej6GkGnKSdpeNtLKD40cFBaJXKsATTYXopDZRxmyrp0O/V5Hc+CkUojTJe2Y
ncsqCcOJHO8gLFaxjhvEmUwE8lODyEnr8bYY6ibWM+e51rV8M9i++TBlEaqUrjs2rUVIBcBogOtO
dG51dD1WwFoQslZs9UJXh7lMfyb4GkF/zPT8RwhJacWfxro7lZqxivxGe3IdR6JE52AxrkwNkl0l
yv4OcLxB0xhelczcaM6Tz9CIBi38kUrTxU7LLBKanTBGKiZr9xxb5JUya3Py70BrYVmmZgACvg1g
qOZxOD43esdoX/MMKDhjb9o3AOrBPnW5HV3tgDZ/ZvqqXiFaljdWW4/PQ9zYNzaOxT0nnIpBN41t
qoyMGrlwamSxUF0JB62AxWeZSMEJT1m2L4SBdUzjmloB5lkbPc/0LN5ntQ/ynpi6lY4gZln41iNU
pHDd6PWw9Ys03iEpIpO4htTCpQqeA3H70hrzveVAWe+G2OffahvIyykT1t5NwWVgQhUwelooDAnx
fmvXql5FHsBGQg/vQejhLJuWG2w9cgsWaRP7Mb4Acx+mlLDgudttgTdzZdvNq44WBEFuhg06mr73
SegscgaTh9rnkMxkcR/UGvwqqtmtbVbPyiQ+RYqW1s00f+9CfNZQhKbexwgCUAiKSnib+7m7MOY0
t6LjxK9JfduEXYA81jtoifNYF9EObfk2wonG0S++CMRWkW3g7qjobtP9rRMS0LmhPqJJg03Yv8ls
Jkno1XJKcODQ9DIOlsXd3faohlqa9mvHy49+NVzAcYarCPoHcrrkDVLOA3T3ei1ise8y+xgP/cZM
0k/LcTRcXe2r7fiPRmfc92kCmDQ8CQ3T9zhkn5jKJakJmJzicHhX/vQuoB3in8KJ0CC5WnWFwhOU
P9TmsA5BNpaFs+0a/UWORKQzlycE6WASuEAP6Ta2faxOJfboPBrXgWO/qLyAVyXLd/gQCeTs0cBn
nWTYGcpqndAH3dY9P02hrj9yCLDeTJohK1pt8Xogyzc6jJAfOEnoMjYX2YjCrk7IU4joMqxFEUb/
NRvyfy9pLe1kTKb/Yqttq/r9z3ut+Pman3utqX7D+ApS22HbNEFqs5n93GtJEKW/TRioyagOYe28
zf3nXss2zOySFzHEdAnM+6XDrX6jG62zO7MMy6/56t/Ya62/GmZtwZSWjBTYmC4N878OSh2Z1Qoh
HIFOMUAqBZdpicOHRmblkq0EKhDyDySi1u/um7A6YQoimKG1ztCsnshRchYlEZFN9O6H0wNErT1r
JlPRLEGO1Ab4T9OPgBs46NW7nGh44QBUGAyt0ftRTIKMJAmivWQqRrpQhtG9P1gh0q+UVW1yr7rw
34ux2P3y/dz8dAP/mnUk9H9+0ziYybaRTB6IDJB/aevLpG4UyUyQB9OkhaCEysdPIzljnR6sXj0W
k4o/abpgDvO1VZ7qCSstqeWJ61/b3t9XZde/eY5xNYw2XOZNG97nrAPwkj/8LNQWtUvzokFGTUeB
JlKk5fVrmEzP9JDzonvxJNqc0o1vofcmh0JLB4po094Hgj2/CFH71FqN5bgwjq1rJZc+os9UNR2t
kBAFbVcH58HGnup0xGx/PW3M9jy1dT5PXpN1rkS+DybEemFAZ5jmA6LCEAD+MD98PfUb916lvtjh
6n3Q00zdeIouMHiQR63RQhaOLl2nUeecE4/xAhjWcSd8ss78gy8jnQjpfLxOLqcKgtatDeZjb691
6begEdnZJOyq+aln884MQegrtQVp6038mgoRnLnmfUaSnsKaiioKWz9t6mhCMif64kL/7c3PGGZ3
ZceGXrnvZjiS3KIJeR2mnowt07gzOxmsc7tlHfuf7J1ZkiNJll23Qul/TbFBbaJI8wOAYXYMPob7
j4kPETbPs22gl8HFtPS+eAxZlRmVxa5mksKPFvLHxB0R7oEAYKpP37v3XIxObj6W9R67zTEIvNHt
e0pCdIwfuun7m2bg18Qd/A59LIqVY4Xht1jVnvyWxlBD2t1q0AZliyX30cuL6aIT9N3UeXdn5QiE
QlxsiykGvaBaVbA30rJ8yCChsJ/Sxhst69L6xR2vVEujLRDrASATMvbtGDIHj0hrv3otNNEpZ8Qx
3GuN1h/lfPG6+Sa7fVnFOrGoFQe9mW2sQ8s2Y2ycOkZay/adVZoTjd76YscdnHlIcM2Lj4fyIMjc
vCQTvVFNFNE6UathD7V0S7AuG4M1Eg5ze8zDirzJVWdfcGQ8JCWYSUeQ1ceuFp9rjMGqESiHsVce
LdVODwqHz4ORpGITaMrJ7nDHgjhu16nE3xrRZ93fLn0v0l1QMG0Y8CkKJ4kRUsOpQjCSnaf5ogAD
XbaI5tyOOftuUrjxS89Pj90wTgAg6Yd2MvWO+XRpaxrKMHWTpYczmPsnAonvcYomrQEH39RiiwZ1
Qlc+xfFa0L2WtrjTJ6h0M3UEAJ7RsNsiI0Y2ajzPYKK2JvkUdQT38KDhNjr4Xk4H0yHbIVV92tdp
XG50v/k+zR0tG6ewbhezvys7EbcUbx3S7lo/RavhiYvjafZeNZgxpDmEo8im/wCMxi0tfY2GyzrF
Zt5iJwaa6QcMWqIJKYmZqABMUL7qo7XxolnXUdFQHB2TJh/mUSVqz7qcI3gNZIHMPh7JajSXWUN8
sf5aFjNAXquybeqhGB4TYLidZ10UgVcX1u4uT0cNb1E764G9B1I1z6iWG/w8juoSckvbFgIdds9g
IefCooU+7Wqy2lo+Q6mwawCEh8G296dLOQ41Xvf0WfHFg6iguvbOlXYqIsYvKzaxDADRcTqYU1oN
2d2Mo/tWJEs1iqr1FDQrO2H03sfpdwJRAEEruMLJ1NuyLgY77pQo400SOSNGPHmboKqNtVf6Fye/
9aD1u6625CaVL2FGRWKOIVMvhXxFZovEF0AiMfw5g4GdgBrdLqz4BOqOGtJSVsSeKoskJGOxyrQS
Wb23pN8s9iVTOXuMQS9gGr8VmY6sy1VYAL61h0rZkHZ3Tg35atiji8jxJM+NzK9wH1IiP1XGMZRK
kcn5s0ve8zgq7gQRfEpeTodEKNoJGTELYHhIsumV5NkQOe8F6jkql6SaXM54KscbOLSYBqu5S6Nr
04OR0BRtWW73lfU45BJh7DRd8PNfpvldb7Pgk2hVKuSAPrzKWC7RRn9ze2mbwsvoUTFVEkOlu41I
v4VyStY+cX1FLsON6lV3wF6QGaW09ui98XYO3xzI75Bl52SrsMLGSWDlIV8FM9O4munGBUr6YuYd
c/986wEg9x7wiyEc8o1XVMEDJxffVUpOwKYSo6QCtvhU2g5KbwcfRGIxeCpAAmkzdTmF1XHm1Yau
D5J5nNnM00xprmdec9FFydqata+pHuKlm7nO5kx4NmbWM15FnCwz/zmYSdBdSccusZKjPVOig5kX
rc3kaLKqKjfjKL8uwEo7AXBDk4SHAz3wYzezp1Mg1OlMo4aWsWlnPrUyk6rtqLzoM7vavFGsZ551
cENb9zPlWgN3nYG9Vmf+tS8LXv+ZiZ3OdOxy5mRz4J5e2WMXEoQ2Wt7sUsxU7W7mazszaVu2ZHPK
uDrYQ1EVyL6mrQ6eJ0vAeUZ2V86c2XpRmvXl1gdsBh+eRAvbW8DH3HFHqAsdSRxzHhjgdgwNvJi5
4GMBIbydWeFVPvDmwrULunHi1ea0UGJ1XnUzZdzq4Y0b866BmdYjFBgaeQmWnP7b+Ki2DHK8MTyO
1LB3XgVGvGyfkplqzoSwPmSAzgmMNrac78K7LBs/ISsxqFZXM0n3cLsUohD7Q95EzlHO7tvbxTb+
d0Q0/yfymM/hv37mrIghy+t/+090wPiLHJPK/98/YRzeg+odsFv6Xr3/23//+ajx+0//pa9n/UJy
p8bJAdWiTSPvNzWNbv4Cc4oaH/cexwd6ar+dNWa8m6Pg3pOcWyzNNPijv+J5LNQ5tkFjz+YvOHTO
/0xfT/5dX4/npjJU1PU5jpKA8rnv91NfzxN5W5l5Ea3AgtC8KQHS+Dm10HwZGvXDkTh7UqcPV0Kt
wiMOFfBcLTgIzb+YWduwqpr6AsDAPZiR8Yc3IKkvB4OuwUiSBUksVGTsSRp4rjV6A21pcWPeh6Vn
4NOYAyJYGWSeQx7g7LEMAnYAehsXAOmTi5453DAwxMRle3e2nfuPBRrXfWjbuC+4OS+OGqSbxmKo
k5ScDXxmzveqSgXvpAgK4zJL8eAyfaGPzpihC/Q7Z2QaPhRaycTdQaSt9PJNWIIWIiqQYtIB9JC/
jcE6UYp9pPyI48Dc96gKjjogo2NrtOAZHK0ot6OMvlOWMMuKoi+JFOLUFG2JK0quy/pyk5hOXusA
v8VUBEoLrF02yyNliYnDD2wYeKxhISPzy+1CcFT/POih+U3v+mpXeyHEmgmfS1y+BfRIHwCJ9/sE
Qr6GYsRTyKIObPIbE/He9a1zaJPk50uA/4dabjx2pLsUpq8s6Brme5Dp38veXoWWIgDeWp8qJT0k
hEg9stJUCyVt47MJ5y0ZhnKfx71cRwQcbeQIbSM1OuNLbcdl3E7Ge6xA2pTeUclC54hHnHBvrznV
RtCT4W6Yx4It3yjS5uqJUn2IE+8dsOfDoBrqzuJscQ9547l/NqTav9LW8neci8clo7M3S8VUVeAI
INb3Kn17YCLMJyrE5bUelPKrsQEpIIqH+QRSHqHD9NiwDTDOTZuVohjsFQRfOFUH3qXyjr2Iujc8
/eYKjcWwHzKzfbJA0RP0sh76KPym9Cbj7Capr+SGjnihW7w2SDQnFJMHRwmHHR6LRyMvtK2S1Wyx
+nhwGO8dTLODOm1p3iZqteoA9u5DmYLxrn+WjbSvxkR5zfxdWRoVo9yhUM112QzyeLsUatvvQrU6
TZj+UJK+6Pgc70KaRAtorVBbSGQ7pSGzoEQ1xrsMEebOmBJMavDpwOcqHENmFXTLKPHQtRzRvXjE
75OEaFXCAnS6nl9l5mSHYCpfUPbCpqO+HxW1eC5bzEVNlVxqECjUX2p2iiv5Qgu23qfZLAtOsvA7
1OuqDOy9L4J1gKCOrpa2tcKuvco0WKsg5Y4atchRn7+qUzSuhcG4LbGnmoOxk1vHMRHmMZq/ajRn
cg1ZkjY3P2YYnnGo09cM3jAgo7G7Y4kBRhwC7T4x4Aa+O/jBxh8KwNUhfhqrNMcNJt9xgYlIuw8x
HG/aDmI6ExBX0yRBIGZUIxHLz8RAyX2R1QzfUnAxm6B2riyk0dKzSg/gR7zJslC5TCIIl14GmqEP
9Olyu+C4xgsjM52a76+PSaXTzyI73R4p5p+8fcUjHNlgrLbpMeED0yhNcJExXdBmQDle50Ho9tOg
nm8X21Z7tw2sCRRRs2sCRz5VoVkcMky9UCH4ti3T8DBn1OKAY7JYmg+Wj3vImmosNXWxGVl41k1o
tevK96s1rowaR1firRAWqatc38ZJHB0Koq6pfaxwqSSeuldy70fHwP8hrhAbsQ0IXGO+toUbHnZI
+tREPBuaIFyh7LOvonivJym+J339GQWZQf9Y85C2FSUTVyH2Pgia23f0WZbKmDTfUj3/pnSZ9RZa
s+fJI5+0o0TbhRSm6JD16SUJcPJmibBoTYlFDmOjiBAuARm7b+MMiQ2LYr/JkcnIUovgTcyhClER
nLkRnEtt18WhEWQkGN2w7QpFoxgePzWzAvUJoR5nHPjGhWd9kQ9OAKvko6RTbWcru/EuUQp7t2iC
U19nwIyqzwGjNFB677UqpquHNXeRNsM9vk10dgAv7G4ZE5ZkdvbaKuQ6ceCuZZxWJ3BVlO/pgJGU
4ZURrkVSriz/TYTqfZyZ+6zSHls6N+0QAx5FoqRNr2FcKEAizHehI5gJ9Y9aAr+pmkPo7JG8XwQh
Dr6m3alU3kBGN1BF9zbVfV2nzJDumVAw8g+XZlCcsr49dV4CVN55Gz2P3NHhEy73kTx3lrIqac59
0bm5iukpe0Uzli/L4Q29PaFZ5TkUDVqjcubKgbDgUg12xrQgEuqmMz4G1fzIBjM5juGQHD0o9scB
3hGJGMl8I6n7Uehc6lTlJMO3tws9n0UaOO3Sd0bCKZxav/MH86U0YvtEqyS9trG4CxRL+wzccMqj
HebHHF5NJs7alIbbmGybhR3aSz2UL6oTWyfTCP7vACP/12Ti/4nKV3wAdI0ZBP/71eu//st79h7H
78n3nyvX337wL01yi7Ez0CBbnxESKm3v35rkxi+mCXFS0TSNOlSnEf57j5y5J/GJ/AkzK6xIv9et
zi/4f8gI4ybESvQn61bywv84jwZwodAn5vdRRTN0/Nu6NQMgl9iWiT3QclhUby7HgmCm3ruYJW1t
YQXEjIH06mOESkpr773eW6kiWd8e6LUIEouVkvqMQ2NZm6Q+sIPtOs1/7cEhnY02cy3T64506D/w
Ir1bocky2ynfFBI0AEzEpPiMeHFGqF6Dc04zEW5v/2DuKEBuco7nAqcuNueEoVv/QwRtB4YF+GGq
XWEXY2SNe53DIFQLOwoibOToiEuamasg30OP+aTrCZuXxn7oa2c7G67gX3W92meMG2tkVyiq/bWV
ER80ZMxDp/KSpJSafksTH774vgn6WcpFMGvRDq7d1h+eZA2sWaAAiW/r3jz5jr/LxLTSp1ZZ1G3P
CE3QUVXsiyeBDN6eHPEauctWrbSQ2nTPpUNA0kqlOa6iECugInUKkgwYclDTmlCwIZWEh2jOviP4
ZJP542uuJq8tksolUSSUB4ZQ3NBEUYoAvtoW07YqKXVbtfOfqqJYi3HS1+yyrFW0DxsG99aUbJIa
kbMnSa4lnmshsCwi6gWg0ATaSrRQr8acxB968As5BUytgxB/Mmm/yRuZgj+0oLyWHWbSn26b/8nY
Qrdm09qv44zd1z//E7Y43TYZB/F2yPkop3Lf/Xx8KhmQVtJGek1fq1kkhvMc562AW9bQWkym42Sp
ryieW9yuwx1AhxcHG3sx+oMr8USvrZ7mHvWwnxfqApreOhBRdcIudKVeHdlj+SgZpeZKZ/zsQkGS
Qw4Auej73Si8ZSOcRxEh/NQturFoHV6K0ZzTSJaqTqyvbrQNQnGpL+faPZtMsaTQ3WYh2OtkbMnu
TsxN2JbZopTWqWFx1rWhRQGtVfTl7H1M6Ok4croT4DuX1ThbizTLjfK4W5k6IT2RwaRm4uFEaFe1
GQi66mK3KbPsUA6NsWqy6qvXHSJBKn8fj5yqPAdNtOWc6ZCpG3W+o/wUCMbkE90ApGHhMEJJ0/wL
wB3Misx6grSIC45u5DJTeG40iaXSfEmldnNstasyzCVA0qxbRk58LAV27b5XL3EEx9jEhhebpWsn
FPGtD0ZPVZ4IOtpwbPCsYiFNC7/3UCK5w9tFQ7FOaM4oRRm5Ih1XNGjesMy6dmx+r0WzKca4dkVP
ZSfN577UYA46Kf1l33ed0Eera0LXHNOFL4iWGzUNnzkC1QllvZEV5iqdg5XmGQeKfgTNg3PRtHyh
0VJaeWqAGEbjktTC2/SoX9U83cZ17eDrjTfR7EDvBNQsnzeRM3ICqUpcKmZYS7MmF8Kvow+pTAry
AGtd0Gu6V9zWUMv729cwPF7tHuBn2OfZtili/7UL35F69Eutx5zhC71zI9/yN6rM7qe0y99aY3QW
qLSJEk9YxszoInuihXGyy3UcAD9VEku7a+z2TDTPuUBeudIBFhxSjklRhLyBO34i3SQEZ6vEwrVm
v6UxX25fgTmisynN6SCN6sMm0SecDJS2rDNRVw6QMqJh6+jMyUpGmUsSp4tnVb/C0rlURgHDBfm0
MjYfoZfTZtZwRNYOXC5hdS73HUUdVcwi8pnh1YPSrAqzHZb4pmFkglVtLeMzEMEBNRPBsBOKjexq
DnhCSIPYZipqbj8CQ1EgqF81XfTQUvR2fOaZexgQEvKAND8Sw2lQPAzaqx5En8JhSKLmhrkCd4FS
goTGEhc4EAOWdmTcw4IT4llUGB+U0Aak0wAN8wegfzkFXmUW7xaWb6KCiBAxh4WdWFDe9WVba3JZ
xyReVV43M8t1lN20IWOgvGuYOdeiN3d0R+xV2nVPEG3QWZuGvp4ac8WRvdlDETymRwfF9CayiHGk
E3WJzCJ2nYSPpocvnhg+bqJiiku3Z9dYWxiFyYNaWebEIpQZe2fcqubYH3rbdkeviDc9slecqNgq
LISwjKSag9PYh7ggPgqy0jNN+U+95z3yNfVjJOPjrnfwFNL34JWea1t/Nc6Yk8xDcVM1FvD7iHBW
4zS0kgOsQtNoqjGjOPG4SFs6E7eHzKSYOcqxg98L1MK87zDQcKzI34VD14JaMgBxUtSvQixYjYVd
v0K0BDfmjXQvmE0xdkZhP3m0ZTGH2NsgGa5o0Pa1VD+0anrKAIQg0Mp25Ety9jO0PRsxZGQUM25A
7brGO42zHnSCkf4IaGn4iXjoTRRiQzyAPeW6Yu1dyQQnmjlfmObejQk03BZ3amBWyTZU+xcNB8Qy
s/WTjyyXMRgDkzCAvGnbwuXPSFzLta9YlodOC30XJQsI5VSCIJEBUR+i+dIwHLWxrDcdtpANb5Oh
VetOqVE859UijrqnIDbu47EsF/94q5vlDX+30xlAxBEiSkfhk/i3O109mXWlFWmHEkY+dLn6GdkI
msTknJL5XyuV+M3zwyMtfddhQBWG1bVIy8d//CyMWQbwx/2WXqomHVSS5t89iz7wdD1F7cw0i5oB
esaHpiBYj1uVZQFc8zI2jSvQIqqDcI57M4t+OQZfiUVqd+uMJ05ayID7V78Xs+EgoUaYuInIuBT9
yKcGaXo+bwdUhfaC8o3kC2jJflAtlYH8gLTfNZHynfzhA1qKpypQ2Ucc9ZJ6LN4AcZZ9qWI7sOAw
tyEqHzv+6IuJ9F60+xE9lzKBszFqkkWA/pYV1qzKMDOc2HhLFLCDfiZ3/8ErptG4/uNLRnlMFxlY
HG+eMhsqf+rwxh7oUd3PW9xhJeugSkpdNG+1+tS7GRtrPz9MAEK0cpSK/3mjbiMF1yJQpG0VKvi1
M5pOUYgN6xnvA3BlMtJW1kgBWOidCpE6U3ecFwoX+cjmVh0bEvkIueMvvQVuIvDybUaMR1brb8UQ
kD1taT+SWHAqpH3Zmw9qgGFZFnj5ePqw1FKBMRGBoqv3OYsbK8UUG8e89ZJVkdTvjgasfIDgnbFF
HnkGjl/BbY4pSzxeULyp0cIDRzaawxMm/u9xGwIAnfeAthvWAQOpVVf2XzV53kucZqjBWCgdP9Ox
//sxOUUHyG14sEGBWrg+V1NyH6QJgkEy/VCES3eISbYF6FYesJ8N0HsYwAE5qo4ZWb0bU+m1s6y7
wKUB2T10Ats3Lw8WrrTa5R3HAQl6YF2kRX+4XTz23HUHmxbUqpW6VFVig3nDfyFShQXGaa0jZq/X
KYFNP1iltU2Bb9VTT19Bm1P0RrR0SEs++XwHx9QnaS9UwCrP2XvDnMIHJCzAPYGqooiwF9kYIchj
sWhb6Kd8zvEr50tAtB87JaQtwv4ID+0fRo/8PzknAaY9mYDFnA5YFij0aKEnR9VUBZCwanxUyE6s
m2/OHDbYRZ1P9iElgA3/7TmPRb1tUgJKbn9KRZesCyPelEE1umXtD9+Q5a1koRAbmgpjRWuz4J1U
GKDNyYc1wyU3HejTl1YTn9g8o91Uk5VY66QmJh2mUcI4Ogy685RwTlc055xFk4PHmRx60l26hlbt
HMVoTR6tQ0lGI5lVb/ac2mjN+Y246r2FMWc6ErbhP+tzzqO4JT42hn1Xt8gwnTRNVkYaA0BJw5ei
uhJhClOunt7uaD7W5KBPhK6b/ZIan1FDJqEdCivepggQMNUNyDapfFqNkGVzTqlEUBpueoIrPUPu
pXPvYMvZ5ZYCOr5SdlMyvCGvLrYabGxmifZ54t2M/JITVp7FrqT7uLU80EBi6PEgDDqYfq2+p9Ls
Xab96eMY2Pqy6rS3LsxSF3oB+3OdDSt1GvAqhR+Me6DrcFZCUJZeMcsRxwcWfvCXRg0sniQePfOi
pT+W3VJrkm90pA/ouzPXlsWPxu72iGQvnb4VhhUs1LQhcq8r58JqpOlgy1WekV86CuzK8JeCHQTr
RYmeYqs6s2usB9MU19XG6Pkk5YX5UCWzDCNph20a9UhOFY2VsU+eyIhoVrVml0u/Zv5uTjOZ4S03
ew2a3YiTESyD0PoKfxoecI1mHhzIQ2Hbm7JOqbkKieIUENUiBs2z6shYSGSM6hRMMq6UhAC8RFuh
WD6JSNbs+eBYnTxcpTOtkUCg9WCudElfrYPHxKTe+wRZcqJ5yOykexzQIM0kI0JVWNcX/TAgMw9p
R2KTjZcEBh2GnHf/tqEg6u5dqQMpssif9y2ENL4xj/fnT4vBiYf76eQZsP81YZoLEuVAtTvo2YeQ
5zuR/KBTEtnA2dbDcuwhj8Erid0wQGCW485Fm3TEwguyb+Jk7tvArmmv0vgAqzUAzNID1eMsxpRd
LTZhiY/XCKNPu4L/XeHqiVtjM8FxU/za3DTMs+Mk5OT0qKW952pW9b3NkB0mpPms47jegLuwqHNU
iIslN2YDtyM1xrWnkrUT2ewaPZAjYaE+bH3EGg4RxfnkrKf6XpS0n2XEsmHQBfbStSd6tFNzlQz1
BWOzZ1Oxz9+ybg60pE20zuKaTVO9HVSk+o5EPDFnzHnmfTROD6kld6XM7I1mdF+RggQtYnepUp1X
SEPFRkznspc5E4QkDpaV471hEb23YqRoBUPbFYTWDexHnKZBFMwZf6skZ/fO+NH5L6vd+BG32C8R
JLaKSsZFY6OET7RDH/ToAwPxookKJV5FGDTiS9cRIwB1qPZmMiBeaxu62eQZNRlZnEivVX0kx8HL
cEJU3SHUknJRm53Gh71aq8jX16VvwofpZ4uxD+UaaHEQZVs8mARvJFBPJmYeJHW0Dp/7OeNYp5tt
CVIuM6YcsRobi9b0CP+MJz7qqbIRwvgx+dqjXsKvH0cmZLlPo0lJ5JuPDJQaLXxv/OI0xOZdlvZb
MK941YOIsUgINkWX4VL6/tln0wU7DCZfJwR7CeqAgSJYe5Tj6PAbKKxIp5ZJSrOthQFYl/q3Cs/y
ouJ9rl89geULaP96LFZAaqplUeKgz9V7uLURSwqsrqAOPwH41SulAKggvQGv89De1VGjHJQM2GPD
TsX/tcdVZsBt4FeZ7V7ExlX7JPgEw36Nupxim04Y5CBN4z0rIdovRcfwQffpUPEXBILWvFzFqvMj
b60vaYq7qDAwtZNSPAfDjKAak5hGiVDWiWI2i6FUwaoH2UjF7pyzXCc+W7YEu5rpzsSsyhfeZxY4
d5h2KpJQS2Ud9vWOYGvj1+L7T/FM/l+UYtCSlrr2D7Xeq+9ZOCXhHxrZv/7UXxQYOKFU8CMos8GG
QFHg9/2m9jZhJJPbaJq2Be3kd2fVrMBQ0YHTZYCwbNPm+72Tbf5io2wCsCURvd004n9C7U3X/I/1
OYwtzjKGrfHbEGPMyuif6vM+9MoOWCQ5Q7oaH5IoTK+dEe84yPRPcT35m4K+FaVFfAmQq1n+NOwz
idHGtwiMi+e1XU3NZKkT1OdCtYzdMQ6Jnk+cOw3lk2tgcN4ibOUoPfXtkUSE2m0Hu9v2pSBdPiy+
U55lnI89vJZDPTWbxCTlM7X6dSrGHiWhRndNjsEpJGH4xNrbrONMIZKDIxhnfmkeGj+rX2CtbqZA
rR+MyTRcSgCxsAaa4K0WGdc4SKyFXQfffEXp9kVYOY/qEN2JqjHeoqRvVliUGmAGQfhgvkvY1ft8
IH+BZFn72o9IJkPFXlFOBVtDjKSnR4+eZePUDAifW0R9el8PfnGvGfjdw5jwk3FGCsNS2cNJmtZa
nN5rxeTtFdG+RNh+zjGh42Oe5K9FBVgqkb16NsaO/yxKB28Y0BcrCjMz36bn4kfFKz0Z/2ChIV/Y
eb4FMDmtlLh1zmZmp0dKh60KOvPkOOlJNRW2mn449XDImNg1xlqVPYJEz8vcUmupHq3hHFj0MgDJ
1szZ5HiOKAJsvRbH22VKHMzAnv9IJEAMRiMMrpqNalbkfbmxONauuqburpEFHSwp6vwOyV+1CqhD
tnreaQeG5tspNPU7uCEZINGBeir3untfF696pkPV8kgabXkrtoMdJtSFzPlxQ31UXXjfUoCPptDe
MO3OGVxjeTHG4CW2SAeSeVtve/RvaeLF57HMtnZRmYd8nznV97Eo62dMQMkBmFmwvH1bOK26xYtN
7onMi2uShM/6CESmlr7x0XVz/q3klG7G2642exJXNItYQBSPqNyTYxZJZWfDCs7DqN03nC7BpeA4
WxrDsAHOLYmWDCgRiPd65d4HWDIlfKxty1t3Ba4G/LwPjQytB4ttb1EMJhXigGJdKYCbIIZXDoGW
lg9GXxXQbAl4TTOe5bIpLXSY+kINovihRHp/JRNwlgah6LW958CT3XryS7lLbHWD8D0/+lYNEyX3
qP60QF8rPJmNFVjK0rQKuIueYgFqU751s2IwJEMv6FPlQAqsW5e+RgEelPcq3mPhGOpLo6YDfcrJ
2ViRqZ7h83zLE8OElFDyOg9O+cjd3q5D3loX31/1qCRCcLohB4Oj5SWUGAzpYqjrKurSZyoKPPAG
+c2J0r8hbK6YUVWSnb4/qU0BVnvKTpYn7GNDThsMDHVZFzgu8yG1iZZtP4aY2X7jZPs6ypIHIqnW
joDGo/ipdiimmU9awQMyxxYgdZRP59QZp3M8X5yI+ClGAe3KLyuTJiMhPHbWWPuhKxkvz0HGWeZm
Wp3/EHn05ROm9qLWGr7zrh3OsaW2WxX7oV8m9obD21dksklLyl8ECUY6t9zI4GJflnoLuNwBPqPb
SNjVDgQcQSwbgzaAi7W9tBTOcemEhInCZ6noD6lNp0VrdATlauJfaOvJ5eBMysojwyNeoY0mYYv7
vSP1ww3RcHLTKwNS/+klC5rmmE5ac7x9RdHXHCsrM7ZTlJw6hVZOHyho0AG5uEme7kjW7B+c8Zxk
eAWKvho3BCxXl7EjwVyUyR3EN0LVbalCi+py0i609BFGKrQ9OEsALWjMit4wrk1vpHeloh6TkXKH
zoogUnlqjp6GxopDthsbqhuSE/5cB+tohv2GH40Ojd0aDFJ4+Oy/lYRQpcRMEdH0XvstvQs8uQdR
BOVOpmKtU/7OQeevKVKRe1U38A16QCBSgnys6AUlgflAiOnCKJ8dDA4vYyNes7ktwHDrVRckM/E5
DljTDO0edhfZUyYx15aqDmtVS6J9QQe0MNL+riQ8GpLxEK0aTFagActip8cjM8iczAt47to59+A7
cTgXj2BQV0BZKHgjfz6ulsND6PlEYejmRsuN+mwALAxb29r6nSd3/TSSixkTXDf6SrEhZlV9yvP6
seiQdxSM8OhsNf0Oiy71mu0QaSn8+kvvV1U8uWGUB494L407Bfk3cIRkeLEjJcEEaUXU5glzXuT8
Oy1Gals7QfhYUW27qtkAPlCw+AQmAbhpolxk4BmbUVPIOGx09WJ7V/jO6fF2sf03Ept2hHCf65kh
INLigRhV+AepBRa+TggXEQsETcFXXQislWYM/l0v1nZD9ymXmBbTUNAzA6XlylLg908rzKhmfMig
h+01kQU7qeU0KyE68SwGvCJ+PLg15yDT1rNLb/TxkTzRBznzHsjNITFGK0kBkeRlY75UjlUjkVrP
UU9q0n9o6n3Xe6cyNnVXdjH9v1AUKxv15or8W/K94AYtatKq17mCYt9XzXKl6J7zWDU5r8AQNiw+
kw4NAQG6N9pXRVaM2Hzg9kZWBXcybh8Y2aq7uJnSc9nXMYH3H3O/2Y2JprpGSVVChaYRJGavAjwV
ogUQk8F+tBf0MvwDq7Z/uH3V9ennrX/6/0vv/yDcmtJbB+L0U7N59d68/5dfaQin9/T7P/8Tucrv
1cd7/IeA0t9+8tfyW6q/6OYcYUJ1y7wc7cdfy2+YgSo1NqkmxJeoTND/pvwm3dqE8mdQ7Gl/wAka
4AcYRanzLOJP5pMas4zlb9rj1N427T5Omyw3ljKfNn4uv+uwMoBtkprmhM2PJhzSC8Mafas4OWyj
OMsut8fayE4vXdZ8a5Uxh8UTyX1cyM9pUruTaHo+622EA4JulpFeHSzVrs7eC2dD0y6ySFf4potT
YQhWA6DzlwxK16ITPWtzHnwKI/SPtwu8A3Hw+0iuORYwJYsyuSLzmsFAgRGaBMOa0LTezrZyGJ6T
ccqWJC+HyHGLJ+Ry3ZYmDfEfcWS4+DNIAo2mcGX2Tc8amZR7WQ8mEaLOoT5YTj7dB6bZ3rMHIPZm
BtJC0tLt/i4SZDdYyMvKsTePXkuHrZfdlsOQv4q0NLrWwRhdi1J718lZ9p3OuEesXbiZyeAY5NGq
R5v5RC1Foztt7C8SoRcIdWixmeN3Fv7gRQ08jKW2Hq8TMb4iFvdoKa6HiQSqqAy3dSWc+zHHmGoQ
8gwTjEtvVAS1Ej3B/zXv1rWNhxpq+3SIE4bauLnKO6gtDuZBPT0zJNSBQhbhtpkJO4pOvFhmXvt+
mO5RkMpl2lqM/sl/iqapecZMa7kDsri130THIW3Uo2aqcteFhXBHSVmrNoRmOxjFKBWG/8Heee3I
jqXZ+YnY2Juet+G9y4x0N0Raeu/5bLrTi+njmZqeU91SS4XRxQgQUEh0IiurIyNI7t+s9a1VaSsv
ip6subh7tAnweXyBr88W29SPrziEmbCIm08Jx81wcJkMOkm8rBmWxQM+Fit5zVJ56zI5yQ7bc4v/
yOqLW+xDJkMeMusrqg7/qNRLz/SpqCxGt02qLEM1tfYwCEJD13dMZxE8YzhfBpZnHmSbp/uoLRep
RXKBC7xiayA5eHIkKIQ8omylVdo0dLPPuIqo/dNnU8I0ilt3oddWiVKUX4H1TWPj5+46Vg+O0gaE
6vGBuxMdIDUQB+FKXSSNqxBFhw2+KIW3tQLxGHJ+XKL80WWJcjE1mDm8US75WKLcuENhLEq3lKfB
a1Ni17xLw0qH0OoWylmQgNrzQYoNtcP2ljzfRWcUuJ4thcbJqIJlkFXV3JP1oa3KdqYVLPJ6sP8b
U4XRB0TjESCQv+/7uJ13Xtq8DFr6BH6MpX7p3UojzvcJQ6FzwtG1bGri/X59mzu+QcThOCyceEgv
BLeB37W0ZPPr26mum9lSAYEeZC6SB1PZ8pRiSehHu1FKY01FqCJs1pMN3Huxq7Mn9B+Y5wyzv3lE
pLPoeWUBkpPZOQaYnfriDJi9m4GfjOasExXYX7bcqoA8+nosryMpXTNqPvbyARoQXal+jMZZe66w
dykGioXJEn1pCA58pKxjSEPkepXYWcBJWmyOFrIxNbS0NznoYOiS7tEjB9IY+Ou7od+nqtWz1YK8
j5hLzJLINu+yMt8QcVpf/LVreNAF8u7MYI7Y+OcxgbjUGFRtgLjz8BXqSXBH52Fvx3FrFBAuetF5
J5li+QwavNpjHhNIISDS1106rjE25UgoRmAaRu8ifGbT8euLqhHDEthEytplTS7P9AMbEfyOUz/t
ejoLKnDEBAQ/uaWNqFktTmQYxI/sBPFnxWa+7ux142UuUr0K2b6epddWM6oVHI1mY+Vjc5Dox1cU
DZNJbrAOsPLpFFk6sdmwnsdh6XlpvkSDoi7Vgbq+V+GEsQGqz2Qx6muUCTg2x3wgj4r0QFqZPfiz
P75UkT3uu8G6sFz70fUAN77bLGvXcbYdWyFu/Do4/PrCwmpLJvuqy0JzjyS6xRQSaLO4Ftnc92S6
A/0g75XelNTYbC3VSOCWZBGzyQF0rYOy3hIBYJwDLqD5SAjQojfyLZ3jzUr76FQMtvJgtbi31bg/
4IJVbkpoEYotmnimQYVFxRLzaHKmFQJ2PmrFctkrSAkMJrM8g3Q2PSwwlf4eQBZ5EENRs/HRmdK0
6kPeduTA46dbYUmgwWhTcz2G5LtWLR1ZB0GvaRWgl9XGzpyPNMpIxfa950JhZhLGfvKuEEpFYQrs
rTcKQoYmzoBSLJsCzKQ2OMDG1WIzZu0Gjo/cc8qyF6BftiodHzUhXLm21oikm/U1p5vXkOxtltU8
DWztnPrNqmgGlHUIVWKN4EFfKlj2TbGpo/3QOCvdqC+WACHmi4ttHOPcvtZ6d8eRCY2PTE7IG/QS
vbrvC7Yok7uv9tc9eB6NawItuf5UTEmkgADwlAbeqQWU2dbuSh/dH43G1sx3XStxRw2vLS3JUoT3
wmGJqHhbKCgvGi/bqq6ub2wkfAbOa3jh4BVZdAXltogJuWQzwfwpzOPnCjm3UhvqUx2lXyF7mZ0Z
kGM0zfdXymjbp8zsyfLKvXgTk8eqxc4jeWz2zG3sp7zN6nWqhz+6E4DlGwI2r4HQ52zFCQhExNdi
4d4nE0Yu0UVxVOLyCEPR22h5Xu4Drb7wK/qOZ/M1UqXx1PMByzga5nFpiGcBlG3WQPTfpHUMk15v
HHZwxHGZsDcjK2/WajexwaURrB1ITot09NgJ1sWqG71dr0sFGrninPu+und9NJwsFKXbvvacjZ0k
z5Xtok1qtWFtiNCaDQjjdSg7G3bsA+O7aF/EQbrxKvJ3nMr9DnolIBit0x70sqS5GphrNENU7359
ibO63rm19w0+6GcIZHOoa1OuCE2Lrh0ER1zahXiiH3pJ9JcQh/I+8fthlcAYZjIg9koiPwNNCfYd
weP3tuSlh355jmOywnRFkiHdx+Ehj2xubmv4dSNtdYtWx3t3Apw7BMB4G3werPmGyngGkO7PGYK1
Cx67iJuSoj2qreOs/3pr8n8mX//P7A7+C1LOkRYgRLInbMv/WuS+R4tS/b4W+O23/lgMoHBHskv9
b2qsa3+p1f9Arpl/My28mjYdsI7W3fmtM7FIZKSbQX2uC0OFG/H7YoBNj0oSIqNd4oX/GnIN4+g/
iosnbyYsmF8KfIbe/yguNsaeEre2goVvUArbmypK1v7F0p5cWopNkT5MBWjYymPtABptMglbmzxC
ZvJMPbRlg8PDCvGQjUgiuq/MerOV+Ej8L8Ykopwr5SJLpHB6/WZo34gw0E8XWFPOmraXPBjFp5Er
mKdRrd4KYpHcfKk11VNhKzfZyF2s2azcfpjFzkoeHEbQ6rOqtiZ7KAFmmCTtGEOKOVzVDMOj1VNR
KdBXnB4OgGLeKzCSY+6jk8rOSlABTOgXabgnuJQ4ZwLo8WsP7wvlYbwk+1AnYvss69dEMvuaE2Wv
jhviCYNbPGkV0aggTpy5L9aP91n0Bx3Do5o9M0zw/ZuRPw4uMJKlVFam9lYP6Z2B+LZon2JtXO0N
ZVwWuKvRA2XkIqjDPLejee78ABcosaJpaQ1KHj6Gvggq9yw19zEQ+dVkdcJ64Tra/q5IjQc/RPuu
lwtCVhZ2W3xLj5FtVshvDLnfDLdwklILtkCIq84BboeoZ5ZoxeOoM66LAJmQfcQDYmVL97Oy5TV3
SLPoSiZYVrELkPuUfusd/arvGEs78JVtIzoIcoL8ShczTMT5DI363BmBxQcwKMZuQOdz1a29j0Yj
GO+R+Si8UpnRJ8y06D0Xz3WGxKlGsh1HC2Ry6yA/hTJc1XQbetitU63cID86YYrYlyCNtabZwMR9
BT3zBhh024zO1urRfLHTdweQA9WtbxibjVFFxKf6bdpk12n1rTImiUR5Z1f9mlUlRjQD3sbIqZnu
EQ6y71K2Sacv8Az3GwC6K6d8EdQMVqvdksaLnjrcpSuSpU+ZQ70gKGrWYe56V8a27rzyamtts0oH
qmEQBVNkQIDCp4ozR1Fr49lXK2fe2uRwVGWSULqQK4VERbsJhRO+L7p5p+XNYWy0ZFWHDQKkARNf
kZ5YzOdbR9cOeVD5AOhb5cTh1x+Zh84aPoWy7BCVmSXCnVYsFTXrgdsqxNlRxK5jXWVDntZkSBGh
YXdCW6g9PIFyCJuNamfF2Qq7aNfm/YPF5JBBgDBPftZHGz9DaS4dpXyGRrbhWK2BUtff6MWO/BVQ
Z/WCgHFy5hy1uf0iugDPLXdS45K0zeg8tl57ND2N8iaOz5UaskrU62sSQ4XL7cI6dJ32URgU1XkN
7ZjclNppDyEDu7GU1zAASiKNEEShYpVQOIi2MxSnW8TSSjeJJu9loUBvr017XWcOUpoSA4jOEZd3
BNxrFuLKunPkPKXdURDQXwUalB70Cyx5o//uWPVP6g6jHA9Rpb9ZjTfchEyeRs1RjkaLbTKDkLdI
DXDQ7SQBNnOUfaomMpKVO/eRC4KquiznnhnrM4P9x10C8diL0l37RfjamU3+5Kac2hT2KEEqL9xW
Ik/noRUmp7LX0TkLWc1L/QKMHyuQusmtQx98kkEphlFhKJHYN6Nk5mrU0bi5ppCwT7++dMFgn5i3
frlVcIphWiz00bKYnFIMF0cfBVGBnn8Y3sJhn8lhk/H5IsG2wU7PMLIc9Ma8Mc5ZR7WPq3tCh+cL
Exdc3W/rt8Hme6qrhRNe/HaTkWGRgujejcFTMd74U3n2Sor1gdnpAZvnQmJsFPOxfYBpTFXrue10
F/SzotaISgJ0/jAUYTZ3q5sNx5p3cwSIlHx39il03hW9X2SluUZ7OaPQpq/HhAyjMao3jsIYh6Eq
mQmvmjc3N+Yqfu/cnRQMARbJ1ljP9QdjCboudpdymEN9SdRF8ZhfSwogcbMULtpFaOGTP0b6ZlEf
hZWfOl1578gzWubSzxfCzldaBtN8Ia6Tdq2eV3qLpGmZuPsKwA+zr3KVroNVwk+ex2oXKxt8vkq4
74x90B8igiL1lU/eNhbTcTNwMhl7S1v0rK959DzI7QJQ9g1/S/wCYJ3oHOuSndtv52uKTnqqP7E8
nN13YlSzmfag3mK0VW/gw8fP8SG8s2cVN+2La8EUc/2NJbSaL4lgHRWSIVfmzdzPrSMvhVwnQqhm
rA8phmf6SYaL8G58dVf3Da7i2UYZhaTc4COYafnMZYLH4spHyjZHKCvwS4S4dpYLdqDgzJRmYb5A
90Hlnl20e/WFGwuA4eCQWbLMiqWTk9IDNZUH64pQPhiVnnVtJqpR5SkfnZk8+tK4KuyigcGVJ8b1
h653xMm3lIpbLyMyPdgR9fozNja5dLDHe+ImRx9AerkpuxgUkL5vu/LU1SdI709E4+4iTCcTbmtu
LQZoPm7n0Ac+sXtP0A/QAgo9WADDX2CxiVbqinDLv17d/mfq1v9X8SMKShUQu4RZ/evh+3//b+Pn
n/ybf/rFPypc+TfL1NB9S1WXrHMm6t4fFa74my0FQCah6ZSyYqql/93EKRnL28bkr1QxdwrtP0yc
QIVNid8SW6hkao+h86/ARxDz/MPsnW0AL4t1OMxEQoMMyuzfZ++NEFldeg5BCIyqnltPMy9W4oJ1
zWAQc8kH0TkSOSwE5qHGZXQ5GRewCtCmqnX0lQ3t8IyAk5mZNgCPrQbmNIRXFPln5IVUQgKk2jGq
HaCzo52M36lt05PHZrhkfc5tEGAkqrjPKeZGg9qyMiDZalEBRM3KtQ9X0oJSSZrFuTALBLmuhq4Z
N5Lx0DldxcnuR93cNeXjAGS2HYxD5/WvQd0yCoOMHz2Wrd4+MrA0PzzMc8xBbDtFsgk4t2TBsTQD
3Wzw0Jh4/nOJYG1S6N4jxNYza+gf697ynlERvOSBzXnJZ4lJR5KGYVOWaX3ObVwU1UqvUEJqTUgG
Kx4rZ5TEl2E1UwLdIa/Fv6AyQRGkLTKgsKFrHf0sWIUlc8ssAug1jlAh87OpFnvXNz/Ru/Dsz9Kv
ErJsz145c0t3hnXpqxX6FtMLgK8GV2GHoDlyx00emItBlGhk2btq7SYMM0QuA+Rf0CNzgiX5VFT7
3ahFiKyfh1mRyABMK9uPxDE+Gz8+IEqCj1TZtB0BVv/qC4niK/z2vZ9YB3ewvqNR4FQTBgN/lPiO
px/6YvxUEe9rLmilwZEW8LVGQfhPriAbo1kXR5dxBKLbFagGi6p/pMw6qYPFFKoAbMiSFfNtMu5y
IDu3QZrzonA+nTR7UmyU+QPmXaZf1ZlWr5t7PSQZ3UiQDCAdWpUmF04aserGbEuVF7gSBBb+mzoJ
kITypo8qA4ey0ODvjw8MnZ5DNp8rESbBwvbER2OSv+fVrr0E4fEOJ3ldug4TrfFu0waFHOvOkH3k
YbKq+uJVzwvm972lHBKbWIoiiBkoOYxiOoYRc0hi96ANCQnvg7WWjx+q1W1TpsWNiYelc8ISt6aw
ZjgFJQRQ1vd6UZ8VszFmSNLrXVrIKSrwaijKD73PJbaNl77MjpVSDYsUZwWSMSY8zsZPwIiZtfjS
eXLNQS/AlU8eXdcm9rUN5ogybya8/blqjcPRM4JbXUXnRNHvwmIMW5haPfNr7av3tBfkDNkM1gdB
26BAAUaCzzSDHvydejccXFFsgVfjRG7LlAgCTuattYZckahFwVkVLbvmsKqPHqO1pTFCsCvz4gsM
9DBz8g67d5N+pSWXVA4WcK5IEpBHSRgfumKMlhbAwjjutV2IQzSd8wi0sNR63g4VqRrO+4kWPf4C
R9OvsjnRJp50N5Gl/28dbv8Fxy2OqrOl/ZfDlm2Vv5f1PzB3//itvx9F0F05ioScDje8hr8dRTB3
IWQ5GrlyrIrxUP9xFP1SYU4/+m0O8x8cLI11MhxfAwXnX8QJTKfdn5bA/B/zimBHWcIAdmBNGs3f
NJhVoulYQ3AAJQaCevK+LyrqNqutwY5OHBFtPzHivNG8sKeofX2VFckeYtDF55mCm3cNOHDmZMUl
j7IN2qGz4sXHWGj3PGJ14Vn07+wL2UAxh93nekKGTQJOMLWvg6ez5ksUsPM5y5nioA/GZ+H14UxX
1F3v65hKUZb78vbbMOzyz8Rd9R/33r/+ZFSvmmoBUeBR9uc/GUapApYg1hCpmW+yxlLqhLsyuzeV
vvZKnR2LdhzrYIsfDKTduGy14Bx2SNeJ8Db8c06pKBvvXWXdqADEzVz/2ZPJKccqN0bxniH7BokW
FczfR3j/k1c9MdH++YPiwxK6NYWWTGC03z8o2eUkiJK5PTcidw+X+xQO0atv5/twxJ7Ae5qpMPp8
bc20bRU1KiK9l1aump7Yn8SJIDDwofzr1/TrnfqTJ3G6eCjZEDLwuqhj/vyaFLeD2jty8YztM2zU
jarlz44y56RZN1kWzbQwX9vQdBAaAB4XmHGtuWPHx7bJmDSFuziqb04ODydtrnqOkM0Nr//6JfIi
/ul906VAyewYBtMgVEN/fo26MpJYHrDQqBsBbjAVh5SusNeD9Ii29SkbaICiQcpdH8YM6XT9mLks
sju0izfTFvj9QAwvwLXW21A194kj6mDN6LwlDtvwF5VXxnso0ZgM1VLO80rNLkrY2bC5knod4ilw
ZkyEvjOjrmCrFs5WqNW9Ir3k5gT0P2aGKE5gHPGd6OKUcbdIO+AN7M/VWc405RKY+pdwkSI5wGgX
Awz5eesR/Vaz0j3VAxiuhojH2diuvDJ5GMb8SUvI/jaVkRinTr06TXqI3dc2bK5BhmscPyCUhKh9
ciqUzHg6Z5WjvY+5+8yF56HdQ603dmfKtkvqcNLmzUm5JapWIg1sv9o+I5DVcroll/6sFc3KHV1j
nnWdj7OZytDK4wVEsodCrQ5jHjxK2KCzWlPffPMYV9iIsvQQqYRBTv+h1G2etEK+R6J68szqy3SV
zapu+oUfDccgTPaOXezDQX7GBggRBm64zvEPCvv06z9btMTbCH2th95jWTjIbxF+NDSlSRDd0ZIZ
mfYhrODYmtGWkTY7Duuna2JSyogew16cwFDJdPpuFrMT4DbomNApivYmWmRyfVXuysrEWBf6yFuz
j1B4kxmpW3dqf61dQhjJJ9n0ebY3rOhSWOWhzfrzaCmfZUXFkmYZ7/hLHPgnU+tIaFYbfUb2az8P
ivgCMEBlO6w7jyhFMpxMwyJs7GIdquN6cBODF//q6YCn9TxGcMv8eUYEp7NXcY6KMtXu/jQI6uyy
/ZElkwgljA9BkoiZm7narm3kH1+w9lG5tjbmpii70pFYb2n6wvj8WhrMFnHp2xYMZGh5BkKWQFO3
bNLg0IrUeSubDpVOHb2Az8o3TLXVlYMc8kBuFRqeIYAAlVrvacAjOxmrkShOyE65Kob7GJIVXQu1
2TlFck3rRp5cTYenRi9Q0UscIrtfwvGalPIFncMAEoDt1YeQtN3GwES2jpNi0YTWc0FO4zDDoyeO
XmQR6zRiObEcZCmNeyN7qNlmqAROdqqXpygeh33hOLs4RFhKijP1PYjSc0LS1czEILop8PIvfXK4
l5isvLVHUMjdVREt+bjHVr++RfzRcfjlMKkJP2zD3NxaBRMCKx1YMLt581xwWayxzxYLQyY7uzPc
nY+W4hm7HfBt1Ap9BqeuY4h5kbIp94pg4oOa2rXM8sfqcM1H8bBsAHyvXNPvrig+goWnyHxVlmp7
zTptT8fVb71htOeyUJiZTHmuXF346vyGqKw6WOQ5bYSUa2GE6lc2thhC0UBtDAMdkhYAWrCqyn5n
I/lZMidzurG+c4Z0iwa3Udnih4icuF63qluufLfFINWr/ZEBK+lJRM6MXhjtI7eqTunYTviOrINk
rg60EeDjXSczcD2yuNTN4IGc56XtmuKcJnBrcsABkSX6p6KhYmUCShD59MUY3XrHCvOWle6+BzJ0
tGQUHrOiHVC/6PLFFfjnCz54Sx41GOhdNK4A9fXAHXKXWHNGMYRjkjMalheBc2OuhPUPVo6IDC97
p4c6dxe8vmXZgIIotOHWo7Cdh402znMlAe9YTuwMUNeOrgZ7AlwAIKnFA6C4/sQw85qmJZ4uM0G5
gPdrphge4PQ2h0uI5ERBRx9YbQbY10Gkohn9MvNUCGruS6uYxY4QnZskJuRiqB3i67axF+AbT0qB
jH7WCKM9lL4JZEOtkfPn7jGzNXPb6uFVKiIM55B6wCmKkrC73tavUZ0x7ayix2oiWWb2K/IBsEXo
/N3cYEqrPgrE+DzW+c5Sx3wbVm+c8fC+kcNfp6hUpxv4VeH0R1ck69HIog0an+7JFC4RLHhkbXWv
Zrq2hwvuAK5hG5NpGS0fxUIlN7rDSYLHRnUP5aDhaB7Wlcw/hyHdAar5GB1GzAwTWIqfI24tQYie
KPq9TMJzjWgM8rBf2MDD42KteCFtk1XFuACzbm3E6rENzO2AxebFtjmD5OjNM6VpbjlJXvu4gllU
y+2vMuD/a1n/91pW1ZhKnr+Xmv+kZV1+gef/0zgNGeu//dK/9S+q+Tf4TrQwQphS/But9w8XmUkI
lzXprZmVQebVqb3+fZSm/o1/3WIZrBr4xdjn/n1ZzCjNICzbopSCYoadTP6VUZpU1Qnj8KcqlIEd
uSQM5fiH0cH0899amDC1+iFhxgsrJI9YyY7kKpAvgA5vB2B7WXaZtXdtBlotZo29WcX1UvjcLKGZ
ynlZsvbjIUPWhe9d2gHPhQgfqKuDQxPn23IwNokOZMydAidy21zxONhydT/YZnaVCRZ6JCVHbh8v
0zO2vgBQBIst0x+fgpq9RFIR4wr4d60zLfBFy74DCSeRpxH3H4ABqVvkJlvJVsvcbOlV/aLAgDb3
StPmGKk2SB4xRsPcDUCUpx2WExJ4HxwyIabx9sFkEi5jsWx7NJqJoawTgnYXMOIeDQu+JwQXYxGY
+WMmWOC5X9MP9IHYAqVUI3R+YhHjmycWlC+K8L4Lo4JdXOKDSQ1n+h8EHAtyduuiW4RyfOtStqiN
RqInvNSD2X6GXcFuWkA5oPPQptBgTTGhkt9KuwO2OgIf9h0AmapXsuS0BTYRuI5LtVCMB0GVXTcf
QGoJfMBXNdN787FHsfClK+kaxgwmVBewZ1CbwQwb+qwcC/0Vvxmkxb7aI+o5mBFEmQJWHxyxkBxt
6ADnYsybc5hJrvtW4d9obhisiFMllKPzJkZCXMS80Ua6agyWooBJrlbMsyvQyxX9XXDQ6VxgmOB4
7sLI2ySD/dyWvL2mqzknPyKroG2lu6oRKDFiK9wviQSn0e1Ps8cXGIdaRNar2FQMoJaiBQxl0S3M
VKmEj44aYW5hT1wQAXXvIhe3fujbK8cmGrlQk2YbYY6BSZUVG94JaqWCze+I3w+F5G2wWY3YZNrs
a8cEP93YJ4BGXF5g2M6G6zAdVgQNocrWOqu7q0N+1dn0kd7m3NozpJPJtmzXKK2VvdMBOskD5xvP
Yrd2SkAVmAXfaHHABnR6vPFc390Mfn5P3BFRp1c0N7wnlLFZKzeGPtiQ6wdzpodDeI7rYdM0fB51
Dr9W6zNxw/vGzFGKXRwUxa6H7hIRm+7JXttKF/hThFx3DkzUf1BH81hZVCBeG9VPogAEMnwnpJLe
Cls9eMEPKkV68Ri9L6SCg+jM71BG8qqpGlM9kTBtZb2IClJx2A5GhJSZjHCNqFJ3XOn6nc+PgORg
WURpssU16kCP68DrZ59NEAy3PD7gO7LYcPbBATLDpmyai2xaZ4YGFyNbgmGsbRkHNKX7Q/LczFEY
E2ac9HAI+y7fBU65yzL7WjkGutjmLA16SfFoiOoaygHEKNYOz7kZjPs6a9yqOZQN3FWjuI/QWnU6
TEfWX1pAnnMin5yc5a9S281cO1W5+kxLZdTZ2o8pgaW28TLjFZUgWWdbNeyfgzB/Kez2Vvjiqc7y
V6k4l7ZjqpzFX2Ofn3TFa+cNnaeZvmspnRgwCNIDov6M3n1DAKlguahi+B/MN9JIdgCfvroKBSvZ
JadI4ikq7CkGLNiMHW0MKcS5frZHNDc9C+Ea7MRM/6q1GNhTJJU50sxFGYtPIhEh3tXEc3SZs9CD
ao3k5FGxGgLa/EPteqDevCNzljUmpl5CyAMBM5bpOQido076xCxwlE0wrDOlEwsv0j4CK94F44Su
Y90RtRaC9aqbNw22YVXZjRwOsww9TZ7o3rLQsfLm0KM1Fvh1TZZ8blHXNMiaMQ4ixlHhqwnqxkrf
TNlrQA6fRzJqRR/ug8TY5HXaLkbRfyTCXNVsJutJ3BvZr4M2JT9QXGJIjKT17ijVhbtxYdQesu9+
WVr2tpJLR2CTRJqcOd6ylehvcgYBYU9oSX33dEm3VTybXnvlITfE2gWOCPfyG3CBOaL9ZSuOqObS
jZkgGGjABs9EeQx6+1h4NtQOWdgL22k2jeK0677P98TW6rzaomKwHfesGXCTWkE6Z+VfwY4edKYw
8QrFYr0yvQJ+FZkzYEKYZffmZ+TY0zM2TWa4EyB2qpATtHXaw0FISDMZeh5xnt+SJuiZmCS8dj1G
2lHNrWtJ6MwQXsayv/Y9iYFJ1Lz16YPeGmuUZ2e0VhstqSDndV42G5vPMRr3mZ9t6xFPn5Ve+xCR
TwpwwWrlvZXVh51wI7gpVT3rYJIf9oz5b7l1U4d8R/DVaUTlEh6xsyFX58MqdNbwSvhTGaiK3Ch9
c1nqaCQt60hbdLwPYKgOtRKRd2VdMbtuuBL3RurdmqA9S4CM9Oh734OownIb+S7JOWI7YYez5qlF
DjO60cHp8MMmtKBMQMn6hfbAaF69Z7mzqyOXR4wBRvpDCay5GOgTYhUDpkHIlCK3SJhWdctVrcJU
yLtgq2v30kuWJHhsx/wj7soJKbF0QouVirVM/HY9KJMcIYbI2j/EoCV7FXXbXCQvTQAcvs7Npaj2
snLTtZWr/QbaJviHJEWP5GKx8Jc56GkWMvq51XUw+aN8LdXhAcdne0DqEsyKlBZO8VbDYN1abIbS
qEhmJOSGQZE7Ihzrq3V3iHrGQ4Vv3EGjz6qWw6BNTlPG50wAgfe0m+Mn7MdUdhTeWYIyKWzzgfyZ
M2FbqzCoWao5R6uNJwAT3fKPrtaLZPiy6wI66rjj1q3neGNPrEeXPdGGToqgQAQLfTARbXkrQgaX
oWR25Co/ae4iA8iOpLKJ8j1T7KdeilVF/iNN6HcnQ45XprgwCEkPu6rRhKNGbKSERDGGNL2pSlKr
UA6hna31Bgmubi7gHT1afrdqYmPuqEcybKDEIHbKg09mcUgS5DLBdRT7AKiTiEVi4J2dnPZRq3d5
46/dWKyNIFhhUnrKr1UA5QyB+rfFAs4Hnlgb2sZw8k1txbSQqv2qexjHBaMew1i0YjwOuotg3pwx
m1iS6EIWPA/l0lmHjnkLVAHiFmZHYKD7YZj+YSY+coqGTLGq/kGUdBsSMh41+zltI77Pt4YbLCnZ
L0qEAqRlkA49AEUNsJHBxNFQ2cwpYMgIfMeF/RPlR3M6jdy5beVrtxJP8EI3Tm7vp7Yw7NRZ4/pn
vc6XkXbLG5ymwfAdSOOkje2e5RBQogzbpaAWNAAqKns3VrEs1hcGYPdsyA5W0V9su16MHTec8A8j
zqlCnYbA2UvdfgZNsPV7FxO5Pxe5RxJbuM4qe16G0UdbqYuS/Jh2LDYlZPuRdLc4j4+VLJem5c5Y
GaQzmQfLJFOfFTWhqIbe4+QHPwbpIMfso5XFsp6sNRRyFRonl6H9e1UPB9xeAo5UjJaKVOnYqNu5
B9VmwR53TubXq+tibaqcfRjYCmu0/Ky1+jzmlom1t0aNP8Gkr9DK6tRwhDaww/PE2uNZNhhfDPow
NQznpnAhRbXYVHue/eYPnyJvcoK7eYzRbaUfnfFu9a85+pfS0r9spd5X6CKLFkGd4RJnNry0XfiA
uXZuFQaxIrG+GgjmDTDnmwaVFGwj7ETAnevnrHIWXsNAoneqpTZoM4eZIomtqKvMVaQlj4pu7Yq6
WvWlxMajobOfworbTS0b4sID1IIaYUuQa5wyWjjYjTpPu7DWX1ie8s2dyqLQmRcUVtnAHHKeFOoF
euM6ix9d8z1Vd/xTFBZRZ/rGG9nLd0b7ZITJOtN69IrOTus2KXR00Pao0fTNCGxoCBmzT/IrXVZE
to1XEzxp6TubQBl3AWFBMLyOBGkslVK+Fa2NolZLf1wBD6Id2r2OQ85TxqeRIf3c7xHhpe0u7v18
TlAjToxd0w6gi7BR/w/2ziQ5ciZNsnfpPUoAGAADFr3xeabTnfMGwmBEAIZ5nm5Vd6iD9QMjq7Iy
WyQlc5+L34Xh8Qfp9MFgpp/qU5vENQ6weSsC/DdY1uaJoNxCI4rnYyMKYQz1TrFnfbg3Tb0E23Bw
+QzlucESFB5qJDQFVpvpNU4jXMQd7Aw7ebRyA8tYRkCX45XAG0Vf84YCvHVB18Q+nrGbbrYxc++i
SN4n1WYk6eshYnINNa/grlfSqC8AsBdVn7H20hNs/hjIHsdeYOKze0rnbZv0xs8S+TtuxQ2D7dFq
rad++lVaJSmR8L3PARr7/jpp5S7s6n1agphKoFulXbQzrVwtbAb/9bY1TyP19QxtnhgWbwer+Mww
RtmhdintaQvcydrXCFXLhLx4q023isiaVxQXfYzWUfyrBZAb+MFaRmoN4Hg9FPHVGPK91bnPdmsh
Aopd2oVL0fUbLMsckhZTof+KgAkyy3a5PjtLX+NXdXm3gxgwOvgsnfZpwRiH0JWtnDA9VZ33oVIk
vWRvNPBnE+2i9WpJW0WE5kW4RffKc1091JO77yt+RBlxuHTvMQdT5cc8u8CuaswJc2NviEBFAeg+
onu6tV3YlvnWcY+Wvg9zlGKE67B+gy23BNuxSQwQmeZyGNRx5BkNWIAAt24cD5hBka9li3jvJsMm
abyrxkfLwO1mg97LAmcxgl+q8mBn1emy7bVrZLJJhSGD2fdscqKROUBjLV8zYVy5xX2kPcGxmtVg
YgRvb/hFKOxliv8FtHQNYm8VqmYZh/VJNh/JeIDnAjgrW+XTmQ6ztfyK859OOx0goiET262/nACL
e7q/LIy96+5TN6CX5V0znkji6PFnx68uf/qmd0WhAzyoz205WA7AFVLjHRnp1t071XhgKZ6osBH0
ebuVf6XyBDIlWrG8R1jzHOh38MAXBY4YDoALBz5tti2CexQa6x4Puhs+O+pY+y9pNIKywKHLfss0
umUC8VOLdumJ62Jaw93BmOP2lO1Qd+dxdExxrgDyC+XblAVHk3iJaIK1A//ZbMxrkH002quFxdfH
+G5dKiKZsvnVk+Zc2FmzM0Z50eXewzthx79VBODOqt+ku47t4+D6S6YUjHkc1PUPm3DnVGiXLlsz
BD6YTfOWQBcJVb6sdGwZCpABjvED+ARD1XuHVSSh+hyuWYXzmbMYOwBcLb2u/XCL6YoLCfmirV6z
Ua5rX4OlYV/iCTcVTRdJnm+jzMeRSXWj42z6rN66Ov6tRHsMk2jvGnSnp1sNdIfN8K4xmxt1j3Bu
ePlHnKR97e5w4hB2JEQHTNgkfKcKSFqtZ22dYDwJPYBxPogrvsMIXnAYABKsaC01HNYDmPwkt8Ds
RD77sB64Ub+fwmoLrYaNF60ci84tYKn3597Qv7whDTZDe0pM68suooessD5NS3+FZX5xHAfOifFe
S2O2RcZ8qEdc93kwLCaZExcM03VJO/waVCXmMYuNdxQEgle9aDcWVn+wgqzbHVVXU+Ts/q3gMqZp
xn9CwSWb/A8V3ORz+q///K+/KWObNdzvf/ZHw0VzJa9mIcliepzVWDwRf7FDukAKJKgxQrrfMipG
yf/2oEApoAQDchiUMHqm/peGiz3FZD0kb8dw/V+2Q+LK/DsJ15Ywevk+pMttmksdHsT/lnDHrMTB
aGjNKiuabpOPNclRk9gKyo87mur0fZN3PYULTervDT3u1j0+QBqqfnejvFZzOnWaw6rfN+2cXRV8
jnodV9ZUQqkNrc7aGkGIPhNTXtxKd0Brc811L2viPdaannL3tcWsoubUrD3nZ+M5SavPmVpnTtdm
f3K2QcMhpXhEF5VAPXEc74N4V0GT2aa53nE2cpMnva8vuPGtXWM1BLtjrP0VTIe9S9J1zvw2c/pX
zjlgkuIcBOZs8Pd93zfTnBxOYhRacyJXGtI7sWWWOq1zI5IQtD58YVc/vIh9fATZ5lIWuXkswdus
KRymlcZ10ose5i+Zo6mrBiDuxQA72ChODQkfVBYLNypu9HP4j6PpwEI2ZLh3m1F/f6Ns9NOm1fVd
DtmxxpuxMqRmrX2CsAfPSLODlY6ogTDnRWyrp0wk76Nk4TOQes9DYBe72ozJG8y2HkGOoBOJ8QqI
7Y0pRXFtpOU8MRBf5SSAhylwLk0sqnvOiLxxBUNfWk3xtEMYgLuAaDFy4Q5cpkGKWIvVF7/sQX9m
suW992FE3sgyi0Ncx8GriH34oGrXm31wIEEdObW9L7B2spNaGM5Q/bSyolgEtaie8vbWSoDKNRf/
Z9/A8tPesjRTF4C2SSvGldECkABpHe8AujFQKCVb5ypqrsVoN1cH6gBlp8Dg7cB+tN0p3YOOq84T
3VdUK/MVVRBIOTZ0fy8qfiV6Izhx+mz1XKaT9D9wzY2Sp+8bNRhfvZtUR1d+2k6XnwDXYu6z+2Fh
4Ks4Bl1o7hK2xInm1Qdmaps+bCgUpc8TZJGfHHTv2bOvZHbYDEiX8lWh9oKOvYNBMetckZLsCyHA
yEWGzl4ufsbXaO99x6JsGUppAc+YDw/0SGG+lBakViP141VF7qsumC5ISJ1sSrOtRmftQguwxBai
3AVK39LwJteydrNTRfJn4XKNgoPFSztvhk2ABeaQCNpcXB29MfBQoaBY6TMszpxvqCbfmh72MhKy
y1AJHufMOitcQn9NwT6oda1wO7X4GW1kG2qz8nSVev7dJ420FpP9lfsqXzUBTjXyTsx4p09aqt9S
JwLWk84A1RROwlB/vwycQqzMUTtaEjOyUMAG8rQ7aDMbvfHZXXFKJ4hNw4zrPtiJ9gHb8tEpjK+4
6m+Nh6qveQPDf81xF0Z8oBzvAGLqk7TrIzOc62yxJFmAGjYN20ixV40bj7gTGL0qedOC4W4l8lX3
fusuY975vsFlNxxEWydL73LqGsBdHb6ayfzo2p5pPW5j3H8ZjtphSVD8UTPAc+a1uXUwZE6J/vQL
XxsCB8mKKPpsSvYAXTi8VSY8CTvsbiIkiKFMPDNqM9GMzlUZWRDjzCbvggvG8Z+ct3ip8l2DZZXg
9UdV7MaiXKvY3ysMSrqpXjIA0BrAuCiET16UAl6Jf3HSduFM7cf847xI3TLZ7BSx4drg/GLq6Wrk
0dmhfI+V/Vr67qlIQ45eQ/Wsdfk5BPTXdWjbbfKLEQKlJfy8YA0348qDeU3NexICtAbI+9zJ7KNm
1BEa1qUx5Lqo60dzLnIxo43hivfAbY+J1lxUHb3ksn+JBJgtwL5YAPBgqwv7vOe2FceQ1LxtiC0O
OOJtW0Ro3AfJ3g00NtQvnayPEQxZK0p3lcyfRMKAPul+jDUMLzrMKDQpnNe8g0nWAVi1REMkyUND
15wji8g1pixiwSBoZ2fwvfP+HULUIfCIqeMgd12ovVYtZ7s6SiAVM3grQkwjLF3kpAN260ETgC/A
QMPM4vdQBb8NP7looKSlCvpFVpsPpUbEMZ8/fYn2qxOcktry5E/ybfC7u7bsqvo+PwUM84+RXpy0
snjtgQvng7cpxLsFVjaKkdfQqBddQPKuPBEyuw7tL8uuHq0Jv3h5MFRCrm54c4fyklJraIzmprDU
pWgkpiIuVxUc7sxd1wU1aBlbcJEcm7mjKOnOfWICqjTXfhedidfd5tcqSfKvut5j71qnBTKJsdeb
1z4pj2Yw4eLm3T3Z26HB0T30BH5CX3sb7IfOpCHA8Ge/97twzZvbMIIEHa7qkYbO9n1+NEHjHaaq
5hH/JuH4zNGGj41OPKk1v/ykf5pf8Ur/tHTtHnFIXNSx8VBmE3NSSB2DseuC8rX3npkyP5cpY4xA
d36INt/aWYQ1QWwCxpi++vIhsrce7ECKaKjwQP+u1Kc1dLeks76qklMp70zZ9Uedp730s5OoOBuS
fXRxQOBPghPCwpa+lQTjtZyS96Bcx2O3YS4C2y89z0/y/ETOn0Qi/GuhivV83/zwTL18T0a0FutL
ti5pJWNF8IM3lNy3Bf5JuraFck9JPz3Nz8j8iJKseC4oUkFU3UThWaXhD3QWjO+ptZ7t6lx0LoJB
pEO3jtZvKVXZekO8JsccDIwS4go/lnGZP70pH2dst3NfS7LvoTY2VvE8SLZBVJqbRvwhXXOZOcWR
6c62g8Bfm09TYf7CUXWal5IMrZpOx501uT86vu+82CWjuPmK0kshLsZEDlR3bpOWnp0M/1nKmzHh
MfWaf5BmRbZreIvq+hW4IxlgxgKG+YqXd1v12sa3vVPRBJ+Y6Vdp5T4kQfJi88oQDNX3TPnJwMFn
o1vhNK+v9Zl97lOTg6D0vE83jo9iDA6pYqAhtnAW3tweVYzzfQcqyi/LK7srRm7uzrWic1A/aHaz
mhd12o8ujuWiLFXr+a1CztzjwtYGz/Mbef6YRDZgDrxsDsve5Fb7ggs2g9gDiJNTEYbbwhZPQ38t
WH6gQ/CKZdn3Q54fRGanMO29F60dfrn+a91virJ+LNuf0s8+e7LYjRE8uE6D1w4HphOcp+5pfqHi
Ut9lHMjqYHzpWQmqaLyrDM9a5fx5YolZfiHK7fJG3FV+M4PgEbLXzznboJc0o81f0Cj22SQzaKp8
5kkuobb2L0DTg2WGyO7SRau0GxPpbdENv0AoIRVXp8o2f/Z+yJC/X9VZtRXMRE07mtag6zkQh1cW
p5e+Ze1p8mVUVu9FWr3GFrEGK45+z89PU7ur+b/vx1S12Msyl0FDpi0ED3ok6kKKY5EzzFyI3PxQ
dbdNspK+DioFqFiJuJ7Y1B9FNPvGHcaikMaaa0r/CoOgYvg1mI9c06fnJuwZKhvOPfEi7VU5v+iQ
xwExPZHIFXjXXbX7DPWM02oV2HQEN9MmReujgYg5D7H1lMld6714+U2VKybO1sl3th78DZJKDIgY
+FsATO6mRBqUBpeZCLLn5NnjMWoREKah/SmGqt0mxWuVgRfD1ydXfVd0hG7GTzeKy62s0eNcqAWd
YFzZ0cKVNhocLHo+GEQNGyu3vQPNrHAF4CFjOWvcFe2zM5xgchbgwoCxK/mGCrU2bP8jstxX3AWv
DDh/p2k5J0rwrMAsSot2Z0Xw8w17gs3hTPiN64c2YgUs8PPP/8adslulGccEt8WyGAAYDQXju0xr
l6k7QIb0Fn3d0nqvjKtPzwX6hd1RiJT8LFvzDleMxZy5YaYK0GAjQyTbj58lrgEzdxdTqZ/w8U6L
pomRFGzxZTQtvpYgfUpEwoc7eEph7OiRt7SaOFjqxjQjWHwOHgoIGyV+KqLUNvdINLtyJAU6ZFgP
ZpdjlB0NMTFOK8jRetOXinuQtEwaFunKTJu7FO4n2Yt9WmUHnhcHzLtL8xb9BWWHlZgc7hTm1yZq
93WTj8yEbPY34llx9ll0LflXLaNTN3d1hnM+YbK43hhejSEIDm7VZqgwmmCWN8SbqJYexFFqtVgn
Mdul+6iFQE98NIRhhTTorXMHKTfxEywkBqkbo+CSHPngbcvomasl1CW5zkz7tzG5H456lXO/l3Eo
te4DBisIKxZsvTNRsS2Lch/rPVdPaX1aTXn+QHUB1SNpRE1bXbAVRzmX7mQuSxPlBmIW0uUQUs9H
zUFKCruiGnlBp/PFYabGoAPxeA4LVZ2zIcGGbi6jacP0+BLb0Fwnu+OT51T6mQYijFSGFq+rQqfD
p7a7NY5GsaSFrbq3kms4j5C2hroVS4ZcYmOChV/LhGLaxLPOgfTVThDLQlqszbM3SX9d2xqcC4vk
MADA/r3CW18kBj7HKEH5T55lm2A6ljqo09FaW8Pa90adMjGGpPCNm3AVeeygWg4c7FKCfEUmVLvh
GhlwKMXvxQyMcmZ0VABDqoclBUmZkp98gqfWp87DaOMhntFTTgCEyojBUUUzmKqaEVVDy1E1mLFV
MadT/P1KLP6tbP2TypbhGIRv/oE3sZpU9vWZ/W+YDR/AP//sf5QtPsEA7E2DMIa05V+DvmhUhD5I
qBD8sIn7IDr9tztR/w+d+BRJGHyD7CBQw+q8bcL/+38gc/JdSIbO4E5uYXb+C4h7x/r71i7a0VA2
BEosRkmDIMrfCltOXka9ZkMGGDGuQIfwr8zXdhW7gLDeJTmowbZauE6w13r6GLT80AX2axE72NxR
PaKfOv6vOIq2WSE/vETtRzP/OQsdIkg3GuVGdi0ox2kf5Oiem0YGi7mrOczOZHW2Zuv/0kwwK2H6
gr5+GLX+d0/kqZ6i/XxfYBjPdKkv2+FQMbUW2N6MPn0NBBsprRx+JGIFFpthbHl0VfPMAUWYjBOI
K4RbQ9dW2SDpHgoqCO4FBAiHFp2+BeCin9zhoNvuXk9Fs2aWOzJO5xo0mu9m1G60+GQnXnLiIzZt
z20nqKzQSdOCSQjXiVsRToQywY/urWVVZjdm/ekDtZXLEucdXsH4caJUA0BaKgCIoYqbaucNvbcd
piZiyMF1QljBsBEWhHw5pfpBT6xX146cg9sB2jAK7zKSyDjoxLJJwrC5tP3eXVtx7r8WfsdqGGTl
mQ0vy5ZU9saE6qVpBXvHjHyuFeQ3Lw/THUpMgnBgZDfUvvwWajzyqM3Vzpj/l++/sErcRUlqEx/T
3+2hoNCWfsl1PGTRBRQIBTZTf9cyx1maXtJefHJEG1NBTZCiqY/2fKM3xiaxGJDhSsQ1RjJlMWJ1
u7RSyFMVgHODv2MG3U3FSXmh3GqbljK/GOpEKqLc6pxRs7LlyqLPQY8/X8pZ3Bwwby2b8IVtAngY
a6pOkTYc8I4Ye+FNjCDqkxYU8/wGB4MEuMpM1Ml4DpLPEvgbtJqZJ2T/bOe3IGMcNoEqVY9WIKl7
d1AEQJtZTr9L9OBHWHM2LJv9kMiOqQWoIavpl3mpwZxvyTJEjh5frPoyprF/hjo7rSoj4pyRxBeC
cBnmz4mdbSpMVDHL5MMwnkkGuFvDyXc575Fdo/3M4zS4Sm3Y/qzyzN23kmMYbcx8etgcRSwDMF5r
WIxiuMUYIZfJ0HwIwgpL3YyDO42mZwuJ9WCO3TnQmienbw22+/bZHiZ57RNnOQS4H/22GlaCxrXz
n5vcfQjdXm1bLQJHUvp03bX3itNe0KTaIWS4GYiyBBU6GktIfhfVUJGbe9oL57N+5UecGsJ02Snf
2vKud+ZMflBvKyO+UxhcIjlVGsfz+SZxZ2lG7Jy6qB+/b4iosf8J55bFEtlitMdDnpSMVHtr5BJL
24Akg4zchfY4f+sI1CXdXf1aT/Kz1hk4L5vmuQHzw8Ei60hupgZ+HMphXKvYYWYlnQPMibokeRWk
m7D5Hsc6ih5ymnWZXLrFumnU1R7ZQJC3Fztq4+dxG/PKbmyOTkh/rizsmRHuLmu3HO5TOiV3A/pS
jg+jcMcYg8hEiqlwTprKmbkZ6Q9lHXAyZjyRMkLDj66yDLQtSSC1kuBR85JfOtc56eizS3iqBHmz
snmNiJhJZmBX1Oh2zQcSa7fwz37GchTHcbrJU67coR2P14Y7N0bODrARuMgky/OR3sithc3H1lJv
5zTiOKmI/T4OZJ3IEnDNY9FBJQ1xabM5jki/ODs7xDiUDdUWGGp0sICpnYzAXHQKioK+0ex4OJcu
uJVaW+t6EK+Navg5BZ11SpO4O/i6OhqdQU2F19U7S0AbI1Z01Qeo6qqR3Uq2ensQ8/y9thAflEn5
9fd9vVW1f+pkhTDjfUsV0ciFZlYd2gq64vfX8eCAd6TrflE1Rr6ZtCZ8FNVU7LQOE0Kjac6Gjm8c
62pgX8xHi0CU533Y3oUMSPKDvR1exzzqDnmaL2zRu9cSHXw24PQbGsZxsLeav6/n7eRUe+k9yxNu
pH7VkjFfumR6V1wPo4c6QrLEvuJschtPPbzG8tg7+YGqV3FxEnIpBOIVVkxtnzttsuKlxdDS2eHF
brxxbybinkRu9+gha/HuvkbzH6hkSx/n1un5D86Y9Y8qNcRD7w1/7vJLmzIrqe/NIFeMhOSIG0n/
nRvuj6IbAU7joZJz0cTUFjvfBUat9JZXIFAvmtGz6IzMNkPNVBt3XoN7Og6owaACLDT7+iEBLccV
jSbWiMxrkhlIU4NPZ4GtXlXreIcIL1HvJD8miAuTz4FLWG1CRjIONhGngdToX8w4yU6DIdOT9T9f
hTpRze/7gOZ+Dsrvd2kAmLLx04PQD1EVjlerSq2L8IpPSA2rWOHV8WWlb+EiDJfRxWph06e1SpEx
t4bt/UCIs35fxsoyf1eZB6FO+xXEXgZglYgCsxIa/wyTUbig06mbU0phYn4U2ZRtvbg+tvBcb3x/
7A8iljtrHKP3zB/P/aCc46gmlhpKZtZpbfVHexie7BpfV2UE/m4gmpoExaEmAoS1QNkHzfNRHwOg
URK/dJJH9bJjdOeaV+F0bxGJ4DdW+YyNRdJsvv/Yd/i7K6vXz1DRih1hRMxMntwlFP+9DoF3twtA
fp2biZsDs7ruU+8JPLl775m9c5ZIBAYRwhTV2h+t+KRaND3dy/yN0cIStlPLOpH2CPeaji03LUzO
DtbKZDtw1+cbHHY4fooEmQW7qeDzdRkLABYqwH40UVvgKWs8tMqDeSrCc9cgRESW4tkxJvlQ+bzn
vp9RtzXrRa239l6r6HDUNRPLVXuWo4UZD7Q23s00fcBWu6fjxF+1UEMP01j0j6Nik1AY3dpKMFJX
2jiuXFwIHcHFZaqk+2kyCdJCp3/1POo1ypo6OOU75S4mQg6fRKeyM07eSuZLj0E8PdNT+jEVKefY
9MGSWcoKPl7M2ZJQTLV2HBz6lk0uDasQHvcm892LDSdpjMBeEJikNicETFP367ER6tZ1nbZLaq7i
YbcXvUqW5piPK20cbM63KP9e92FW1N07DQzDxyJxg1Xmi5ZKPOy9Qdm3N61HZpRFCyOqUVD4GBKG
aYQ7lDxbNfZ8s9wzVmaVriyp/D2JoGRDqI1AaUKET7sGBoTjPE4WPMOLYp5vOCV0LVEAtNNR2P59
SvunT2k6B6R/eEprqzb9/w5p87/6yyHN/A96xr6Ro/afM9d/2w8wJoCyMA2sB1LnrGT9lTfKX3mO
dAFdCMMCuGT8NUI29yfgL5HUIQMf+BcRGHIuO/ubAJkN39zwdAJstksiTf4djKkf/bHoGstcgWJz
DDc9thOiGFuTv3z11/tCodJVptftMrRq3MKj8ZB1w3T2yoqQ8veXyA7TOaDJ0xkEbZZunfG/jfo9
Jdx/QDkyFt9/zKpUv3e6gc+SwIsQnb8OuADfqnE4U0Zp/ciLiCiCLcc1zbIgGqE0jdqkNp062QSX
TiAEfeLbrg2rxiBlwQmxvlKlOFSa81DG0kMta7VTnRbP7Bi7CzxBxoyecQz8Jn22vCa/59Cri6iI
Vlh0QSkWodxTdpQxynEpNOi6YwDz4qkhKnXUGaOx2pPWCivz1Ge6uDaFWy8qCpCA/4NpzTIB7t8C
SlA4Ut5lGB6nzAnf8Z92i7JMPzLPzm/0Lz+UhnUccEqERGJx4MVyiR/KX7Qzw14MFIwZ4Bj230j7
KGIX0mX5s1Ga/P50tu9G/xaYtoUsr+RjO2bmOfaZ2+qMt83KvGtToJ10qD4NAMqhDJgIF467iruG
MsOydBZJ8RBkPr+DmObgX10cOuz+AFoOTNwSvm3MVZvrP6kFuzE5aEu6pea/IQLNjLDOngq6mWmA
qs5NRi88xZsubTH430NKnXJlv6Ra/sg2zn4cQKSTWAmaK/T88uz7/rZIphdroms4ZdD/2Ppe9RhN
5asbkBdPC3UMxgJsStJSF4C3roti/Szw7u0Q5iNe5yN3DF9ZL7olfjJ+aJjpx4S369rpKKV2aCUy
dHrhF3o8DRs5dj80QF+rlFqhrd64D9ZgWZvKcsI7obxkr/nF0YgAZ/ttWOzCWPG+9hJaXPtAfRDt
GBaxmcYPbmW9uYYU+D7bGMOcvhVlfvKbWcU2u0NWV6cR5wU2RWqgmszv8ahNAwYYLz0GsLG+7//z
l1XroEHG9Dw0g/Mg8J3E8Bih5AQbM3yirJtN8Xzz/VUfauHRTk/CJARecQa9FEYlztaoBAWXHUgP
DnHbxEfRLC08hG1PyYeaykfF1YMrNzbIIq9Opa39YguE2U3Vr7lDh5gbqOrBM11/HQ0ur7lG4l+j
2+5xLCmvLnE1nDyoE4C01CIXmvnCdFvbd5rBBgug1N6tectAEogY/ZbutvAq3CDEXlDJrXAuUzvE
pdE/B8wDmBzXb4afOYe9w+Bn5XB9+pRTdpg0215G0Ll3xEtM0j3cyIZ0GnPxZsWGEYlZWmqt+Rot
B9RlHDtbrUfG3rdEknXx5KhmFycjXa/gh7qgjYs3JidiH5VGvdUqbYLUNYYgJ5tzaBoGkaCOGYKY
4pVdu87KKKqW7ZoV7FKGC4+kc85Bi8TdVYRjC2q/Ky7g+zHQ5AF3TrOflE93etMd6TARemkeIxFw
Va9HtcrQc6NW785ZM4BddrprA3jlZMyNCFWK0FqO1Nh6+GmWqtfjN9P036e04VgYmDEZTVA6HXAE
YpS18drJDh8GVTGmrJ/9bAS5CeMq6lkPmxEno2eFRzMpp3vsnitYxKcW5qXZBNdJNjdzKPVlbnbe
G/MTgnJhY5y07NiGubnVJeeyzPbpVY4ae9/MLehJQlhej3+DR86Wdd1Gl+iSNxkpQgK+a8KNBUli
JqiFY67VgCmyj8cvTLDeRnHWPkJRPoYuFuwcK5knobEyk100vSUvyHEvOdy+bSBQhoIc6X0hKzqp
aF9cpfgmlkrpEZQCLbp1FJvT7+LcMxObKobt4q1Q2sWvwvZYODZF7uD8SWFnwNUn8eFo1S89Njke
Ze4tY/hwNN2CRGj0FVto9Fk7rRwsLLthJFYKsWZtukOwz0zO1sV803elWEV5AkPb/krbGdYZknWC
KjStCg/z/1TFp8jpfk69Y+6ylk2+443RuY0I60V4tOqU83WvzYer2n2CdNFy8qobMAgl7dwckg5p
MsY3DGRYvAdef69rNxnD8lNUwfAM9UqsoI3ljHzH+tWJINM5ungPec22kHwlDg8Fh7UReIVF+BLl
vPVKQf91jxxFQNdAgey6twQv/QnXT7OYtl5hascMhO+Oi5O9yVs3fzP1aNPGZvHDq6yRd56tLnWQ
MpriarCvMLEB+RsWllb6Oy1u6qvCZ3FVHcN1QxGRHeoBoE1tVwwysGEp4a7zvrafxGjkezn1Bilo
n3lSbx/sJmxXXM7FxuqyT8k6QvTR5IJf9tq65xffUHMCdZTc9lHlOsuIRRFekOJ9cYvfcZ6QLGpH
HPkN09gBdUOb0FP7SbwRb0k2BGUiCqKfqwkZRHn4fou4MI5gjs8tn5KVKdzb1LTjXnkjMTy/W9KN
EqzNcIABJ061l0MBjDgt1g2Jk1hwjrGTEXNfG98ExXqPhehYCyN1pP55V7ZddpTQJdaC3uJlEBT9
oc95hYWvn6MulMxgZtW2jVKsHl5JS7D5A3pJnmrMlMrUIkxnaCsETzpnSFfu6mQu1HtqNaXeWlH1
BDLzsx6ZzS63Zf3UTA71hHXUQ4HOm6cqcsTWNYlAff/RjvL2bA067w7+Usu4YbTUyTRbJwbhK+z3
xLSyWtKbEqHvllzZ4c8S+JgSXmJy0fESa0lLrx650DgKnWuvkCQy0vUDxTybVLGetLJlCpdYJ1tv
f8LNp8Ww8Ndl4X5OttOjrW8IbuwHA8YiMZVTWHbRIUX7sWYRiFhTk4NECWZ5KJ+FIgyjRwbnC9hM
xF5q64Tl/GjN4hLr/yJCbYLxRQZoFqD0WYoi1+dtsKeN12wWqqJZsvJm8apExepmOcuZhS0qKPyr
QuuK0LzGWfyaZhksmwWx3KcishPtgre8WmnS8vHPhdesHSMsTyrblN2BEp4fJKFITaC5jbP4ls8y
HJIybVGkZmaBDsF/uBOHpE1plu9sdLxmFvSMWdqL0fjCWeyzZtmvRv8LZiFQdIYg6WCphyGYeO+U
Jz2ynWuG024E9bFQs6Tooi3ynjcIUyE31rPwaMwSpI8WOaFJVmiT32/QbJ7s5ZakiJO1UvoG+QTR
g5ZWJFVVPhwa3a0PQprtlqcIvd6LYc8pIEKkS26VA7HYVw4Ylql+zpXk/yICXfUEroZEc05TwAYM
BDqnTycCdWgZiuAv9vu+iSk4zGSPDOPQq1d1O4gO7pHRBACnbP4y+/7SmtSd1kK2XPSuPtpKs14d
e8LGyevU5iwKzjANn7FdvqZ+oN+N2q4Pg+xJss33G7h1eDokHtNzTQXv1R2b6aS8YOvOp4/vg8f3
V9hr5wb1+URSas9d6Osby09jWtix+Q4ZpcAVvaSt6yneNU53d3n21qbhWZR31TX20wr4lR1RycZa
tMuK1HvVJuMlYCm7hpwF7knjbuuiWUrKhF4yqfYZhtA91Ax1REUud75nXOGNbsUk06d/H6j/yQO1
Dkj4Hx2ot5+T+syaX8XfHan//Ls/R2oc+Lrn/j/2zmS5cWzLsr+SluNCGPrGLLMG7MVWpKh2ApPk
cvTtRf9V9QE1y/ywWpf+XkV4xMuIfDWugdNccpdIAiDuPefsvTYls00ghybV+X8vqQ37F6K7SfC2
kfSrPPw69zTI/UDrwA8YOsJbkkR+HXwS/IGY35DjVUclKtz8ZwafjvXHwSdTWseAkGfqjqq6v4Oy
eMKujQaN/EITOI0saR83mL2wGSIwAPH9sDMHUjJgtN4hfo92GZsRMjpno0oLzdct5Zhym9lZnbVP
FKOEwFsewwHqwgTRZJSpBR3Tmz1uF4jD0NyYWRgXJKYACFAvL1qZfBDoZCD4qIOf60E8euhEK1IS
hMxLcGRyQi0zFDKZphDJXIVJJizkMmsBYRrWIdIXUpnDYBPIMCE4Mh1/nhVHq0f8Qr7OMAvHYgGC
gEyOu4n1yXP58MWs60KxfEYnxlvZrpGI7Gj6n5WmPWr6tOimjCGGiGcrq0uXlSvY7xOskEDRHyGr
Y3doZsQxaohmbbTPACVnDdYpX9B3iNt5VUI5zt/lP9lNOEO4OSNidNVrpC0DBewjDExLxzv4uI2m
ClZL425jrSY9F+aJifa5/tRzHPgkHDUG+iAwF57H4svzW+i9RkZOgXNVpAabc4EUmXS5YqcmcP4X
qf5gFs86jBbf1Sj1A5Y3y10oeZXvauIOswR4cH1xnQeRfq9ohyYMDUPnw4lIW0c5jS1zFlYwcK0M
Ukky3Iv+3QUUYcnVGGtHi6GL6eGi0co1nuxwEXgwXTTsUzUyG6s3V6pn6sSUqO0l8obHRO31JeBo
grvYwzuPLm+iob+CZApwokHgcHzn+z0I+i9QHbq2dYUx62v4iXnnsGMjq5su5sITL8SC0B6wKO7X
ObyLjBfTMNMk39Dq8QPm8yLgqQbro9a+l5Iizx80c6RbQfC26M+ug/yr0l6T6c62SWxdsjvSsDG2
d2wviP6Lg00v1mOzIWphG3QvPVsgtlASyAufgAl+dMBhtQe2NDMeUJO16odhPnvI0FqQXReI+Q69
2fFCBoCpFUf7rHmnls0MVuy90YILwmGszJPYPqg5hpGxldvP3DVXpAyuSONcaWOMJw51lR2keL1z
bYGpiyRexLMxJXvRzAfNA3xK/z6rIoD+qrucHOcrLxGRUax9w+1xMMKPqquQNlu5uwisjoFDhy5V
a8dVwzC6yKBhMPZfI4iql+3gvWcxM1g91Ug4ThQWEQaI87qQnLj4hSjJb0M4nvHlv3WB+QkW6E4b
y+woIvuZMmxcdM74KAJCB7mMk7EnvB3IHCOaN2A8e8sT6Vav22NXOU/hSosta+30I0ELgkm+HEUZ
aOLbwXx2/Bgjhp+hsDS+qF9M5MYfo1krC1ghdwqV/TKrEbd5BSWJACClmsG0xP8bzCtLPwbAMc2p
ImtZT9pl7ByaOPAWGCKrmA1/Fi/7Kf8UCundVeg9hAUy+jDb+QUkSRScOAIdBMgtxBo2H4XOW1F7
F1SfgblCa+5VWkUeJ0un1kzsPN/HWkes47VWHIUtGmH1jCJOo+Hs0N7pND2kqRkHSRzV3pJ5+478
aMR3ZvwKWOE7HbhgRhsjWLS9E9Psw6bn4m4oxkZbA7q1HiHa7OM43HFn1N7qJlyBgukvaV109ODe
XObGmtMzig7yZDEZ+V0Zw0Kg5zSPsUceMwf1AYr3YVZHkDKmoIclYzdnrW/fTKSgS4fUy7ghXTok
anIemZuQze6QYFMOHDNZ9vYYLsIQRSHOpFUmxnyJcXJaqgM0+divs0udjdwDtMy9M7MAsZZmZBdE
9CPCEroKDqr4dtxZ8oG+CzkUP77W3XZla/oLdEnuOpxaAl+T+GiSp7cYKqgOhhK2+3oDbbuhHmLs
0QLxS2xtOOiYNUXlBMcRdcyWMe3roBTZERXZ5+iH8b6dYuXgjn6NkrWo70ChWS/Flc5hFFQGfUEe
GrcWxAI6sNh7krLrjMJt6vt80RV0PlW/xVcvR7m1uFcpjUTZViv8K9NRbYJvGciBhR2EX2EUsd1S
HO5hECepcbU43FM3Wts8+a4PdbmtYieVd/sBWCV3zThwaTSUkfnWhxJY0fTVcsjVEfqqoR9s/E4A
+1kmEnTsB8vtlOUQN+m2QCd+sZJYDnUn7PKqjfySkL77CtI7wYY60ma3CK6e6x+CeHKOQmgR2dOc
Jjij9xHGtVeW4GZuFYW9FraXr4Ur1kgfrKML5+wyqfg/s2CaVmbgVSt4QwZzVnNhuYEVco/PaLeU
43e9U85jZhizaES7UKR1AN9yJFESMUIRAV/zAZ2GdTkdG2v88Bu/o+HIA6mFM0OA/HBoddypkdlw
YHBuQwfhbSq5usJ9WN6Lwoe30fnOyQ0YWcVesYKPH2/8sHaeE8+f7Sehat+amsaC69eMlAFFbkaR
JpvYscXFaQXdbJzWBwxTHaAE80P4rXVMwWk9+ZpNI060R3bFYjuGTXlQfL08CF8LthqwF0bH5cFo
ymkbOviG1Wa4hA7lo9o01FJWOFxq+RD6zJVrE/GJqj6qAY553TTc18JRXiZseh/Kpt/Ck0vR+J5I
t68CY5kENrJRh0k8jBW0VfZ9Nagc1l4Md4XrlE+amb4COlqD+aVi62z9kZayiUxWMNwrkOBEnn9t
HatY2FHvzJ2WGQBeE+XeNPDEsc2sZ4qXB0eh4B+sxEgPx36jLzntPSQkRb7swnL88oIG7oJbzqmm
67PTEEefYKmPi4IsdJmIFMhsJDYuUCuJSzJkblIlE5RSopQSmanklRCR3JKN0iQTl6CY4qCOSGGa
ZB4TgmtV5jP1Q7sumocSYwnZLsZHIZOcUpnp1Mp0p5qYp0rmPVmBMRu7oONCJwtKNcpzINOhRgrN
k6u3F/i21V1qsiLILCm2fYeacClXpkxZxE2pMneKDh35ODKLqlVIpbJlPlVLUJUtE6s0l+wqIJzt
RpN5Vk5PshWI3P8/ZPwRm/6XJmdYkJLb+F8PGf/zf01ZVP9cEP3th34URLr7i8VekLLHsfFzwZ78
e0EEwFI3VMzPqosHmmEjIsxfLc6QDBCC6o5p48hUqcv+rgR1fpFMSc+ht8fnjynLP1UQ/W7EaNo/
ZpmGZhiOyuv8WQeKcD42cDAS4dfZGJVyPK+0TI0OSXEUGggvK6ATvzk+94y7gyL/F3qv93Q9GvHv
/6rzhn8aa96e07N0WdO52MFlifb5fonygP+t/Q+V7ObRcCU7sEaSk8iOWOUrDWO0mdJk36wGkX4t
JLtY/+o7b126wbMn9/2m5N61PpwpaFGNbc0SXzZknMJhS+9t0YI/NXq6VkZ3Wvz5a/4j5R4AteGS
Nms7zGJR+v78mj2ay0NokXtt5OKqT8q2q1KqsHg3NXfsuq+1VV2H3AMyyJKVBWLbtlSWbi+uJYEi
M9ETIWupcf8Xx/KPr4uTZsLXRzYM8BSF8M+vK4y81oApDOU90N6ErS8oUN4TtA+NqtS3F5MQrjEL
smLrTv1XFU5n/ZN2HMHD1BwWQSG2OvzFi/r92Nq8vSZyOrH2W45l/u784hPAhNpBnu8jZz9CymBh
3dmZWEuYg57V2l88n9Rm/3xB8YQu1xGpCYz77Ftq528uqCyv7bxl4DtnJTp4Q4gvzdn6VvgZQt1j
mvJNOuTo1s4ibLZ/8eR/TExyVIfIJvSnLNSaa/+uocACl5UpChwsJySLNSLbjDFMJXp2BBV1X0aw
I+nInHlW/sYM5Wns86dUTqUs6zOd2tVoAsm3UzoM+sAsukKOGQj6AJYIsc4iswrt8pNTTyb1cKdo
2gomK1agGPOE3h1qtWDHmcyrpPpWltpLI0bi6csGLl45L7Pp4Cf4GJoCxyE5AWxdoJAl7gMby6ci
fB1HEYEwA6Ux89Pmfgoo6v18QoCjfvdJJe495TjQd55hIE3/4rj9oysXZYWLOF410KL//iqpjAwW
TUbGtaph4YsbLD+qvNm4vrIVZb5gO35BAXvPfvNe1C/0Iy/FiFe4U99ur4lb1Hv4Fy/qH1y5nE3y
RnQ0HDqS0J8/Te3QE1UV8ZpgPW5cMuDSXntXq0URmZeEv/75TUXCI37cHu++/fu/OjqfEwfdm077
WdVtusI/P5tfgQzC7N/MFaNdyxvdiDhCtbs9jISdaQzHnICe/5en5Ikp2W3TMVlWfnvr7QV0a0Bm
XKyV/QV8vPaCp9Rz8aMOxteI8G2qlfmfP+U/OqZk5v7fp/xdFkec63qbs7uft1ybqe/sM5NRtpV+
+mOzdGhx/8U5/ENwjDyq4DroZeqmBlXk57doESgUTkneYIaky+WgknXNirjwwDuXJlx7VBSDO92R
Qbz58zeqQYv+wxkFGy2jb1jSDc0x5b//5kZEETEJtI/NPE2tfRmM3T0IjE88GOZLG+o+oNg0WgZq
XqzSqUdtKB9ofgl9vILfKIHC2d7MHDFTW1quHlOZYEXSvPFmAWyr9WhZD6ozH3AZEh0OZQpM7dFV
SuJOtfzMGBMPs6taZwWLZpWJYE8oVs5tIHRnuON2bFNKKllIA7xG5M9JvdFc5Ra6yiLWYFOMqKSR
FIqcJoRv+XNMqrhxf3ydOc6qk5Q5m65WK4biPBFcf8ag1m8LBEqh1q69oqH5VmZlv0NJSXhCLv8a
mfhL5ibauR1DoQrTnVOh8A+bOUHnwcsU2lSn+iywA/9gFK21ro042QOFmGaWxjgLAc5DDjR5K5Kw
AIOCdtgeEQx1jvIQ1lZ5vj2UhETMctBg4GuHmY+E/RKI8nvJw24wmRQngZh2XgLlA1fnGlQkYcF9
ONwhmwXyOnbuwaFhWNhaCaVeEfsqs3NyaBtszvDYBn2iKA9kJ4sH2nnNquodOg5dli3J/BWLniDy
By9LuMhS35zlZvuoFYb/2Mahx201e6hGoW41GRiR0nE69NJ26Q76ftCJM0kVI3qKPMKt6EDacxuT
+FPmhKch8bs7nTjpnYfVS++TldIMI/jbJnzJ2BXNOq+Kl0oAlCHWOwPsamTusLUMq1ZLP0zfNHZu
rD5BOflW1LG2Sc3gOwpHZYU1KFr78vMRkDix0BHX0qzMeDmxUUJo0scV76W9V5xxoXeqvjditN9y
HKbpYkD4RYJmpMeY8EMSkW8PYamkc25kDdYfGA/kT/d3kd8RJdr249G1ze6OolD6Rpdjag9X0wn8
WWJCbPPVwLuHAKjt2sA8375KPTA2baaLVZZ706LALOfLOr5FZVHG7nRodD9ZNxRAkN7G4eQ4erEd
8grrfgHAOyob+oCFt+7N8iUPvGGneHUIDw2nBzAZJpZKmMIxQRdDzsy4AiaWsJx6yUEPGiyjRbfD
abnA4cVQHNLxfUTb5h6HBi5DN39JfbU/qYnCpIut6qxMGOgboFCJ1FIW7ATCndqr6jYUD32UtOc+
dFsg7JZ7UmP/y+RaXU+B8xU1bnDBOxtctMx7TTL17CVWfPbM8jMNskd63O1hRI/ul5m90luLTpuq
v7dW7b7bSveSl7Z2Z2IqXBG3cx9Fin4e3NFDwYo9ZnRh3IXJEXt4dIfgIp5V05AfKhtHSey6BtRY
hLWGZjfPrTu9F4U/3vVhdG1Fl+97RTv7aTednWmi0s2o1NXBqPENeEtIvdZSTGnNiF8LVtTscJ61
GAON24JqGJU3tQpWaeC3D3ENsstodACX5HOsSxrrdlOOz31mTYwCY2ut2Uq1bBufD2QE7c1Lqic7
MOJ9UWrDqTBWNGEyrg432ukYbusYflGoW/lSupSxicchWq23LFLNfRiOXMqwQdQyMQ/60Hdr/BWk
cdjg8awI/jYNyg+XVQhXiFHigQiWUL/rw+0h6EPx42+/fq9V2J4lhQpgiMk6ZCfwHe6J9MS5Gyrq
wQM/X+YlLAa/24SY0ek4D7vKqs6TSPV7wv3Uu84Ng/nY+N5MR2Zz9r1ogFitiE3TxNZ5pK82g78d
n5xU/QbCrN1ONL+XZtSD0DUzWo6BYe+UYrSvdNnIFg+HCFdqeCfcgWapaS/j1svuzY7BCH0659k2
1FdXR/4027edmq5HEcK3tQzQpvBRBAQ+4rOPOU8M4cQ+I1nKgRsziIUrDxE/VplnAUkMu5OtoOVr
x2AESeC8KT1440TRvIWYvGJuAAOEUBr5i2b0Tk7enqYeqoytg+gQuM/wFjczlGMfhq8fRHXVqshc
Rqb6Cnzvvge9NKu0715JKqesm+SPxQpXxUuvgOQvDPT1KG8/w7pZQNzc9j73sC6/jrUC42WsmSSL
Ewb0V6zkc1t7rGv7miswq5LK/lQy5DcDe+qxas8kKQbYPfxLLLAUCFkSVVmC3VocElJF2fWgQzKE
g/rSWQZx/kbMPCL4DIpqcIKVfyaXQJs1cOFp/wQIwj2uAx0WhAfXxn2SNqzANZ5piKM41TSFsJrw
bdDx2oh2xDLigR6MLwGNd4SLB0srgyV+9LWe2lsc/PdewTrhecCjlRPLKC4y6hZZyJmOghm/wyvR
Z+eSXnXgV8+3l6+XzUDCEEudkiarpCNSOgmM752HZB7FIP3tTzVwX/l7g33JeQ18KMo6FhF4iBDD
XYb67dieyiTEPdI80hN9pN7YjkP7GBrggHL0N7RDbcM8DFRulgouWMT1F/Z0N30rLUyONbqSxL/y
iQYi2gIxHKYNhNfTRKNyigdYvUX15EDWJavMIHrFXhP9/RLDVejscWvYI6ApKJTppJ10MF14qqCW
Fs7RrbWnXMfA13eniOSxIVE3rdGsXfA0cfpSEh89iBhFylQs5OXQAKWeeXXwqE75sgEb0o/sIigm
CPy0SVmWxZ9YNXl6Ca1mlblsJ0QcMOQMlVc6qJtyjIAdso/B5/RJoJWSaffxhGbfanr0ioyQXGV6
xMT6EqlgZ5A6zkwPnV9OpE5BCpYG4zktoSOmpf5Gz2PbTPEXaRyMz6RwzLbri1Jwf3TTV2wNOTIN
8BhNzWEwOnBxyTMG8HWTt2y+5YU5pd57kxwJAGRybGWEJQXuvU+OwgxhIJu0sikWRpq+TaO6kq/Q
FpsWzZQJYazr03ORaOw0EJzRTebTBWR7x32gnOU0dLG74T1NkmeX05rq5VVN6UnYPutcTs5AeV8O
yTsSQAjNTsuE0CMD1xZ3PszQSADiidu1L89nGlnPHYu4WmbSw4dUKkqJFsepkYaMiHJYEfLjMDrI
eDsu4AgZnn/NXeVIcpNXKm8+OsvCs1IQZRwmAxO+wIUpX5FZqkAdCp8wXaNCeaQdtO99AAq/LV9q
Yh1v56JBkht608PtvbqSz8UpTpAChSWAgwKKbCj+dpLTpvnA7oSVOYPY3Kz6rDbnOSSyWZcV4AmY
QMX1LpKfjtsRi3B4zLh3b+MsXiNT9chZ6u5bSF5RIjr2lQUaGhD/rTO+ZDVbH+vbrXYROac6qoiH
LSEBOFiTLpNu35lBzyx+sLER96eJD9ntrcVK9qrUKNtq2Hayz4bK9Cy0Ars/NuKS+6X8PIYKLX6b
Hm4w0hhOwhFyDWiEAuiorJaUTswDKPAQd60R+Sby0Sp4TcvgviidQ6kZ0Erk5Ua2EknhcQm3p0B1
18Hrz2CZhjpRbEbz4qTPQGMmIueUN691GDLHKG8t1HRT3HyISjlY0Sjmrq54c5SXst4IFyBE30YV
P/ZI3D0eNcZbYFz4WDR7nybiLL31oAMa0ZMlLqZ16KeEDyEzA2Y+MD/yOriix9Njb4Eyw6XWbwmP
lf886SqFUYwg05rXHmNsSxZtSqprxE8leFgJZA6tO0d+9/b2sh5/GG1w6FlGvhhClAyM65UuzBd9
0zCxgLZRVV7BxD59aLtsq4oylIyOeFmFzV62O+UBbyL7OgrvmR1uMRcEMxApOs5ge7PcuSU7YDYP
XeF8y1Jt6VgT0nXBNoQre+WK6NJjjIpbeDONVr0id3pwXGUTNOjHOOcHvYuusW++6KF/dGjta4Vz
YSR2J8t726p9ufmKFikEWdIjLMKyn9vWMxfhGFjMwMenOBKHTrNQAzTK20jybudnSEL2CElO8p7j
T/Tw7Nz9tErc4/Eco9Rn7vBe6JpEkyFYzzcDV7ssuOX3hpoJr9LB0m+Hg9Mmn5ZcF1CVc5Wp/rOK
zgK91TkptOdBdmYRzHdk04N3BFcx9yrYsJZeHClnzoWH2jwVBjEULdCTNqwlhgx2BhRote2bO10n
4ltp/XhpqFdfAB4EK1vPEYOh4o+meo1yGl0LxjYEDrHFHZGpBRHBubaUyCy77yDFwhwhlVELapxZ
DUZmR+6LJ/2jPcclCXj63K8TyDT5cOfJdhsjXwDZSd/MXcsBUZPu3Cl+N4gWaDLjXjc7SL+esxf5
8HT7QRaJKyZJG90p8Q7qhEO2WNRY0C1907WRhU2jsbApc09m6t94zJOmQ9T0n71elivFnA6MJdFK
2C/pxMxXM+JvdPpa9i48kzzxWewls/wYskebjYm/znjj4HdUXiAd0cxALGdCh0PVtk9Gd+kFQ4Bw
P8eSWVtrnxnqLFVGXNbUOlVNJopW07gJiX127YlGODWm2jozBz7McrD1rVMYl9g2cT927tnOdAIX
lGhudh43awtJPTbcAYQdDP4SbEgZ7EVB6z2XL0pup+dmLs6Q5Uh0qfyHqRmmGaXopnaHy637HmR8
GKeYi3vsMuDTIKGV4SGsxEl+xBhxQt2hq9S67k4xvV3VCebBQzHLEOLMEo6SMRhv8nPXoGVBb1Hv
nAZZlOotiHb41rlZsEhbhJi22AOZzpbMBRQOqsdOWNhQGqaHDue1HqfgucW2l5p3PwOtUqTdeUqs
z1qny2mY/cqWNy6bxcvTnTd77D1mzdOLXRgPoJHjtT94MOquaUebtesVj9F1d3KRD7C9G8aZoS3H
bGwXGTZKvAPBLGaCjbeq4inDkAwIfmf9xmSSwrF2krndoKixmZfPTOuZohoTs+utiTK63LYPYfIm
16JknrGlmMEJ9Wch/q3Am8al5Qzhiopk40bRXE+V0xBZ5z6WFhY+UKMU7jrGeUC+dPuGnIOYyPmn
FJm0LYcJQu45a+ajpRZzZcnYLIHAo6qNbFEufeoxlgpLXVDVUwYFtG1SAo+NfNmK4KDQw8GH0H9A
hZqL2v7s6JT71QR+SZmWfRqvUAJncwXU4nwgHzJKOWvyHUc+zI4QN4ssehuMHOPtXt7n5x6iGTaT
GqmPmWIFguhK9+jc0nIjREgecNuYLpH8QLsascRaNiIW5jc6BqEuhqT7ByCMhqDfxKObLfWO7ZWd
KdzSMVwN8hJplK1ic8cqyiNl4XNDjAQmqvpNK0l7SrRFVpDzq6dn1/HugySoVvCnrgkSOfZfZrux
Y23W5j1yFeuArajexo8MwJSFi9F2bpMJkogY17dGjBnDZVrSnKFIFQO1zQKb+ty+7VNsgCfx+OEJ
EOpmwA6OuuwShuSsqDmdckyoi6qOD3tR9d9uC52ZK5+6tUZpCMFeFBtbbZ8qdXivO4dqtNQ+ispZ
62Z0mXBKTSU7bbkGli1ZUDGBCnGpvbddvUOVXCHf+PoxTorM91zeeOqETrXr4ngnM3ET+uJs4Miy
QseUYq43u+XQhUBOC5KIZqKqEOLb83jIT8I23xSoWt7gn7KRmrNnpJ2gSTM88yv3mGbnZN1aNZms
Wu/P9dzhBlBEi9tCkk4KmReCraJqDAt1RIuTxStkG0sHM9Wt+vPcETbcEYVPNW9z60Ok3DhULidf
ZrJATPS1RJ8XGhlvmvNptDRSJqy4RTB9v52BIs4fWa0MfR2nKeuTxRpHZcckJ1h4pvWJcHmVJCOR
G5s6mnwsIsYHlvI9M4e7JpdZteSg4pXWXroRT1SYJaSq6QtrNOdMhdJZrof3g1IS6bDAtSegPHnf
UTOlTvO8xNVXgb5JaOgtulJlZwskX95mClx/3jgwJI29iBrLW1QRVStwwQB/GiTNOn9QM6+fNVp4
mroUs1F2DrL8gfZWP7fDnAgPvbeR/jtsiLTaXvSBTsVFLZtjpUaR9lgBbkD8YL5P8matBRi+aaxu
2IK6Kt5vLx7nwixKoI47tyUUohDYDTqzRYhqzbRgh1gR049BuNut/11BMTNoSwZJ8ahqRMTIQVWY
Q9NnG+/30D67JEgRxCknal8WVDPY0bNhZOQS3aYbJpckA0XAJ8BHGralRTZHNv95W6+0iFQxJaTL
nJ4EIooeeSJbagiweqJf5cECt3sqMoOPJg6+Xu5B5BPkuXcIu4NqUOCorDdsZMF6UZZYrMrykFlp
d1/ocqDpH10kk8TmGhu5z7ptCpsgkjtHDsJQuYdgmJ5sFpJRdc633aOQp3eInuLRxEbeO99qLvUp
Kb95qYVwfOljIpqFrfhUoR8gYCUeKP/w4Ht6NkmGExSEmdwdmgxzx7F4KLm6iStuIWzOO1l4KDHl
gsoeRp2yt5CDFzMDduLkZAE28ZFVoo/qE2XAxirihReldO0xNrR+sI9SOhWlPCVEh3WVfb2dvcIK
rnn2GntsBGFQooLS/bsuVLeO43yEpekAkKix4Oj1R5laDPzYgszcvL3A37/KP7XozUXeet8Fp11Y
7cJzqfmj4mqN6EU9HZinYn66JSxQneTCRWllhwJVIdmT3+XBEV7v0l+6mO5UMrhlOQncagPvI8LY
gGFYZ7PHkPC1HSz6L+xDmbLwKmsi7dAwvNpw8aoEEojQVCByXvzOzPEQtSavshYKR1ONZyRJhJpC
/jUMWJg9GyvpL7fx+BSWLrP/cg96FUAGACCjApJshOFJvrbbFY935Bq0iT1vlQbIH1NLqyF3JrJO
8nLSB+VbLexj67tcR131mNTVWU/19aR4xByE9qV1mTAmdYciz4LAk1LK1tGHCp1oBjZxZhbBK0v5
UV5+vZlzEaA3ruJhHTbDlYTCQ9SFlzw2vrJQs9EPlpSkwXgp7F0Q+OTgDcGwHBXunanhGpuod/WZ
gBx9x6UDG7gtXwkEhC5CG5DjVHFhmCp5NkJ7VP3sLSiVl7Yoi42YLkANw6UoGnfVsZi6qcFx04pn
F8sJjWjut3boTvNwj/N9XAQn9Hn9tgri5dD0GeRxTm0ykcLtMLUMc5gxbX/QNLgjJqkzi6IyZgAr
rFUg83k00tZuV18jJogb1fCZiEJd626zMVTJOCA8jz4aEOleNC1hIdxNEW5cChoHorU16jmV6XIF
iUSxd5bpfdSGSvfbQeXbudTTRXcyY+xQPdiw6gHt1VflOtajBnmlRqFM66edpXXbLVoLoPEUrvVS
Jy5cyUfGXr2/0Yx85PYo4+xF/8oKdyViXOxvc7t/KoP3EH3iyCy+N/8mf+yzKMc6woJ5Q6z9+tW1
wFCZ/el/+S9/0U+/V/zP2y8JvgoZe/vTFzIjuxnP7Vc9Xr5Em/54DX/7n//df/yX/6a6ycCk8aeO
j91//O/mPRwZbP/4jXJwjdTyx4/9zfCh/mKikPaYbPzIaUAA0X+JBuGP+wtWC8fzkMwQfoLC6Lf6
JswhWI+Rh2CZBXX3q77J/QVvBgMw1bBtnV/8Txk+iGr4/UwWSYaKeYRi2kNHpf9u/qwKI6qLvoal
3lDKDcNYb+201ld6VynXfBy+6LMraB9Y7L2RRaVPUmevqo177JXuOJXAgRA0x+vGY7ihNQ0QFHuu
OqnFpU2onabY5knPi29N71d3t2+VTtgc2/4NUBx4Sw5MBJX40Snr/aAidQ71kXZGbu+SfLB3VK9k
Ssgvbw/dDZL0u3/OwlRb44JHvgpjNsyF+lqAF6OU1A22GJEzK40G/lOKSdoVfnW8PQxGUR+B9mZM
h0eb7ormXFxtvFoD8uYRta0S0U5SQ1TCgZL4Zz8Om1OMdaQbXbq5urnq08rdKoZTHdRUL5awtsKn
pO6/x3jj31ovXrSJkh/GyPpS1creMUbEiG3HHTqVoVsOIMAWQ2cYu6aznhg5ZY+1hapYCel+5ZF+
yXt93eg4W0FLqfeSDmr7lrXzeUKE6seq2TdIxt4Mpg0LF75F0yfZufGFTbaCz2BHjfSFcnRT1bnX
RhJlGihrq1gTFMBGDy7USszZVEr/eT/uNc+qViURMpu82bEkhetULdJl00PgrYDYVww2nixxRpO+
VwY9hxBdPgW1k+1G1T2PhUo0XucTKKH1NGIGVywKAlh1tD+btmxgiZG3oE+IYIPR7lfqWE+XYHTs
eZPje9ZwL5rS4VB7ISCw6XqbcGqBFcyyYCg2qh8upyIZ3pQQcWzaxY8danfC7Zmk2vexKD4wA621
dNqyZX+ENDb3zfDdEAKfBANtQq20jwEzYu56J3Y0F0XQRl8PmXY2kvQ6TMoMO8M+sKyHtlxMcbSJ
NLxChaI9RBiHbDsDh24vUCSuu74/tUG1zSN1VRNhNIHjHfGKDwQHD0Wx8rJyk6knzxn2rq89caEy
igN3W5BtjCmP7TNIK54v9bm+M+OqZ+Sr4Xw91pF711nDw0DrY0G05FYhnGlhGOgBmFa7C5VohoOS
0S/wLeIjoKWdRr0yV01NyLXRRMiSEvw3JlZvQndVJnoMo5Sph6vda84d6rxTpBkgiqqA2FL5t18f
Ooj3KN6yain6FCJt2WbHCAeuQfNAT4rv7NDwiWBOEa9hnH71Rd4theyhtm0s7sJcRd1QMZ3s45Qq
SB+8BThntrwdB0gJYGCTanZJHEbP2hTeG0OUEOqbXP0ssDZ9bj+0fW3uGgg0oBJ4uH2J8ZTU2ikc
dpR6OAHaJKVzJopzq7eHshPhwe1o94y40Ra3LzMtCg/4KGdIgR2CMZv06PuKuqsVLsVoHHeB1VN2
kbp6l3a8OzAGRNO60dnnhrWMRqd9sRHA9c954NT/h70zW44bza71E6EC83CbCSAn5sDkrBsEKVKY
5x/jy/gZfO+74/Ne/kCpS1WK6LbrOOKE7XBHKJukRJWYTAL7X3utb72kKoTBUXTm8rNAl2oZADrJ
x/adLdTQxvEdN2w0iWA+A1EZvuSJtK0oO7X4AToNSUtPQWMGriPTT2WK9NtcWA8z3+7FD4jNz5aO
mmyJG8fgeIgadfP5UInEudlg/MDgZVk/HhS6CRsLMnIxfW2ioVohPAWwD616g73llNlVsp9DlphA
g4+i5xAs6/R/yfAwfRMNCkfK25JgfcyjeJc19bNNASYzW7BVZxBVWhRf9TqD9DI4uR9WS1LYIm/T
jzgb4uSuRII9Tgbs3tLeVZE2PTdSDKs5LTix5jZBmKxc10tUMLJU9JiFjDArVK1t7FYCK1+LW0OZ
w12bafFhpLbUq4WVr01H4QRWUk4j/fmhHWuL380BWZDRumjtldfx6Ocwc26HnsyyLn/hCn6Fgzft
ORc9YQ+D4Gk/OTHeuF6D+6wRLtjKpaldhNze0HBQl1P2pYmmDJ2nKbaIXOdIyocz64bhLNntE/qI
uavqOj4WgVgXxRSSIa5+PHCG+vFWxLCPZpsgghaEv2DGWHhwacSszeXvmUhFU9DdNpHYFQA5Tvqs
POVteQfm3CsrO3puB4Pm52mkL1ovNnrVtWsjsaUL3QPTVLRvVcsWmSvKRQzVBFk2kh6rSv7WZbF8
Am9jHLm73+tSJJFI5yFg3U6V2vJmSlFG32fToVp+gJO63nRLKLM0JqR1MIVx1LHzF9L83Uz2l2bD
/8zU96dhcvNRnl7zj/bXAfK/5GhoyJ+m879vfN/EDfPprwjk75/1YzKEhuUougGzmB4txVr87d8n
Q/K+DlMZxmUVS/Xin/19MtQVEMjYmW0TdyIwLRn/3g/nO+At2dAM1bJJCYPdMv6K8V23f3UNG9pi
neYfqCskjOmi/7NZL09qKZ1kYBNaYYBCFCzcuvLNMEa8URhK2EXcM9MlJwmfXBrqF3YOvR8PTnQD
70PVSF9SUp3cKmWkrmTGKIAyVuJypAnpGgeazHunlmKdNcZe3BJKOnpIkJy4Ku47eme/cLPo2CqK
BLIdwLrM+SgBr2+qIoTfazmewtnOjSFtvQQsjMyEsIeNNlJNd1Y4QMjCg7+bKAAi5PS5C1CqYyHz
oJot7Y4dWlTRnyQsdo+aQphNRMRM2ti+S4r0azakLyJ2hmMiW8mZyq6DMswAEspoL8dWff75QIp2
X/dK5hkCU6XOPRyzUnCbsN/eobFrjiWdqv6RvtXHKqLXOrK1D9NhsTRO8VNYD6coDcz3RLvRc2eT
tZy5WTtgx+Rak8ittFeDKngKo9HldGnfo031yAc8A5ZtBPtGi1JfUGubp213tstyhvqioEikrI/7
NH6su6rZawAFlv7CEG1V7lwha5fRwX6vd1oPQzmTfH2exHGQsF8v1hx8lypXdg0WDnLL54c+Hzrs
R6eJubY1Q8WnSQR0mkbYVYOQ5GWivog0eKLlKz1RiOliRpgvqjltSYLK+xEyjZ5V7RkdWZqkr3Yg
Huc5bz0LsfYS1znJtIZUb1Aw4lJIYEIr4i3yZS9hnYR7nFVkbtMenuHsvPZF5GFxhLPbz/uZeiRV
JPVaY3JA06QzfuiTK0YlaV3hgxxn+dm05jPF3Tr0hTZ1VaSJ1WC+4R3sNjlsM4oHjHtdoWk7egV8
vFetgu9UHXC6Hk1CiWHCXd8qfXmU7xn38lU30ayd6djlKV15FMAvVzg5irWcgbxKazyBFI08Sk3X
uImQXm2smIGFVAqBuqTmXOZcEc0bw0aI7JFeAwKQO1UyaVELc7RC5SMD1oorrN+oCb4UoKf053at
gJUIiopvcdJIV0xzRMhUREGag/EKT+7UID3IA5otQCtUJUu/4BC1j1UukAjybZ3aFl06FEVTXj8Z
aDK6MSzZXgpfi3eYnezMwoRxDluL7tjMV0uEuzFYw7YwGmO5YAeZolpk8R0JCfp5HXFpgTdHtMqh
Nwq2Nzmy3hRfIhAmAPiW3gfiMz3hdUXhVW+RW+NeKPFHore4jKaVAh6cGjOe0zIlpxFknEp0+64b
AypQFafcmY3jVjIm/KpaOrbFxBnJmD+6aPygBMwVQXmJjKZZBncWw/pmiPK7gSpNT3C6xmfi4CCB
k72KrfiRk+0qW4TH5flrI+mWxtm9TnVaa3LYsxdRvIzSW6vJHppW2ZrtxPJqEs/04xA4VD+wTPLH
4qUv8/MTOP3agDoxJSPkxXR71IEKKp2F3JCTspVG8CTCqIDYVH4XI/0O2lNLFJ2mTf6xvSTbK45I
589/JM4OZTXiaqqkmB/yROe7BLIOVG+2BzSwgQOVrvQCU20RNmetxSWacs2aGETAv3Xv9UR/uRrR
0sUrTsH1hCtyPeKU3sQV5TYcwxvh2zELGK75y1fBW4R1RRk/p/p0w8/sTq2b4NpRy7F30qxlxZ9P
u1lhfRJbqexKDRc2HJYkX+ME0R6wtmfUTIpKnT8nTZPdN70Cd8juHuDRzC4ejocZfFNmveDsfh9x
ZKwk0/lKeSC55aF7qGPiiIaC3bwvZer4GuRMEyNiorzhwx9OC61KcYpuY2ijvstNOiuiJevOdn/Y
Tr3VrAMYcy5R0VfWTBedVfhKChzIyyFQBZ7njN9TwqsT6eLGHDGD4YFqdtYIH0rhCnjARsDPVqrc
TxltJxjWBze2KRCsqUZlUyCFu2GOBSdYVtGaArc/yRyKp8uUWEh8mmSTgkcDyC0dnPoOtQZibKvZ
N/FoWkerqp+15Yo3mOOi8mr0sGu1uMf6kHltHsdHHdvd2gZRuw2lREWcBMKTdzskH7rHgbOuh7Gi
aN1KLGq2hXXol4cA50FfTakHLQzCQhgVDyMt5rvUhpDQVTIqghQcDCRqABIciWSrO3ed0VLXKy4j
NLlMt83nOkrTXcB/1iv6QOBli++n+WvrqPUxnQBrDFh6fXmJco4aKx/rXsZ4eeqV8Z01JLTxMv5Q
DaE9VBot8WlPcXenQpgLYwjtrQxmvE7MmP4xi2MmNSK0b3MGLix1r7K23hNGG8Oi2Gfkd4aFl8zY
/8oxNb8JF5by51uczH+8BQ23gOw1PDJcrIsBGrO6cJn/usr5n5lk/0sOqewhTebDvz+kHv71n5v/
+0+E1JtfFMzvn/hjTtV/s3RKNYCtfue5/iyh1RZtk2yzrpMqI6KJuPgzockakVoPA0isCs3055wK
AsfWGWItrNc/Rti/0NXB4P2LgmkYGgkp2UTC5H/Or0kpmVFJMZwMZlmJR0lOtdOMvLQqop75JI5g
EtSiORQ1ubcgvnUcTJxiuJVpxHkdjWRc5L94n0xycR/ptDebFbiCPD+Yk7qvZ3pwEmu4UyFPnMOM
qMHynr48WJmFQUJDbtMdqBQmBoYtCbivM2vpB7yOcGzSlo2Oo0LiLB1zrcvT1krhycCUKbdOIJNZ
z1XKPBVJpoPJkTdSEV6sgBc4WerEpTpLrDoCUqw9dnY/cIdMTNWn5l5ltcmil1sQOg+Y6KoXoZsL
AeoVcsg1RJDpgE2urQLDIIKP6amlkT+TQd87ZL5nxywxtevvkAnap0HoTHS5Vm+kBChLB3CbmulJ
rNuuV9ATjZr1M6GNUK2J3OkfZB02baGw06jFXoPtipmrQpabjlTfwmchakgByBz1e6w6QAQXWKXe
a/sqxboAZIIYTCrhYtKZVQmz+RqpledMMz0jytK3IdcMGttbbRfa0z36hO6nnUyDWWLph9xur1mC
IXOQaD8bIrn1HKmmKjPknBtbJWLsOJxpsdLXjIGz9/munPf2Fh+stS4cCF9pWe3xea7GprNIQMAB
Z9yNXmc7AasjD+9TQQF9b+lbo5H6XR5BYWzYpm6KTnqNWzO9KXGQ3uX1VAKFx3tGY9mF/gOa0m1O
MIOm3QHTHW7qpb2opM19+ZUYrbX7FKjS5ZL8+dbng1PEybZQkjsLv9gkFR44CzqcoMwoUYV1Lp6e
1SpkKii3AOQ0StprzWf3R3PjJLuyjFGSiAYTVQkShnAtKhzfgGH2g1hbddLH7GgpDcH2O+RV6IIV
ZR3WK92SUO9VQGN2EV71oWZeNqyQYnpxaJIgW5OnzX2gweYeYJy5T8KOftooOM4DtMHQrHNu3grm
3lIavTSIYeKJwkSdM8BplKk/O7riBdlgreoGzhyS27F/NDhovTbUVflKtk9o3zxPCk5NzsXZyZlH
nEwdXZmd6Ky9LqeTN2uZvg0M4Jax2n3BqkM176whwBuJtpOck9CD3lUix7wyMGJS7adww5q+PWSG
n+cggsapTW84mRhPtcRwbrNaMPUmO4cOsBW7no2nsVg4TwHYer0e18pSxjLySr02ibFv+jCD+8SH
WgdqNPP1vZ50/VnW+bL4eOe3dlZthAH81b4r0DtdJ21Cz6iUGplp2AdxkF41FdsTo3JbofACIlF9
DXOdPZL9lTWpvTZV0O1LZMxoGu1VIxtcQQbpZUj6t0LUIIqlTWqBSyj9KUg9rsDbYVQPVZDdFGm7
o/HgoTertZlRGz2JnYGyy48j+e7yXs8DWPbpesQjGFgXubnTGu0wfFOV4UYe+0OMk2sZdIr46Ajl
tkhMv+EWjXL8QRmwB2rrVmvPlJHdycawreVgu3y4r/t9iONMyUMuesX1Vav0PecL1xI9JV8WBLpm
21ntrgdRkjHbVWp/yWnB6x35LFjQpAWr3SiVNssnBrKxtjhYtNsWW2ecigN2+s/fiax205P2AQ+8
gVa8tnKOjf3FysoLKaarMQ73k6zdEGM8mrLij1Ly4JTdVysKd5yy8GTm216u19FY+8uTpgw7CeSl
PRje3z4cNdOarot1nhtrrcw3AHeBpegMmoBbU50dT8sxtbxf/lVCD2kS7C62FG8/ySckgYzRPiyf
VzSV21AEtzw7mhg8s1BvjcLwG6zJMU+IGYBXxvCRza+klXd1m1BzXZ6W5ymRYaw6vXLALR1IGpEh
smumQrUsCGZh34P0uPYSnl6+6h6Mlw6fB4EXT0GwaQhkwRub2mfCkNfQsB+bnjYOwnkfqZivNmAd
G216+TUlGWWW4kyj6pZg4abWIAu1tIEIzrPl3B+VqfYb13bSy/LR1qzY2gRnwxRHOGL7mJWNqQzU
/Da8zJUHLQuvM6VBdpS6jOjH5fUZFvqLgoEWN/JpqSpUn5dvL3UCD51RX6noeFm+/1pbuCpOpOZB
F+ZlMHGYt9kxlnOYXEm9jev5wdHjvdxJ9Nl2vhVVN8vXInSt9Wq9eteGxvQNq8bNaJaKr2jpjejT
L4YTfRCLYEMA33qQ7YuqkfLgyadQYhgLXx1w080Jvt26YMtfch+wQFEeq2HLzSjwqH6B7pYTVOIl
tUQj8DJoyaUSRvNeto2yiowipvyGjVibGz0lNzb6hgmKa8506SloNJ5u507hqLYd7MjYl5Ildv9/
h9P/rjLrklNG6tT+8Qz72ry+/Z9/Sf84wf7hE3/MsNpviqws/ANH0wzWVT9nWPU3xYbtsUAiHPoM
zJ+UEbRWw9Yc2eY3qTggjP9Ta0WGlQ1yzJajsbRBbv0rYquqLhSEP2XdUYEVyJ2LDIzwqv6SjAZI
R6A9otA2TthoqktLtIjeZqI/6QAnaIgbe5fVhYI6YZJHCSMICVFobj/f7RMKdgLG0d3YINDUQvmg
QP5GsgaLeCoP5gwZIGePtJs5f/tBYyp+Qe93S+70XdIhrum5eJryUiYdiLVnEvmNoLTTzWK1WI8S
nMfPBwNSL91O6gndbCTPV02urHW61xm0o3V9Vu6joDJperHqqx2Zum/wFbgUmQerlsnIs1UEmbHK
VTfvqosF//5e7nPlOGbFSSsdug5gjIc5LPe55SjfCnAPKg1UhxKgXBKpYm9YuU32wTa2o5Pfmh1L
ODOMLd8JYWlNY7+AI4htYnp0/JYvioF1ZvMup/dWRV+eonJtBZGyl5AK90U13nCupYWE47Vn4sHe
0XWyl/XAODtxPu5Sy8H9RiHq2ojrR1tX0+2kSrWfmaa8qu0JVFXp3ELzu7VnG+3JqOWnBvNVjpda
rbh2R1IFaJpl7Vrmbncoe1UmrcnFnq1g7ZuZslN5Va5Lq5DwitpwHsYZabxBDbQk6b7vQ7y9eZ/i
SZzRTrK884DFVXRR8D7OSXSlofIyvWnP2HH1KwoiydmIyTcdLHcqpC2aU8wf6DpfHyJ9nbbS14q0
67kPZflWbZ19boJMnGekDUwKGwM9cKWgOszgXC46ZOlVFWjFdiTp54d6srjZlMoDARw8ZVP9ASj8
MkfWQ5FHlRctoOeopm4sSrciOCCivKhTMNx+PthMTKgujXNMMoU+8nykWlRS4pemT71UJBzP4Li5
HPJYh7X7aGrnY66nsBiH+qos8oNGeJufgHCZeiNzPkDC3Jm8uB5TZ3RTzbLXQ1BG9w0lQ2sx6W+q
2dMQphD+rEegIGjex6yKKL8exppktPMqxaN10LTEpjEDulvWREedUb/hPLlrI6XGeCAn9MXzqifE
+S2uKsP7fG8OnOSAF5QunWrwlDigETIeqxt9Kn48kAClYrZJ540wrctQFNKJfaHkjwKwT9wpJsVG
PIwTg5E8ydsmc5qNGBkRhcJsNtd8M7DHaB4xUuf/Qev4u0asP90r/ocpIryA6LNZemT+sSTyr/+c
pq/Zx5/uKL9/6u+iCGsxxbFMjdsHdxSu2D+WdxrVOPzYyrZuaxDHrZ+iCBs6TTVRvVEpjF84vs5v
Gpd+C9Am/2cvy8W/IIqwJvz1huKoDo4yHc1StxRN/gUyVNlE2toMWWDuutEtqvtx0o+t1FYbg8WY
n3JnAyGu9+cmxP/fkCGNxra/ahwhkfnMfZZjPv38UF/24xq4gS/E0HEeCc2nQYdBO8GSOo9GZD5M
E87b5UTFLJXe5GAA11G4ScqqPWjCCMnzWrjLw8q6gjEfaD0+U26i7aom7oi4ziRYmrT/EiQOvGqh
b8FtTp5aaWgJhsWeDAGaRpUwP00c+NHF2+JcAX1Pes6Sg2hfrWfC/keT+Pqli/iy+khSvIoAF+Z3
MOYy8occsRIf4RB5UgaEvwwx2veD03tUgATHmAOuvJx0reXMy5429wsKENbygKJpJtEOG2fmLfJN
brOHybCFD8FgnhLCiyOY/zMhQcqlsTvIsnoMA9OCh6saB2fCzJ0MiMTZMCW+KoITq7B5FxvkMRtc
7SQHh2qtjKhVVBbkAF3n/KTSCQHNiBbTPLj0KdXWieV2EQDXwSnaM6o2bSSIEIAKbeXGUjLDzWlB
+DLamCbwJPlMxaPP+h/HW+zotAsmH7APopu4+Eru0ic7LT1Gg/x1GkgF1kFwpXFF3vJ8CTc0e4Ni
s8k6dnKok/LSHlK6245DKFRyLdUIAiGQd/SHron+YWOSzPGBXCtieRpGm+8Iz4XjOYYl5IsWVkjr
YMfJVYRjZDbctQom4VWYlU/s/QhTYoLwuMir3E3Sl6kb6V8KbGgfjbUaHau+4a4y9sEh1sCiQ8qc
6WvwS0ux6D7K8z31gRRLD/VLArhindUkDniRdEcKflyKOAsyz4JejjHXt9hwqcoejetytOszdscc
RNE1pv7YBZN5bOCvbcsOsn6rB9UmsWxlo7JIfTFSti4GbWmdyV0xJsg4B+Q1Lbs7kACUH3MgrHWe
62ccdM/o+OGlCHXDbUOiFJ98zDkPw4sZN85WjfpwJVFsW9d+Z84t5aCJvku1nCSqPjYEx2z1+vnQ
NDI6TWAd1KqvbqCdzMyASriS4SL4lahHV3GSN+QUEHRKbe6aIa05iesar8URCqfcnRK7sJ/DXvVo
XCXYMDNAZL3CDZZQnN+RXLlNk95ZTE7iyWjyXWc6rC9xpyQfVmw6Z4GtkxD0QS/M6kEbpfi+IKhU
ZBGAyUYJgJxyBBJIYFoXkBMZTKyAo/xVTp1Huie1wJ2n8tKQjHHzlgWIlg7UCkSm6yxTXcR2STHi
0IW7bR1s0VqHNE7V1QQ7jmxqPFwg3azg236h67w+FaN9+79Hqv8Ixv77LXAR6v/BLZATVf76J+vK
z0/7/Txl2TrnH+W7P2UxKP+4/am/6ajxDicpRVdZAHDU+dtOAIy9JWOFti3TMT4dKn/zrgC/1y3D
WCCCaPUcw6y/cvvTOH79+TyFT1DmDsjdmVKVBS7J7/+BNKUTczLkIdPXZW/NnpXLw8swG15udeZD
IkztkOOnWqf8HbdwlbgUFJz9jYBmxrYHGaFj3GtpV/pSRtVeBFPzLWvmLVGfszo49qkX89LZZt5b
fZI/Vd2QsdJSTKIZ9q2Vzvp+7BQdvPNqNJDpNDn/lmcoZ1zE4XZrSxmzg3U6q9nA2fNdgUS+wnw9
UupkyYzoleo2bCtdGymNiJqZHsWSNKJzRXvI2nmbCoT5zm6mfQ6ghHR8vVYyyzi2mqzvZCv8Rr6N
Y4CEeXIQRnlIMR77URDZ12YkWiCZPdxuUMT0HkU7O2u09TzoC2velg/BeObGLp3mOD0Q70gOSQnR
C4NC7eAsjL0+bHA+NGEloC2NYg9v7mwGBbTbsMz8MbdUd5SkwRsqaTyOIS5KDTLINp5D5WESOpmd
MbvFJNxvehb5aznK+wt+kOqSMQvnwWEUzds4pzJlbyL0cvb1xCxo/YnU5JmBoj0aOA3u44LyvTLM
N3NgT5c+w8AI5lKcqjEgCTTiM0qsMdukIkrunNCyz81oe6RJ4rugkukgdyp9G1aAAedQnZ6KVLSY
WIzmCy0fpFfl6us0OTejPolvmLrhYbF6X83UpihtRkhmsPHn5MFR0jFrFG0JraQhKlQp/bgdppEQ
yLQ0I1AEeiiXh893fz4MXaiuWNIqB7hfO0wKzqoaxTv9riW937F000U2MBR7OkDCsC9m11LtRxaA
DgJiPNzDGn9IZufOmbAAKBq1pl1pDM+9oR05FRnXvK6Si95q758fxmdRrRhZ5k0FdOSmm9Bwh3Dy
AFxPjx61vNOjGZTaLYHQveWMZyMIwyM96eK2UuZ0VwpQNXZgi1uswMttEdiAJvVLUFqaTmndRe4U
poGbEfFFDJjEI+03hFlnoM0pcBGoABI2dyVR9nMzZHTkabdiyuJbZQTjYFvFNzWszZe+h0gix/M3
AmgJJeHhdAplWN+9AEsRKYlnZJK4yfvpTiI+cKWph4HQxSX3UWkTT5sJmoyg90ZtGgqg0O7Hib/Q
pIzrWmRkSNNhnLyu6EavRWwG9RTafi13/UUWmiALXwGRqPRqo0YMDQQ5bT/SgwK798zrBrGxDnTW
FCj1WhVmu4EEwwZTmewL0smREUrbuXLEvaQmD8KkjIhUW38NdFYjLbCbfpp8djnEHQeFdqCRH5mC
mdjrrS7z45SffkOfqwel8Zesxr1SippuHcQFlWq1uFRfhURWUp/CGIhMESN2DKwwl4/9/A0ija5K
MgETORZqMxKUbJW2P9FQ/t1VXfX9c1X13XZsTBjr1LJhHs6Skw151U769mbMpp2dasHelqJNpYCr
i9UJo5E+Tjc9rZlYaYGJt6ZcPDp58MU08hqXkuRWbJdXlh0FN7HIw+OQ4/frK5tJNdauZaJUp7ap
pU3AjnL1+a6uVVChhVSdIIUVx5YMeV1SSpQA0ttz4ZTv9CF7kECq0LkQkKhy4uMQT/ZJi3N2iWzc
yHMPuMTsHgRUEgRbrW6sTZybAwMhD4k+6ZvExFXyu2tCJ0763T/xy8e0Lu/d/x0t/iOjhQNP0jL+
vcmi/eOp+vdP+T5V6BpOAxsIF/BjDtemzm39+1Sho9IuWSn8BApmGtTbHzPF4odlBlE45ULU/Rwc
fp8pnN/Qbjln0zcrA5/9izMFx/RfhwqYlSZMVpPTvenY6i9DhYk9JopIrbidBHoHbKZzzIkAzrSj
DJMX21NC7pcPmssD7LAFcUXlfMKl4fj5oM8UjCAnvwBxsNcmYYF7tosDd1JhUmMNhskZSM92Wjns
RRj+8SHgiOdFAsJXLoMIWiXJoK3HTMjeGLX9WSSLAKlEwSExArZfHQHrGWyA+1kOF4xmdKCFJ0Yy
g1KoLs4pZylVSLKJWjDZtk/SzEMKw+fYayz7jdQ6dVKhnMyRlCsFOyuaBuN3JXJnK4O/LxtUelBL
dMvwI297m7Vf1zibFKowC89uQCaklixXK32dsxvjtCJNm7Ydv0WaM96QCDjGA3tBi+5a0p9hefx8
UHqFhnaNHjgEeYqujSUMkCrtDcQaAPz2dFuj8NO4yoFKzM21qMqrGjwXfUOhD0cbh+OHemiUlD+7
qtcEtDwIHiYLpvQ4cjHUV8p9ONNkfs4iyGLqe+ic6vSpMQijctsmmeAKp9uo6h63KpBGynbg3GRY
DHlqXdAPJGnKeKfPQBRJxLLyp15+T4SqBorRw17wGxsaIDH9+aIPRLPhOG771iWQakQU0qAooEIS
h3tPUAfp812VHb9seivYlbaJl0fRZla+6fJGsHmqqxHDBPVq9drNjLfMZoserUUTeeVc0HGDVYyx
Q8OEqspQju7CHsAyp2vR3WrOHlF65HzVGdsk2NfFqRmJfF209I098yIb+5nsBq6cXCQJx+AWpqni
ZFtLJjdUp67eOkcu2I36QCfGOjM3ZbaLjNehwNZhe5gYDEl7qKl1K1TPb9LXmoiT/IXIGEQb9nR4
Lngx99KbnynAu1qD5l3iJwfD2AbVxYzWsd2+i61xGudrRUOnvHYizxzw0G3KYadg4aXicVXrT0nK
mfpuqiEIgEnxJeMRIp4i6OYIspVpPkfVPUWTEzFxL05mN+9Vt6pw8Y1UrcZOvmuR92dwVXJ7TZLa
tRKIlDiSEZDLtW2XvniHiS0zpgaLeYh5exoeMuM9jp7r+KNOyN7tBzXa1uadbz0PmbNNsmgbRvRz
9B2yUuNKtJ6PTwlhrbEZVr16MxB9BiAlrzlJV/vGvA3ZC4fxlpc20C/fjbO7fDwX8yUFXF27rfaS
jnR+UFtBxTyI18Y55OFHjXPVGM6N0eOOo9TOHpcmQfHFSrVv00AQv5SfgG0B7HjPZtpj+BuKwb2v
e+G34bbuvYA+Irvv3DnUXDE86uWV3JCdPTWxlzhvaUQbO1jaa68ndMGaxwXMS3qMCi5FgvwnM4Nf
TemrzB9jWsQzi/9+i3OP51BluU94aN0znGTbKOIV3IqbQngONTE5gCrD/Irv1WPj4rYjiO1TpAns
4OCllDNVQLFx6zfzKXHOdXaXjg8V5G0ctAuQSXpYGutrziZCPNP1wrCPXvK1mJ4yJVpj217PuDeG
ern6WqdyuNcF1dQACqirmb5F6b2aXrocjg1DEn1jqnrf8INefzMbP5LOTRd54pLnX5OMjfRDqNzr
auNqAT4T0tUY1et9ZmG2bqoVccWV3ENMW54mVP7hHaiNbrDVuUiYNgP7MEbaOvHruvPS5KufDlxP
rH29adqnpEPtkN4EB88Za7leHoL2RlHf9cgvupcCREVGd1JhAxwjvpNma9oFDO2Bmmo/a9ON1tyR
+FnbeboqGy5/hximrNn3HAISpV6Xm0mfv8TD4AXl7dTdD6WP530jT/s2O8XZLgtZdyGdOgc8BEs8
YwEc8g3FT2YGrB74nlLCS6mrRKgwjH1ZORPvEM4hDrc6BobqY5ToQIpfF6a5DOhGmFssp3P5xTbQ
szYFdTVYYINdrlPz6IfNtiYJHyKsktp1UY6V/CgNvq9Ie6tbqDZ8a8y3cN4VIHflfYrfafQlXxp1
ErBT6Jmlj1yLrSmUPSfzDemImtgBQA72Tr2r82+K8AgtKNlz0d6N+dGa3tv0gGd0Cv063aUyl5Vt
gj4G1BJV7m1GyxU3IXTj/p00wbYzOfSF+2F4SWXPrC/aUK8Mfvh0Xxv9Sn8vaNssdxLP1XirzDRB
vUTNTuBUOFR8p8IEcBVlbYt1G9/Nam44MN/FUrCenQe6jlYFXyOHwbVI/VLbETaZyupJwRilzRfa
kcHIwEuZVh16V2Zt5VF3R75yBL+pOuHIoG2dUAjIiUdL/WjbK93AZCkKDOoqKIexlW7hc51Xvjvl
rglfyJlWbNn2hR0BBHsi0DgHRzvZ1tMOHMM0XqckOOI2e+sOzXrkaYvI8PXoG738DcgB5mhYmd37
YJe3Sqze1APn2po9H5JoOXG/2AFjPs6cNGVMJQMvmsfIPGKOwp0kcdfJuZq88q/UKKqrFVrR1hWO
wUk8uHlyXz00treIojQCajl1e17TdVCfH2QgVCY1eMtWd2/KNLgdpe7e0O60YSccL7S4solbEX3U
taC9FROjGXp2iqGNhR7+zHTOMO2X8W3Mf0u6ls6NBrerlD15TjnFb5bjXYipG0Ai7FoKBFYcycE1
0MFDlXx+3+TUdpauaHteVOSO7hwrBfPvz/I3mOE4tgM3FPG6p8Jqgv4nk8eoaQd02MRaGrjulrJV
rVnLNj2lHCgAJeGF753sza7lHQ3hO5B/BsZ/Vg9q3+/RFvzJKqpVFKEiqbn22E/J0WzjbUXTqRb2
mSupDhgZdrt24LzIQXLH/maLSgO9kIo9A7y0tFEH9FpUcKlwvCbJXF9iphzujLD0U5oHLaXe5beR
ci26fyPvPJYb17Iu/USogDlwUxIAPSlSFGUmCJlMeO/x9P0hq+qvvjWoiJp0RHcPLm+mMpWiAc7Z
Z++1vnWQmh2R6HJzVmSPToj1yaVT++/4F+DbeLW4TTqBzdcU9bVPr2ALZmjbluHB7Lzev9IekFng
mZwb2wAXN0QrnIP0grGaN9pJg51hcS3AhcYFJadb2VinEQffp2i8DrbbEm4+YVQ4EpiYqRs/8Ain
j+SPUnrBflCWBA9dKtVLGB20nsHqTx2oO1XueErjTsZ7RjNkKB6zdEIasQaTDEpub5bvdtU4fXTr
v6mC22KVD2B0EAU5kgV1bFX/LDaG+jpU3zl3LIdWML/ZDjI4IspyFffKEbJNUVHUERGBV3v2rBpX
2kkPb6ZBfUwKxZ2J2KgO687u3Aq+xgm/O1JReMZgw+9LUuUdRNSo3GpkSjFExg0L+6o4jTv2cR3j
0JLmhRQvcvlR6ohC1LPaDWf6VSs8vNh0uyCNsGcReVfBxiQlYa3Iv1BgrIZ2ZbdQTLQ70nmHeNhY
bNLLNEA+/9anb/kl/Mm1HzCNw63VT1GyYQVfLtol6PWNrSl9Vh9WtsFPo7/O+U4yPW5Sb6aEyh9U
nb3vJNItis9dvQ2sF1C0q/Erf/fC6cBTtcLtbG1qaSuLSwEqnRBGhgRLAi10W+Fl+O0Issp3c3al
vqSqjRhnoXJb1dXWpIdar/VDA9F1TUyHgu2mHWi0rDvF1YzxSDuGmzhsbtClufid4hoAW3FA3HBX
rrWzsFfh72xHw7R1jFf5iISZw0hebBfOAK8Gov/4HLz0mQP2nFxFVKoqLy318QJtKvbA2utJhEg8
OfRshbvD60NHV9edC1/KK8eDQbgva/QK9CrjJXTWxb7SqdJoErhsgsboQHI2OCv5nliyOYH6OORK
AJXhRlCslQor8sJ4EP1tM7lh7KSKw6kreNW8md7iIiA+lPYO+Ff54kPAi9yOv1NeGp4rGk6vZG74
C6uMO0O7gIqx4cnlPEU2tdyREIf+rj5B5TalC7Ey8N16h7RTTO6krzKywFcpVvwfj6yfQFlbSOW8
1tpktXqoXmplPaprC+Bmv4KzGx+bnsnUE4EN2qt0NoZ1BBdfcom6Zv+dSycImOc8YSZUXzrVm+/d
tTLW1S+LdqDMZ+kaYhU/J0Ap6SnKONNW6OC+y7teLddz/8NoKfjFE/KjNXQ4S1qK9PSixeu6WdPo
xZizYmqc7OUn7QNUF38d7ZH8Pmg4etZ4n1KvRt8IEIrkU9ppEgSutakdcXBGoNfB/OzrL7o+KoQ+
c8VbRTEOayomiDlzJGKSX9l8V6y7CmzAZIODkw79tHCkwcKu8ZUtV/xE1nXtIWdWIUn02PNIknYM
AZaeLWFrzrcu3FuWW2qrELRn6fBttuLOPofw1XK+GNd4VT2Tdz1bm6+KtgVhajzw/undWnzi0OlW
6o/C3lG5ObYAuswJG4ijbEum5zV293VyBT6sdB49+GpvvFOKA43NPk1P3ZGk0LN+F9DlVqTOCuCt
gLulldPczLf4jZxu2sXvy21xrz7QMPMh2aXLepAkrkn2JUor4GawB1ZMBUY+so5TzKr9KT74BJTu
d5F8EwnJvtKhXW3Q2yL1X0fBGtrUsArfkl/aa/ASoWp/zs5gqsr3mfQ5lFi64/mmg+XBcEXpwcmy
ba+a1wpxeWRO2lThThesOUfilOSqUFoI32sUKQxTlw/AQFwZk4W1ghcVvjHDhajoyckm4iTPD2eh
+qoSV0kdalnIiSkIWGUlS1xHDsV/wuoBPJhrlMyCt9Z3uG3hVC3ni5+Rzu1KgBb7KQj7ZO2jgNnZ
AsK1U5SeX61N5vqlM8QbPs1mnZhrXrmXzQC8l68jteL+tRf878roHPJEgO1ZoBGCDRcJVU0xwPja
lph/E3ehipRe3a7qaRtrn0i63KBwQdq2MJTFjmfnWZPrVx7Bh3GhbrVyk43La2Tdm3p37p50a9X0
rpeVG7tx6GXUPDmNk//ZV8HiPynZW1Ifo+xMFPoLHwxlS6/tWm0b5Oha81U7fntB+NurU4KScwKK
NXYL7A/7uH2O6pfCntZpkrsGOyPVUNbeZUlVyQbuaCeEKAymIN43en3WMOWuaNS6TH8P0iTox5eC
N7nlohG18sQc2utJKutB9pq2RORIRkLKl54euwYlN/g1L0cqwI0y6p9SdbHaL51RliYBNyGFVg9t
hxwU3uFuYRlGRBMHOy1iyYd1hgnADu9BPzhkX7qV7fblLsbCUt5Fn9KoMhmMA5WdnyWZFjGlSUwS
on8Mh9/wSlZju1uaZ7WdOTqeTrmlxlI2nYmCe+ySfVqorTdqYbkJ+loHqIrGEb+wFpA4UjZps+lk
qlwdOnA4eX0P6bUYrm2C50Rrwn0iS27RDo6PshxCZEcDISX3SQ3PeXRRukcItUslxjGyH0iG1uPY
U3QhamHZl5XnzjpatC0k/Vo2+ldJ/CTGy/WsKRuMHE1TrdrpQ9a+V4I7mnHXaqrFymrvw0KhlYQ7
BHu/SG4K5C5ZFGzXaf8D6Kb2/LF7C0eaN3mI1hLr+LPa2sUWDV7t+hEUuzbBfWsrutcGTXtetUiv
938eAATOuzhWV/gegtd8yJiwMT8Le+klr6e7JJvjpqi7ZysVKm04A/+T2T7KgZDaLoiqJeYCM7p6
EZJOVVZV2z5BO0nqsMRRKHNEESqozpt1XieMowoLfWMuXRNwR/ijGwZlyr4q7HmTpdmjCtk/sygE
azFT4BlDSc6AkBffIxc3ExEDObYswofZQLdROPNwD/CK5OkUTfN4a/S82U4TJvYOjuJ6AqZ2IKmN
g5RsXzjLW3d1aiji0jT5NWlEpJnV7wa7MNdpjQm4y67w1J4M3ej2iFELb07Ll37W+LxK2/TaWT9U
CldK0eJxD6pWPtijdDAnXoKavjNNNPeixDRdldz0klHah5oCqQ4s/SNK0ucxMltIBJW1majGV7JV
0LxSAmVnFiMCSgCqO4ZJ6iOXwf6V9vRdMUQ7TnLJ+UaI4DpJVu/2w5iiIWcNSiqtuohM7liBytdJ
a+NLFdi/NFS3R4QZxLpAT46juboq3WBs0kpI5PYhCErHdhNbaCUG21bRM4baqUcgdK4tmsVGdhxD
KTyIoIgO6vLw51daeFcVO/CakJQgbtRpyEBVAUgBMFeCBkSwcv7zwKWyVTM5O7RyMZ5HY/7H1yu9
Hfa1Wh7ltNtzK46fscKP0qdNluXJtvFJfjVr8RarWXIB60OSENENH4HNAh4AjCV7ISy3ciyLtc85
wJLydFcJI3zGwCu8ubWIuPJZjxGAcZ7tv+ZkHj0ZRwqEGwO2q97bLjTiiv5czjBah5qZ4TpaR4k8
fuPlT8whdlC+senFiXwaY04uKagJCXHXvc/K6GAG3Zp385VQkfqaRjlGlrlrDkU6P2zf3/hhUp00
I2ifBsVnQyUc9qr62dUMFfFICYZ15fQShaHl/fdDof8vNZfLiAc943/WmzTtZ1bk3b+Phv583//o
LQ1ZMHVBPImDRBPgSP5HcGIKWzcA7NmqjMSfP/nncEhlOARET4awx0TizzzpX7AUCwmIbaPEZKSD
gvO/EZzoiyXhLwJ+XYUPx8iKCZFgtrHoYf53wYlEHHI0ZHbqpMVY/lRxmgcrHUQ5cLPIOOdwITZj
EfwAkUvijT3KL01O397KQaBlbUkzNPeRGYagp8d+eEzppOyksqidSuekEZK79GEyB0V5l4mTPcTd
Vzra6WZWddqvQyWsXZbG+aYeCTNKzR7D2NiIC6CrhzBYk3xdTGuE7PmXLqNxMXQ5f67zSt3lCiCI
zJLS8jyP2HFQsNtv8Zh+21YQ/owkpSWrWUXvFldscfEIkY0BkOWqQblEhE/1IxyH7FymcsSUZGj2
ipLVWzKm9acGV+palbTpKbPMRy/7A9nTbb6NEn8XqfF7qZbzo40xYoU4MLdZwNlXWmbcQs1Gt5Ls
6lDbUuraZfY1a+xYvMphV2qSujU1MCmJhXzMHG3BOWi0CZKJFHTeE/qTYoF8ttnwNA1tiI/Tip6i
oZt+cqyzP/akxRvB8nsYp3Hy9G7SOLYn6YfUV9lJNFUPpwoMXGUP/kaILHVDBuK0e+vPKBlhIkS6
j0wgVD7RHjGjGoFvyamWUBIC4RCiaJ7juZKYYEnDPU3H4jKGieGywiE+zYJ6I1LOb2CupqeIxQwP
LCjeTPd/fLPPd0UTUwOn3fyud/lG1cZTa6gHLctPWMTudscIaOrfzFzQ1UqHF1WlEIFvVSkcorRH
E8qpxyzpYwq0HcZhhhn1tjXadeGnb7pvGjR2unom4YHD+USCFMvjT+Yn2T4Ng+Yt5AKnY6O9GPiW
RwUDqh2RkLD0q/2DjAinrvChWgJrhRLpB7VXhwsAmHiDHnNbxQyDNFhAsWzspNrfITMa1rbdkH9h
wlcdSUypwszxaxosSfIc5NCoxsF/zy31vciNe9LV4d7Hpk2VlGRbK1WwRqtN8WRYbbUNGwtTr2xG
blISTtIx6TRt/XOOU7fg6DzWNx1QT9DGG0S3hD0xspkSWhjpQxDpdwwUAwZDFZPaATtaGatfSWac
M73AWmtQPe7HSqKbwzFFKfRnBS1rr9UbHzVkAoheyv0L2ukI1qqFy1ZGqakqbHVip3G9abbmdeKl
FhnpA0h862/0K59p+zJEhHd3yTZV2DRBdZWLtZlMCpweP1VBrmFlrctuPtQkxBT6+6C+tiwgctw8
/E45xqLcmW3FB8KpWDS7uYzXTWKe6DyCmRjAmQ9F8zIo3ewoxXRPFdKgci78vgOCE+PVHjvuViCJ
Xi5og7cfflmRI0gDpxvclBFALCLHZiYKDmnN5nsUi2QHjnmu0h3OlecYSW0N1liGD66TYx+ZyoqN
8zJFytrvOAvnJMTQuYWLCNZSbM0y3nWIgoBbPoeiOgo9uqpVc9R69SXVAg8Kh+6MxIekhDe6sVU6
fqCvq2npEfiEj5BoOnhqxMHHT6wttJ4VgaOvdVsWrpkCNCLe4CGr8nvboYIya595DQfEHp1uEtAR
FMpqYCYc2Dauze5cU7cibLG25BEdwzhztAGabun7xzmqAOmbhYMR5iDH6qaLWNrqJYnMaDa1Nq6t
kZNBG9To3pVw02avyHLcJcLM1Ik5aSFBKzVd+y6iW2j18gqb/bhCtTNBBKysbc+brKjJtQ94830B
DasgH06npTVkh3rkdJ7NfeCgbn8JiRuhDvlMa/sSdOIiTxKaRbkt1jEw4xWeflz/w3iIRcq5eCL5
a2jNm1ZYTttzqRf9OWB8rBHChsfpGEbmRg8LxgshDVdaQMT7wIhUDOg4mohrp8P3i5O3PljopgET
3ZK0B58ovRREJ9KRnt40TNErLUfgZel5SaLcfAurVvVInldWWih/2z6K7yU80ChPkRmYSJIX+eJk
vE21rG3yVm5vpjqVDBewkPatD6x7YoV+CnTyp0VQBfckWeZSAfPKATXRXui5tMc0AParK6Sl/59K
vFo0VgUrAJC/fdHq1RnCA4bVVsKgJQF9aXPgMAkpiIDZ1SYg91eyNlGaop0vDMTmeKuSYnwuLGas
ODn8YykrPbCnwNrB9S5XWVUz2RwJqaBxog/xAsCtYzdSg+wdufpvLAn5LUBW6UhZ9EWw47hvOvlF
mMnzhKfCUQtTcyNhFEczzysk3WmurkUQ2h+GkSb6Mc8L4qWawCZmKGuk9BCoZvmyuLcOjSVDaDHR
UFdGbb1lWNDepIIJkwLs9JT5uP40qtclyQ7BpT8Uaz8034rAyi/F0Ix7OUoinNvBd1X6Jup2VJeM
wvvfrDepY/RasG1CiwHyYGb1J/LHJegADeON6GfzKMZKcBAAFt63DW2acT6j8MwIJB3KA3wwf1uK
lDZ2o5LPZcnsIUWs7mqb/Ck+IkZ3gC/pmSbJuJ5srXntK3u65npWgFMb5Xik7o+E4N6Iu71sF9q2
j0uSHFO1c0OtP3eWxAZnEPT6qAI5anDuMzQTDZpK3YpfZ4k8SZwg5lku88ztk5ihQdzHLs6u4thR
jxDJjXGB1X1+5wxtrRN7fh2DJnqyhdV/S3LpZ4jU+vQpDyPGjCVNE9wfugvvglbOJNf6ZWBXX/33
5f39/zX8NUd2NFP/USg+Nb/q6N/K9r9/1z/KduNvlOUmlblqqvbfCTH/KNvF32wMSlTnQjXMv+rE
7b8tci0Q15Yu+J4FjPiPsh0yomnwzxHAKTDC0In6b8p2sXix/lq2o5lGEGnyRBSFk8C/2aSaTo0w
nlroFkaNmL6ifp7S+aREY/qKfjxZq3GCkigR1XpOLfmoLA+z1GN4Uv48FgEhzVYDQ2yY5KPp4VCC
Lwu17ili+kl9L0tE+pHaE6vTE8k6wUMv8o1l9ICQEumVRRu0ciLPa6vSaejXmbqu4ioFnQUERMnL
cJOMyjY2l4YJBOPn0pd9TwUT6ARZ8kjTNNtzXYeXYK6Di2bbv2FkgRAFSa2QyHc1O5WpUVeEm1Cx
sLdMwP4ZKIP3bcf62NcBKQ825k4rvNa4iehl9cpJNelTJlb7moS97xUNRJA6NcB/leXs1n0bfeLI
l5IjvaXhEQ8SsqaMDlE/cpSQs0HxWltjDgKXx5vA3LGtCCrpCuZO27CdWaYmNlGolhiVg/Sa5+Yl
S6fF0By4EPmNR5ZSyTeDmbp+hjC7G+tqp/fWfDXsApRkI9nfrCTrSmmDT7+LekfIfn2ywvBBRjDG
IKIN3FJpy3s/012czgWw5qe0haH951fLVwaDzI3ly38epr7WVsza/c2/vqbWakU2GuMo8M3yk+Gn
FP2Kf9JNKV7brXSleVJvbCWk+LQDIfaVqC7N2DWXTonaE4m6rj8kMUOAEWlqm2u3dgZ9l2PO3Vh1
hDBv1vMneksfliQb33Q3rwEl76NtrcbDhlXsrVn0T8MgeAPbiRg0Rpp645MvcphVxX/Npe7aZEJm
kN/2N9I4Too+1y943EB9Vzb7AkmTnax/wtdiohOizLCjMLjB7s5WYRwbn5oGZka/pG1jfA/C/krn
XsHj0/Y0wJkO1kn+qWu0dLqM4i8uq5csGv0bgnguUX6nZql8p5YRI9bsRn2jMJl3QWbFnIR0+R1o
9YsyV+XNlsov4p2tnTHJ6QEM7zbureY8K312IInI64fa3qskoebUFxZqqxh2BFG4KwMk55rAj1+z
gU23LIxNHGvyxgz7ry6n8vW5M5TGMo9aoN38pJc3BFXQbwZgfJWDmXTX3k4Ofx4MvEwOAtIJCBPw
eREo9inN3LbUmvOfB0WWZgR3tYFSpNTPEu3vtZXQFPaJKl1FuOm8GizxieAptymz4V7YNd7Cxifo
bkg6txgwQqlzAE5n0nd9UujXvm67Xcz7CTHRrnHrcQpskdzh9NtSWjG8gPW4q7Wi3AqdqOs0uQ5L
z0pvyuaKmaJ6Gvzbn6+UUOuuUaAXuPnvKmesfTLQCZ775pSVhfzcwmTdVUQfGWYSHbi1oN+Mc/bg
tkh2So0wfxjQsIwtKClDVpKz1tTJ2e5HtHBt/Is2SeTwMknN0bsOUBBMWspJSd3/+ZVpoGLPooF2
nz4xA8u636lZoJVQZALXbXXcV711VszYP+pVc416tXqqC3gFUgJYyhzFgLevnMmwqGNUGvzWSOuH
3KYdL6fSj62Zv1eIJvdKqpIsm6LrMKH9D8j68MszkFD7F23elbOSXpSpEfu6pMc/h1wPTBk2Iefa
gxThyq+KPzOrbN7EBBU4rWLoOyEXjOKLdcScKqCsv2OLjO/RqHz7KDNgOTGY47bonElqi1NITebU
RN86tZSrWxsDBUNIy77yApod9wHsH5nrlKNregrmInu0lgoSBXFCkGrbahnV+DMx2tnERDgrEEra
WX+EIEIPxzDuYdZKu64nrtNWZO1RRSmZxWlhPNU9TVGy4Y3DnEEHVIPZ9BRwhXqhZSeDlMhLD3Tw
YkriF9ll+a4PjEtc6MYuapi62Nqcn3N1Crex3op92R2luZ29SarS90aNz/I47GBczvcsYMYygR58
FiMN9ibIzxKti1uY8WA2ZBxZAbKlvk5uBeKWQ9Lr76HgGE9nimg5te2vUFGmTqGrxSqhTtKhR3JD
E0ecp5IIlDCS4aiCE13NSiKeFKM7Sf7MW0f4F9OnYr4VlQQWYhLE7WmonDCdxveFDNRrITsPtHNB
fBObQv/b6A3Gxomi3BWLkLHcbs5ogde9iJCaQRyvjn8eJNZJePMmbntrGfZMvkXu6kxIrJXcNLKj
8C5N1R7SLnG4I3zLVUXAG3ilyamIB76Ftb3uDDPflXE17WnL0PqotFc9nZkusJN7+I9lRpiScbMI
MLgNyuiJhZCZT9m3RqlykBIt9YIiJBds+e2/HnqyYQ6W1j6Z2G+ezHtjoumxOgnpLdDIM2hiL+5z
sUoaeAmcuKW1xXWzLqIABkQ0R+e+tCMWSjvy+hrkqJ5n4ylfFBQ9IMjY/v1/tob9Czng/yqYt2br
OmL//+CIhJOYpJ/1r/Tfit1/fOffi10CXbA8slzCIpS1xajwzx61avzNsg2T2GQSXVSI2n/pUQOX
YYHnizoNrMUv+c8etfI3VRYqVnwhDNXCdPDfFLv2QrL5S7ErwNzomo49c2lR29a/F7uNJMUGudJc
7+1Fz5mDqTVJE2E3/e7ZOnZZVHa3qjOcvE/US1rY7a1qcBlaCgq+Ftb00Vd7Yg91/3eMOxgLNhOz
PsgR0ljPPvkatAwc2wyHT+SOZMZFPi1clhwYbhCEOysyj9D9kJO0Q+8qEl73QIKWPVfJnb0hvWvt
6OHBRGvf5Lu4ZZZoEem6H6MSiUPbvpod+eplrrtjl6JsTzPfixrxBRfKZNJFjOewGCf+PHS6RWFe
K2R55gmdwqh+NjiwXyClBKtwCXvIerQtUdLMXqSabrVUAmzD7IGSlO2NDo1zY6gJNyiRCIHiI3qz
k520LLeS5WtPU4h8L1GJuMo6Zat3ynNiCvLwQv2jMMNkbcVnO45I6wpD2zUi/zy1E8766hZf5jk+
1ASt+OF8KHx5m1WVk8o3TmMXOZigIfT5d9OF9x4dg65UHpZ70qvyXTSgce9rp5jHS1vV1y5sAFSW
qMJItMmnQ+MzCh3ac8LEmWbKkXDOQ9w2b8nsIxYDPhuVrhSXkQN/sl3lIzqEin4nVDsCA65h3l/g
zayqrtjFlv60OOMRhjXP3bQnR+RgcEhSu+DWtv6zBLxmmKLDkLZfLT4uWAV+O7vG2F7IQXq1FEhc
mTx61WB9j6ENo8cPD1NqjRgUl/TWNDiibjZ09DPmNJaoaviIDYmnX4meZrWVO8DXJWem4hpFdZb9
6d6N+XO7K2V9y7aznxX00zrxM2s1aJOVPACmaebD3BgP1vlHYCtPC7XFisS9asYjp4SvUM1OU1sG
66wGz1diWos6+QPMHDOAeYvQ961S6cHUIU1icMh1Oz/NbQTwk9Cy5ZVN8bAHr+OYuAJCMeysqfX6
HKubeCijfMLJsoHHcU5UyyHHe6ORZce1cxd0Si0z9OTqQ8ooXCIjaSkGSDOJc0drpFsbWOeJw85g
ixeptYGkWdVL3xxYT1AdlPNbU1hXerU0huy1YSHYVeD8peGh0VQ3FGh/qkel5Dellza2gCxtLnIg
WAVh402IkdIcg04NvNsCCKpKG7D++yr9aPv5NMrpa2Hjq8httlqeT2Zg5BnRIQVwu0FyTtSakkpG
rf2pxrXX+go7EcKJhU6KvUkhgriXoR72oxvD1LRQgSQysCMVFUqHU0BiihWYzJvogaYa0w2dc3Sy
KYppPyjFTgY5XUfZFTuU2xsRmgLfKXKks61kX+sIQrFuO1yT7aBfFH3wNGx+Hb4is/N3LHInuzRv
aSBQBw6EJRZ0rrgBIKHC/Ssjc6f000lRdXQeSNXIXkoKyY1BdhKrrNE4qzHb0GLc+iAoEgtlCRL7
JMB+FQ7HPkWSwJu4vBGzKWGbAa7cZVtq9kNnkhczFw4ZqIXpquhgbF7e+KbP5J9GD8iOuxxNiKoS
Rh1lrlkRf8cwJZHoD4YobeqKs4flpYni1ZU3+9q6hcpIjsdGGxW3RQoaLSaHuXfSlD/TxoNGd6xE
l2cCPKIJ7HUSKkZbnOZRXHwMKM3YuHKVPMDyQ6UrTs2Maloej204g0TKd4Efe3UvHKUajn4nbyNz
RCqUPmp6x32MQooRVEdsV9T0XoDIMibf19YKr6FHaj7RIlkH6CMp12a1J6I2xI1S7Dr/Jy0IYeRy
yfLoaBf+Oi1RJtj1VmjZNdJqNypWNb5UMWbe1HcsrdAwh3lDbKUHtcJt03lTBSaHtcZFHUJ/G6UO
IWofIT9N5tqSzZxkGpF6JmpftUe9SM5CiMqP06TeRufG5pok+UijB9GAkwpMwpKZzozhcEBofVEt
wvVK5FOEBFq9datqfOSDl/LCPkMkg3FqnQwL1ikzB9suv7KgQimYkWjDz7RbZPuauU2myhn9ZgvT
cIOGjQvsN4a4jwgLxNSEx2VIm3Wc9oGnhFvZlL6rgZixvAAXXzu9Xu/lstxIOvrJRWOqWl4mSU+c
5h5x0JyWfyW613O86f3O1cubQiQaA1dMAwlmwODaAc3tbP081OOWHdFrYuEUeOmIFlvb5OgmsQqa
V3ruGTo31jbsazwpyJ4y4dRNxGSE9OBmOuVt+2hk7eBH0GrVeM8zd6oUYWXjBi0cFT9adFhrJrib
noPV8nW7Nk8YAo8V7V8ESuuukE+hTSJwhyqMG7orOfvj0tOMiTwAhLPQAJb/N3+EQIIPr9t01SnL
rZ0mwpNfj3vcgUSW0yqin1bzUS6fcaPT6iWF1gBTZpHm3RyXD9nHyYKc41wi51OH8KilLQJ57UIl
8efJDSpGin7cl4j0hzJ7LGthZtPZmTmfv4XKkovK0dyifWQCOsm6bcfkaBqUlcqAtOBzmM6DiZoW
497UeZPyvaxn6aGQu6sYDLee7V2vZgQzITdZOlymhGVAv2sjJgJsMvGi8EuQdxkzGrXSG1TtSdez
dZHYb5o+7zXICXO5aca32g5Qlyen5VNoEZQpAf+iQQrUkoSqTCfbJlyhzhmxEYzMf/rAtxXiSQqx
MY4lSRlysBny8b0J/HNe5qjJjRe/YsijyFtLHVYtFCUWCVCm6obsIW5mbpyg2Y+W5ikTonezv+gs
mEH+qZkB779xG3UrcnLNP4d+7Qy9fyLS+l4kG78kpyA6wp7fFLPpyJK/S2NgzlOwL5l8Td10ikcy
SU3LCUbN8QvVLWvIw6OYH7rcI+dTDhpofnVeZI76u94bp0xFBYCfphkcC9o1mvAiZMAk4+xDb5dW
0QeDc2eaZUrMwUJjOr3Y2kuTJFff7w+pnTI75c0cTGYSI/QFTVhbQ1PPVJOIHDveK4PsAT93mNof
o2B8b7l+Dbl8y6ftFImS+SlOpMZ6brroOOTYN4IPrbn6gf3ahjq50OHFyKtTzdmbHNF9aFTeZOcH
YhyggmTBO/HsLzI296hBMibXBKZIJd8tPgsleBO9OCFXgpOTyAuhFbeXgAIQsiL229THnmJuJx1z
EjBxeTVb5gv8OTfHnh6CKERzZpp4pywuUvXakxxdhTK+M+RhdhEcQSj/2Eb/oXdMgaa+XOnq4DYq
d6GEASz2NJl3WZMM3v7k+kut7GMlG18G9KGV5pffoTCPZHR45dTSv5mvImJ6KOUzJHSxozHN7nJV
E/yxiVa268E0vobRf25Qg4nyGkQSlUtDEaXcumEL+PoeWOELI1zm74mX1+h8e7l/M2o8LiNdvtqH
Cjzmq9icj8GU/ypz9aOY3xDdPeQS6Ehf1x9tFxzrUP6Min5jiOEBQ6nCv1+cpMS8t5z25zD2llKQ
QTBGutmFDor3TPsszOBT4+PLx2KjMbMLooYUNWkfg3bholpnkgayu3qDS4Nf16Q4Vc9hVSPls98N
IyZpVcr3ETP3kFm7DtxrZO7u2PX4lBfaIwFeXQv7poJEkIpzo1o3bUpPyyzeDOOfPpn3NY68XWQ0
wzk17HldjrVNodw99dmErwDgkkhq82ybxFWq4y2Is2/w4l9NRmBBFUrpzl4gjJO1GTNVvIikUfeS
zicgpwmzr5YixxBsQ6IDOmbq8D61WJevlqb9iqoxO3YpYtwMqqwU/v5f7J3JcuRIlmV/paX3SMGk
CsWiNzbTBs6TcwOhO52YAcU8/Ez9TH9YHzAyKzI8qiKlNiXdIr1IS+cURsJgqvreu/dcrewzhjLr
fvypoElsy8ZpntWSAdNJDgRZED6YAaLKSE2ElZmjw2He/BwKMFNxVR3twj5qjSfAa03znjkoofdG
V5+1mA9OMiV02Dq58uEP8+YqrMPYIqukOdfeB3StryaRPxl+BA16cLND0fBFzmN4fTSOqHka9q2W
P0XPAAPto3ECaGIArbwiHRJSfTQFN4ri6aZgFBBDAMCOxjTUhaXIukkZwlAwxBWfKkCgOJZKd2E8
TEDnq/R+nuEmFrlzF8HkWscMHD46gVcFNiUnRn8T+P1nNSxu5qZ5gj9VovaGJpk5orq0CHadFLhM
3e5bG12B9nE4MOAcUIJ7GDF6/gO1X8oNqgxjT6CMRV+26lZNULspwoHpszEW89yBGiZmyOz4+M46
g3bXRMp2OD4IkBPn2nqzRrv8QX+MO67Dt+WPw8hQ1/ppwnlnK19LrTic194DGZXVGeHIJhvH8JKa
1c9hnoq15VrN3X9vV+f/zmALBZL3Lxs25CG+/3Eu6fz2M/8uJxQQI37v1DAY/PtckqaLbzIqE8Ji
KCiXuIl/8KtgNNoSQaHwPKLkFZrBf7Rq4FdxMIVPQfSva1t0ef4rrRrQFiS8/bFXAz5Lwd1bmMCu
peQvvZpAxFkR15z/fTW+zgvFRdaFOJGRpcjv7n/7lO0vSuve2ZR5Hd+IRTz39cBQoFj3so13v38B
deT7XCfNMe/lRoSyekqb2HrU084awuopHhlX1trKwPfX3lbDebkpDA8SYtRGN3Umph0wxU7pCjJ7
39+LoXfPoZM8mQv4Jl4QOF3XHOoFikOyLV7yBZRDM5zdf4Hn5NZuWGA68YLVcRbAjrOgdmINdEcs
+B1rAfHUC5KnXuA8aRZx8C3NcatGhzgAQRrUxHvunvMS9bMHJ9ExaT+DqZkX+E+5YIBAd/x0FBqz
9OCh2rjPTfOBOqY7e65MEPZOaGsCA8htNV1HUZJeuMs+PUAYlIiuxDBZfY7ZQCHiD0iXcnFnOCpD
dddYx4JFeKOyluY86pWDGOATm9Jon4Vbs28jO9ik5UwQd6eRaA/YYnupk00par1XbcmpUiBSshza
bJC+sLu6VXgx5HzTdMYxHk3nDuXN/HxJFyCTG8/bXM94Sau8PDOUmQmYxZ7WLpwnB7JTtiCewgX2
1EF9+vq0uYCg1IKE6hc4lLCbXZKB2Fp1GgJArKdiy3FD3bYqm0+B9C+K5sPZZDi8R/rxoQVp6jk8
qmoBU4WCYXA9D/Hp9wd3gVrZy8PX58p+QVcsyKtygV8RdCmPARKLdbegsRIq1vqLlsV8IP/iZ9mQ
tIYFqTXC1hK1qX9wld44Ctdv+QLgmhYUl1EC5Rqw0B78BdSVLsiuCnaXWiBeyYLzonYF7LUgvsoF
9lUs2K9uAYDR+J9uOzuK16SspwjYg/T89S9jLrLf/vX1ua+HafnqNFAqZ1bCLL9jTCQqdWe3trqr
ZzyctlIZ8Z72Val8Hzb8EF4HpH1elxqaB8nEgN4iE33UKAmM4CHI/LuivipMb7jzexCWuRM/2az2
g7o224aYBc++zxB0iomTZduk5Paas6WJIS3IYpj9Zv/1odbjvnWyHg6ElOeh7k+m5+BbpBy98rRn
X9H0wH6LVaxyLgE13aUSNArrqRGHS1I4FgfdxH6IWwRqE/OloWqqG7NF/2tgS19F83j2rEh910nz
KUvVXKQRvHazIKnJK4ndakijK3FABBqhMkYxUX8XSWJQ3fr9iTEVwXxNtnfjFn1VDt2qZljBmdw6
qWHm9L/8y7UnHJazdywDsfOVNu4akb7P1Vy8ucG1EkZ7sIv0hb/Sh2MTqlvPzGn+ZtY92S4QPbyT
2Q3eg1B6P3U1vZB4QZ46gXupQABxX3GJLwye8FYauUMnk6yqyUueoM8+NpbVPLWtU10QvaHVVGgk
w9xQ140rH7XxTeRB/Bb5A5kbGuEy01GcDzCpLUiWK382p6fMYwbTdr7/lIjw3FQiRozcYo3tdHr7
9WB3QXJbduLiGGgWKA3NXayNlMwd13rPildfz9mbPfpim6bXWcWJnWaqsWXwk92TdEW8WC8Ocyrn
h65qMENUqBOF3GhiOC+SpCHiuBx55bfD+eujXFMX1TEG068P63//tt9/oPHFC+mM3eHrO37//Nf3
DnZXUSibwFX4b//+8Pu3kY7hwcOdx83XVwM/F//0fTORB0eo6Q+m2cyvFfoCBG0ieaynQRC6ZyW3
sugoYn3vLe1jf6cSab6YUdCgEOVM6kyF9SJa2tSDfoHDVV0PGSUY03AXPfCt9HFuDHa/0xhqHm07
eXdF9WBUYwpbKGYbUyP+2MboTpnKwzXKQNq6s/ORu63/nM8ktomQgp3L/APl0HgOauVtnJxD/+A4
hFY70UNUJ/FDmaUa2W4zHL4+TIsuva6S4VIlgJWIKMTyWttE1mTYrqWDvMaLN9LAvCuY++LLJ+1F
LxW/kd/kdhkArW2Axtjm9aiDEAKS9yOHw/8CwkJL8c1k4wWQ78DEU/Mt/fZrUmXMU+tbPkKZyj5Y
i5I00gXJ6JAuejddBXZLk7v8OUUDAuvwI0c6uXNt+u8tTWcbzrsDRRIcwfAzYHX159zYDkm9zA6g
HY3xSG1sW/GFZNPkSqNUh5aO9VU12IsQv62j9MJC7W7jKjQIK3WQP9gOV4nol4D6n8z52l5bQmRr
078O53VVhe0maXp+Ye6bTVkxDHdDeBZDmvbrNGWPySvzGBVCr4JgoJvX6mMcM2QwbVoQgpKtokXa
o/bYdX3FSDiagU8wZf56psFB39pWDvPYkKZ8qcqLJs8F2H26JhnlFHL1sAnXL6k71LyPVXplkoMc
IpFcF1qUYG01viCPUrGi4R9a6Saw+cVQG69sgjXpkIFzcuLofULhQgqOr1cyk4e4HuSDx2T32p78
e630XVO43o1lluqpIr2uAIZgJ2HE2kETNy3M5h2f/lUiOdT3jvYOfaSCW9Am4T522dxEPFDVugF8
JwNpRWYk3RJJYO06VY63jcX0PLQ1e2uW0K63SKlxrPBaQk9E+JXDFCBBG7YiDfgg8LkYXXed6q57
7NqEGhZwZ1LEYmkt5I9FUnYXZw52dQkbBCE5SvD0pxGghm6MA2mwS+T20N/LTpTXQUa3kEL5OmDm
dSaNKCdwx730RoiJu0ifw4mIr6Agt8YeawQ+bngaehFfYjBK9w25rFzRB996HPrR3btONzwY4psU
Qp7YDqD1uuPeaLN125jTXccB9lyDoEjqjrBbUcL4NtpNQXg9zfX+aPUoeWujzbehS2+zwoSwQgAm
9klu7MzBnU/5TBEcgUDum6SBKDzG974jaGoQkBvk8RNpiM5JBZ5xTiUnjqCf0JhsDF7s66xg8Uq8
UINNCcu1NSf+tWyn19mri3NjDyjF0nTaRFSXx3AIwm8GKqDRRkfkH32jpV3hOePjIMpmM+Sttf/6
kEzKmM5vDR4gZotpPYz1YV+QA/CkKp/hSDflDzaZpyJG+mQjovPMcHxi93xKlbTuTAKZ1rKiHeEn
pEkUcpfYrffIbvPaRhLdPQK/eyaV5rHNsNiUZLveR9LELG+p23K0OFxOs31MnA6gSuQy7WQcIKY6
/1GEVryegyy46ce4PtVxwuQiddW3JAYuMKnsh22NTIF6yDjow/GxO1EBva2UT3IcrOOQz3Irq4qE
0mpxoziVOAZRgtt47FkSwN5ty1i+SK+FTCDfK6LgN3nrNyeJhhgc0a5JE0qDyp1vhG6f7Bqb99Ap
cbSVJTf0QsFcOUQH24zajq3h3lkTIxghZ30uKoJ7W5qV5vwA52TOE97ZMtXqpKXhnSyAoFls7Atc
Pw9e0tcru+vAVcDIRGvGPCuKD4SMUZtb2mAs4AcPQ5ZSElkwZWLHP9PbzhfpZRAy922TJcvdxx2O
PTS/Y3Nc07zlgk1JsmLlE6u6U8NBkiW6NDjs45QWP/NCGsjJ0hAB37yfw6iF+GTixlfuU7Oc5xGu
0DupHAgA2mxwDxgvoT8XQAGQqcdlBUcu7olyCo3dpMEz6FROV2NlNlfGxI3fme1xSCwAeDZ5YWDQ
JmlMZ6uOq5fZvy5Nr9/TLRPbIFyUQ5Cn5E3gDRxV5u+5vWmEzrdRrBktMDAkfrj8YermRTcd9pp8
hAinzPUUe9+jkbSroP2ME3IuWBXW7sn2JAthj7Ms2QaeH6xTI29Wgy2u9VQd5prpN9RZBABvRT/c
VUwuV3ZJh99Jg4vXY3SKcbuWbWasZsP9UCNggsSEtdIkw7yOZLkVMn1h58k3g196e4DCm6omOEBV
JVbizHrJoIVkUgDnZCG2BNNwgKbE9JEfiLIAwIRl3KpuZCafOzbtOXAnTsUVnIOODQFlHXXLzxE5
a5LNMI/FiBBBGvnGjj+MUunt6CJSMLzFJzLIFrGW4MnL4jJkTXnoaNKuQzwbJ2rtn0T6qGPedta1
qvK7xrS744TreF3aHP/ECOwomznpIHdMoDIW3ns3xeTZcFpVcV+dASDaOykcfK5lm75W3bBOzMJ/
82MTEE7s2Fck93YQ0M5k13jnSpRDvzLd8S4vXnE4em9JWt4tgtaVrLx5Q8q3c/x66DDUk+AW0ynu
krPwQ0ZnoUJuF2NQMXtpP9nATpzKhT7W1M0qDBQxiWE6HHxJYBDZxbE97+NOVfsBZgKfKFddW/uP
QVTbW1knt3kix3VnLzAN9PUobicGi2YzracovYpVPW7MyX6bZqfbdGkE39ANd4NmUsaOu9PGnG6p
+6/ZKlnOXesb1OiANQfH8OzFhLZEdGQdhiMG+gjitrbebO4cY2E0YmcaObo32U3JiX9lMo/oMyAX
GYAAuP08tASmkVG2ajPm54s1d5ZRt6r85HoajKsIk/UmTx+tvjl4nvOeuN47xP6LHSbDDh/3iz9h
d/Hr7tOnegNLE+49eoNrcnnSrYOV30P6tdG4R4n1ZuutkWYYjfPdk7d5xHTQr0FBfD3onG2qrPFQ
1dMmRP+9bRTkLZd8Idw0TN21eakDBt5OfMw5QuMIzzqoLOHPuB73/SgXdFvCy+AV7b4nuNOap5OV
SYaJjNqh7VTUEwQZl0mEJdOB8WNhSaglIthoMMgJbpILHZOOkF8N4YfwMhnMb165xG8bzSfZTRli
zWkle2Y8QcU0HiTxW9oZ9TpiFEqNB6ph3BNSzhoAraGQ89qEw73LML4xcOvXEXMWiI8wiJIYHafx
0eN1IxMDs1L6WWpGTDRk2zK39rOXMgfF8l0k3ZkIixIYCTYgQjcgxGXM72bdrUOSrNda2qAte/hO
GmVKRgG5IcbBNQlr1vSQt5Ll2cuR2VfTuBF5koCjzIbVRGYUzkAI0WnMpEHG9odv1dVtFYDkTIQf
b0fEcJsmYtzGQnIIZFnfqtjY1Jkd3c928zSKygeK1AIdSHDVtzWBnoVtLPMBcDwW14fohQJyTpHW
V4PDoFv1jEyCzk3unP6qzlL3JUCpdHIaqo68OUdI0a9JhSoRZfAQhQUtM8LiLK8nOLTtYS6gmqJV
JkAzye7eGFh5pyjXOG9gDH89hEGdH4zeuVHJVFzn1EKIJDMTe41SG8cK9JZlKHtdxCh1O+ltm5Kp
SVhdspU4IjYup6LJ8uobCNIbr8TX604WedvY77D1HmXkwsPrAetNTRHBkM/Te/clUu37VGUZOLi8
frQk+aCdNLK9Qur4GMmCAAuLcG7CZ6rHPJiGtZ359GhaF39i4agjivD8ZHmet2967V23jv0S0mDZ
GEWvNqkXxafImawNloFLb6c4CwGJEVu2Qehp3AZiih84KptrswyJcamE3vUiIXK1dMfryYqna3P6
Hhk4MU2HsXNIA0IqPP+mP38bGmszlOYjrZPxmtHPhF2af0W6vJDSzmvtqmnnUTjcMkW/yozG2rdz
TEypDlsAYFmFEI3el4H1MG3q4C4bFySM4dqbFFvif7PR5/9hkaTjSHrh/7lI8qb++MXB7/z2I39v
uau/mT42ec+2XEcQp0f3/O8td/k36Zm2YypJU/7L1POPljt4Z8tVRO54tNTpri+Syn+oIwlTkpaF
qtL0PL4JIsB/ITHpy6D/zwl8gqwKbEgYSJFnKgjUfzTw9zmsEyvuKHlpzFKFbeYxYOL9PdYnT5Ah
mnQ3nH+doWSojwwj7f+eQM4LHv4sb397qv9RdPltGRdt87/+p/hTCKCwlb1IROFZg/SQC+LgnxkC
XhHySeKKN7GPF5LYcxqq+QxlrHbvTJ44UUZ+qIcWjskUbzUioExF6hty+reyeQ80BD4z+0hSv3lj
S4VcmBD20FZyb5jtVhcNoUlV91ojGti2XXRuiBpWaFLvyspGrTkYDfIm4IQiazdkWzEcw3RN4Mto
PfLeWjFsqBD+jGipprpGyY8+PYjc9jx7ktNZxY+aPbaNOUlJLQsSdtCwu/XD4d1w8GvOPcaRXKMO
iEN2hUKyB0qoICg3626/mDnDuR9ok1jfGynpgc71DavCFWOS+UrmUB3x8KMLwPmTjOFH28T4L/ry
o5pn71u/mavhKQiqeRMpvqtnpUvrOoMyWb5anepuSx8ISkzP+s7TCmUhidF3U1GZmwLnyAYb7HSl
e+aiXaPqY05b4t7wCzpmwzU1VA1VymWnbJ+LAD1COoVosOPxrRQG50+wZ8xX72J6ousAQHM0GxlR
IO4dZMlj4ww3SV4eZJd8IpET68HB2C+t/EMlDv2FFmUYopZ7vgQyrVePTlg8DGPCRlrb5JVaL3ho
OO+O/Dcd5Wx7u17HNtTBQhx8s7jFNHSWcXJUmUDc6T86AVtcVVUPhWrN5XxPlQ4KORoKCWJ3uOnR
7XLMNjk/eLugABruZkgOJc18r6E/GxEI2ztgj8JT2cbf66imhkeoAV0N5Z67sgOAimWgX7VZvAW2
vB7S04DcI0/Q4I6cFkeNjzWOGDHA0eTUu57cch8QWTw2BY0dvioD7xFPxqeZelewOdC3hh9ikuRU
w6l2CG86dU6xJzXykZyuC6qfu94rHpgzAVOKEHARwRWN6eeU65tsSFAWeI8QZj6dxHgXrnVrRhQN
lP4oOlB2lg/VrNDZlQ+WWwEC52/0q3o7ZD+y4TbwjV1hTQfM/z+zPH9LyDlg+DO/x7VBf79+TXp2
u2dtp08mpKxVndSv0bTwQVvxDGTpqMicdVA2qNag84ApYu1IzQWzwSaZ8Ic19okcOVsB0iv6Dibh
MbF8HCfVs98AXsPj+FwIrFqzQIir4VZPkaK8hYTI1Zv2pGD4cfINXy+FCEyslTPgwMuA487+ixGF
ctXYLTnwUAcGqd51Pz+rJfMsSuoEVYi774arKTFvG/ehqTht50P8nciune1UD06rEAgg+rVKUJW+
OFkqpetge5DquAnSLvoYBurqloIqLt7amPuKeDLQx94ulrf2GBKvwq3fyJdExde1ZvTDfBSaH+qh
EPxS2hI8PHKTVPrVKkDlanMfuNzY0IS4RWNSjYEiukl6bWK7Z23+MCS3bNanG4NhyYoGggMzd3id
fOBwy/su6+nMh6OEJ+3uiSc64BBHmvfFQ01LlBpR/pHn/SUuJRnG0Uc+Ceh0DS9768BLHKY9f8SZ
DDxEjCFwwUnLZkMjA+PXON/4eWdso5k+cE4aaJ5PehVTtljq0fO6+1zFnNQnesUJg020fdm3yg94
mX0L8mc5gUqnR3UpugpnS9NhFIyt7ug5iCBEw4l48q9KizRNwAlwClsKfQVyej0DAlvnTuLczj7V
lc0xZzNg5oNxihSMdtG30GFEUDV9cYg8J8eT6e0cwihX0ML7Hd5BBLqI9H97CDGGr1wj6086GZ1T
lPeUGFPlvToTXetptAFDaJKml5bjV9+xGe14S3pltB0nWdy1ATPHKu++YXXbhlxkhSAlyn94Bomp
pGN3AToTqTHnDwNv9zm4cr/3lrczDLHzOBS3I8gBJS4F0NSJydwSlDJtYhu5uMfV2nhhYuxNgdiw
EpxYmbKeLX+iOTkTM9Z8Ui7ui0a6BH2/e8s06euB8Ic9c6p8P7qq26RT80DMSbtt1VifiLO9IB1T
94aLLSY1gnPuueGlA+ddupcO0O02kcPCfTaGBy+3EOtX6a09969squFNQZv3pieaZR2WvUYYyIc5
Qvid6Sa8DlbXgJTEchjVweK+wVJoTPVPkG7RlU5Thda0uJOJ557zuHhFmNvug8Ju2ATC+oebXTyc
6h9hRqScLTrvLseecRgoow6FzEsSzcUnSP8hIrfXLuguF7Ownz3r1IJioO/+VJTVtGsmqKNd617D
tOjXQdMam5Ztc106KVSIIcwPhOee+tEbiHmCXVqMGrKnT2nlyZ9Yr8addArOw3AumFehC1jVyg95
YaunYqnVWbh6UoCCS1U3LYOAEH7BAvYMocGK8CaqOGlYXQVg1Y4By7pxuCeEMdTQgCZD0F6irxZw
3t/HTRCsTPIMNoicrKMlMP+VyqrRPQ3WWXW9D0ZT2y+FtvX7xCJVhq9pN3RH+l3E1OtXdkrjURTg
PJSoXv6/CMaGgSWQhfznB/JL97//LftVBfPbD/3dsOT/TfFCKMWjg6tySUb97Uhue4v1iK9wtsW5
70rUNv9QwZDihioFEhebMwGj8vcjOSoYm/gWzPk+p3xO5v+lFDdCXf4ogWESYnEQ9i2bCsD9NRN7
RtnHYhk2a2VI5J7ZZz1Qbtspf/G/X5P/4NwNMuBPzyMJiPGU7Vm4ovxfTv5Onls6KWFmdkHN8rmM
MnR5KA2AgzOnH8cs4Vhm47rw0EUM30t9U1rbgAHIysqT98afn/Mu/PzrX+pPVi0mvBYVkWtBMbK9
L27BP+XX0bGybazS9MaigTl+nn36s3vO4AAm8/MsAUjSBBzc+F88rfUn2RHPaztL+eEvyDT3lxzy
vg4yvJBGtXZKcYBFNa5nY94vz192OKcy5zmYX8c4fYgnD2xKZg5AMtVK1iwDf30Fvl7efy7IgDKQ
nwsMQC3uODrsf6yGDDc1cAvT1iIX7t0o43cXHyw1hbsq3Ppl+f0QYDyPWl4DZsR5lU83k9PTyjPi
zzHEi9UF7FG1TQRX9D7K8TmSLbR0Tm9kL+zIOL9XNBzpvuEfMprpREOL4T2wA5j91W9dg/+0tuN9
9OutrFzTpcDDH8j9/MvfYg2+E2atIs7Btp99Bs3rNM7ew4wcgTpAwq71dPrry+csd+2vl0/ZDmdK
2yG90f5FQFYMCGu7hIkaQfLjqk7rZ4a/BBrI4cmSI1AgjpHhmA7YTdkwhA8R1AHUmzPUXBHLM23H
vOcYOrUb0DwdCQCcxlzYQ6rb2adeWE+5XzyWrQMs6d7PFmbrlHwOxOmuer/ZWX12xRFm07nZexmM
5eav/7r/4O3BomUvCwNpTMwu/nhvFKLMDbeRNe6v9H2yknfbTz4dCc+xoqJhirEpUpWtyaf5F4vF
rxFQ5CkT0ix8hydlYVS/vD8KN2RmPuUoOdsIVlRy5tAH9qvLPpkDgzIaJRGPnvX213+utbxYf3wx
XQtPKVQUyILSlb88rasZs5LtDuQ59eQewQmyf0x+gfcj9TOGTlSaKyxMxG3kVreV9uGvn/9Pf7Ui
ktO2aLaAS6QJ88sK2VVBak9z1a69/oXkaCx69kQ4dPZuNd19OA/fuX//xTvGYoP545+siAhFZMX/
sdP9qR8DGYMDSdqCnzAPbkWvY9IYdDXDWHIZT13w3vu8V6fI+jAZqE3+7q//5D/dYTwvHRpWYBMK
pfxVf1nBOehdNpy12asjU9nfFpyMBjndVkY0m6+1Twpr+Bd/uG2LZTX4w6vNHYJyE7zNcglsf1mk
/2nxN0s3dhMPoFKJZrOboaapUT45an6OJiprVpJVRtaUlJ27bnSbr4XLoCwJjZWv2u46q9tTOV6G
tozXw8DANmyRecy5uzZuMLKekBKQ+EmkAvHQG02Bx0wR/EREVWSaOEeng63Fe4TOJMuiTWQ9WxGC
ctUlehP3prPObBctIcOXmAbRqan5Rbscigvn/O8Dg6cr4kVOMXOsq5DytAGfHaZH1tyrwFM09BsV
XpcZ7AKwFeSXsDLBa2VQ0vgtSr5Yys0wdcOzFuqnWZM9NbszyK4ptw+Ufd02Y4N+1TZMdXAs6maR
ct9X8qQ56mLXEvYRP27/SLMPpQvj2W1b9agwAvOqkkl+aUD9hUo+V5XRr/MYJ5gMWeZYSB8zOEQ3
xqCHXeV6w0E1DSXKWG0iCdNrMnsT+TlWIRYzcbZygptCy3xSELg5VoTbwfPJG3cjD9wjnWcpujeS
ZwCmlwO1NlSr46z89yhMc6BfZIyFJV63ANn/veeIYJWnHgqO5cO0r8/s0YSYLEMPK/LT20aXkFWc
+kNHBR/FQ3yL/crE7ymCciYkKUEjSUxZiBCRIE7YF0HlHtG/nQxzXvVNnN3pwQOcBc1uNcl8sQib
Yt2Bc9kMy4eeEMdxBkE/R8SkDVJ7T01OvIEB76ttSVLQKTOXUmHOJb0mOwnKRA0lYkcN6uxzt2n2
tgccOiXq6gkrzBapR35Pi7M+arfH01dq2knFFJ6+/tUZOT6saIx3sZHTHvMcc1eGXENNjThMg76t
RrhKyOxPoy0o0eMgBzSZW1e8Og+yqKNLRTTJJqZPth2lCB4kCLrcnB1eBtEcRVGzYcUONGxvJtZM
9P5NlCM5linxdHZFja8X100CUAhwP6TWPsbYU+BzNKMHMbbf58w0dzh/zbO7PCSECJ818O5tFAqc
cEXn3IU6vR4qqcgZyZsbodDvTInaGGTe3jKuaXbFlIhL2TFfSW3svGFXZsfGHvFxk7az9IG3RWzI
B+3a4xY4aLrpDYxkmb+oQDQhRsE4fjTj3gpJPEgqaR2yJKpPuki+NSqo7nUiuLgjNuRvUFHys0qS
/OwHd27eWLezDYIjp5viaDu7fD1wNwDHK/ZBWjqgaD3nwSZyDeXlXgVp8mw2CU1sbi+IRjYRQtad
B9wc3+bg1Sg+yT5cd+343YnrcofUes2wN1jj/iEbp0nbfaGSHV+Pr3NYKFI25sUn82sYSkCmJZj4
YZL9Jbfs/MaWpK6L8hlUt/0g0oeyJj0WjXJ06aG/rrol9tAG/Hj0A/o+UGCbjcZRcqk8jJ0qDJzN
F/NHmZOHqFdXVwuFMXFsvC1L8Hwv1HTVjm9V4Re3YOsRr9Dy3Ha86Ld2Yvvb2BiJJWMo+dCeiq6f
HpTpnWr+vtsJDdfsKv8pAk0ZDqa8KCYFx0Zn+8Sco7UwyDyicamfG7O+rqq8OI8BSMGy7s+zFfXn
OHG7c5gTpkIn9Pj1+WTsqy0sr5aMriQgQQdRijt8tAAtV9WQfuYa9JSco32sx88igEaSfE7d/DwW
fCNj232jjVfYe826Oc8j4gaXLiksycKBkjDv7MpIWLGjTzFMz0WrP1R7Ke3kM+CIR6MwRIsYwjsw
AON4A/3DsYg3iRqBWhm5vkqjsCIYY1S3oY7FOUodtTbrGNfACEyBZvR9ZeRIgOFdSo2czy+egJBd
NQm7TQojYmUM5XXvtDdNGOWUSJ5YO/W9TVGkB7qgUefy3I2/t6oo3IIuvyBRInrDqNWmKPPj0Ey3
SjcQBn12UYed3VYVKO+CkxuY5XGdIOJUsfyYq+J7GXHEiWfn2QwHJD8NEjNhv5ame4sFE6Bm4h5s
k2sJIou2s49AyI9DOqvnPBoDhNDTqXS5AFPHr62M7L0HiDQg7TXTAFBP9Fn0ExkJmoNVUhkMIOVb
2zFzYJC5zZkkk4gxnlhIaG0zyV8Kr+V/cTncV0ApTBE+BJUoVha0SponQwC5P7K5GqCQqU2KyqEh
w/nFQG3WNHdlX5JKJM+WKhFyepwgpz597y0yg5M7SRtxbPgpLAIkWkhzX/njTO9VXHdB9JlYHMSD
viTPpKByUQQ3ZTn4Y50+l6ofsIzSFI3M6OB700OP/m0ll1e+yTp7DVv40xFcAVM7O2dIdmGhr4bS
e2ITJiLIJG03gfK21lx42vY0+9VtZlw5CQk+SDER0Y35vWt2n03BbTpOnPVLfpE3X9c/BrADvUOx
WpLUvHYZya83oh2ZlHtLJTk/1238ufwCquTemJr0M+E09XX/I5E4BRR4Xpl+umN/bwKfW8/MotbW
SLnmQOVpICZljxw43gfZEfdC9Yc3L1nLH6IxfgbImKjV+4tJKbRKcCOoB/BPIKoESZNSIqAi3tPU
8WfDL8Gho/IQ/WfTs15+VyBL/nbOeBXCdiILgHiG0Ihu8IcZa1mIe2Mi28YqLXHI5vfK9q/rMn23
se4nLRd2iOL3gfTrTbqXtQAt1780jvNk2Pm0wXMfr8xHYfNCoeadNipkLIegl1A5O2QfqZ6XAsYW
83OAE9es6/eBYne5OAzc87WywzcjKIktG+7LaP7Mml2ExKt2TVSEy1U0O4uQqyuRh5/mFL3/H/bO
YzlybsvOr6LoORQwB27QGqS3NFlkksUJIskiARx4b55e38m66ttqKRTRoZEiNLj/rWLRJfKYvdde
xtRpATwv/DXg49A2KCNhesm1QcwKBVZdQzLXax5fHoxXV5QH7NRPVc8H4B9C6LBUFilLiBnbkwbT
F3yjv8Qxe0K1WNZY8bvzm8AZ/emmYY0I58XBdmmoX+5YfaKa54kuUJ0A97Z2mNp6gbPCLN2HvMqi
5YyuMIs4gwLzcWAxI5XGqwM/M8/GckGw8OptZsCaNPQ9vAW20SQwPuwIDLLDnySf3/owOIylEvR1
PEX167QD72GQx79iE5G+VQDLQjPTGxB/WGlR8lmYA68JF/a+IhsAdv+zhSFiF2F/jbCitfRjVPO9
rLH0GIQNl6bQIDpjflahuCl5i4Wlf8JU3aoFW3HCdQUNfKfWet8ieaS6lQkkiZE9zFyR1L5xIs9z
vFSzuQtNDgMUhEdKhZvZUkrdu2nMV0Y9/jA5GRYj8uWFW5Nf0oq1ORmnJrEfEhg/C07CG2Rgk8A1
EPGEgyzRm3ena89i1D6a2DwmfviqjKIs/RppNsYL3eUvYsQSGnIOSc26RYOEB1/uWEV4/frGklkd
RYx6/CSfRdHwDnHoGOoA+KY6HNoguanVJMDpqURe1TeuXTZuuBucz0ZEN8PiczMFjvkDqwP670Nf
fAaKOx6zbzmDePE5HFDe3lKPkL2E+7bmpWoz51qkFy/tiFsf8E0eD6fGFr8dRfW7y4eGxnzScHAU
OXfKfbNXcwSgM16lw4Zs4MYEJWQoLwIN0nS/xQQ4+XEShCw9+e9ut7r/JIuqhDkbznwdfoVp+yzr
7ObFE7+tZJmOhX5M+fmM1f/YX26R33KfhzKK/KcGNJD4qnH2V49GmK+8AjpuJte5wYgrZmRHOuBN
H7hsOrX0esKMOPNuDP1ZRIX2DIUO8zntLIZgU5rZrXT7X4heEE3wlqr9HYSf0YAvOmw4N/C+6CGW
VtoR86T2fNYO+K3Icx7wIPuWKeL8Ms8suPtZjlJ1XkLGUktEG/iBTp39WGrb2xw+zElvs2UzElhC
Xsfn3OJx32/OIXSeGG8QV0lsptZRXAQ6GE+cL6YjLsPmOh/4VDfNp9UQvPUS1X+mRm5dUn1HVbrv
BG7pfs/oFyRrIwoNy2Rui6Lo1P2SciyKncJ62PqMepwf5Egbo3WfDDIiR+41gLlzEDylwXHKDHJE
BUPchu7RnjHg6zvKGc/ub+PoGH+vDi4b6L8VaEP9g7M/pUEOXWzWuk3nBhg1salGyaat/floqoOJ
jEAgqD5/lYM+7iVCCWt4S8x2Z2XjjHgJau44Ujp5po3ayp4OM2zjwOVAefAyJVZr9GKlF7MOFqi8
eaaLqLiVbI4OBNJq/BGRVA/+Oof5eoimF5E+hXryYxbJoZbivXmJYt44HEuSjTeTQ6axNLrqi+1F
jmbHDsc9joNU89fFqOuok+t5lfBymr4gUTdsVnq5NDNEW87As5mUMbv2x9NhaJvJs2xJ3KnHqVra
OW6pFhQR4ludmBOrrMZzj+7h/gJqXxWGuQZnsTw45GXyDX96H7MaMaSvRYXNEHyzBaQ2aHeJIkqa
uX8KcKBemiNmirMR/q6j6Z3J47RKRGkSFTUc8d/HuyovfnJVQiXFDe5FtMLoUzPmazPb9rFkVw+0
d11eLxBa9DALiF6sE9LiDGjEm/haoa06NhVhExUhfYMmCIOqczLi/HQRWqS+dPNjLd2vgSjTzuDa
lJJFlnXF2uT8PtyrFm0gOyh7MRIkICJgS5SZ+JJju/VNWOfO9JQms7MU/iEkXGOpKa8/KK0bK8bh
O47YfI5JmJ0YyB1TZ0BmuyeYvR3pO9w0SWVci4zayhhPskDAp0WEH9U9m6B1uWutLqzwayJNmLXV
MVpWn3ANzZSe7YDbvk42OHNgjK9zdZOzeU2sc1F/Jzc5c/9HMczQ1Mc+RF0pgV5py3DaRMjW1Ujj
juD5jfYyqwTjQU5k4SKwa4bfUU52Yqy333VmXIF3vFWmTgbDNh+z3D+r+7Zg8a8s/NUXQ1I+ClrZ
OAO3RdJwcnGZ3SHGSJeII/KN6/g3L+HiisnhdaiD6Qi6Hx3BJRC0K7H178JNYadIhlRt00wU5iPK
O9bUrZ7jk1nWO6asuwnLFaOSGqNuvplQcDGGkQhvM0yn2jSmxPCd3WTxAGTBUrL7Ojv2KbEadVc9
dpX7nHq4cnJqnAcXcYYV+Y9W7JzTjhvaAMuVAdYJNtAWR3h1kH31QJOLkZpBupetPQm7/gkkxFTT
rI7qSDXL7IZp1GKyGVWWTV6vw4AQkV7GW39y3jsfXg7+Df4asGUZhjAwO1S9ADDVZ03Qx6Y3C/IT
g6RdoT3C0aK2iHyMYHYbnfFoaAyHMEegHHS3vkMzVUA1gCcQHTyPKLdGt41NkISrROHpuE9py1j7
8FLyuQJoHps5+8bjrqGouJT0fFXVX5jSEnBX+6+m+cO1SWmO3cTSd5dGSHPdTwVOq4SFnBwqJnQ0
3UXmHmGTKd759CmZokuJOQZirzChwlignVjsuc1ByOz924IIrO5eIf1NTTXlxtZmHE4TiEJAmgY/
JLnlKboAZng/lhFzo8aYU6kuJUd6usWd8ncaOQj41FKg3GT2FaCMiaheW1sJVIZmJSKRLI2KcNKs
qcuNH888Xf2M85C7ADlQVx0gMWaXYSJYI0n4NTbuy8gB2Oi+thhN6gHe7mBBj3/jbicGlQcXSVZA
NwY/A4AWeWtGPqHyo9KAZr4jY2uv3u05ZJqv75tCuVHho3Pf3PMIiaaKNeyH52uiZjgBk6BJ1ns9
MV7vFaqr8dSlkePhYD50E1aDXk5iaKR/MuGHhs79QOVvrIjS8AWtC9rZt5b4jfvuVJW6pbrvThIV
EJDLYClO1gTElubd2vOoLao2vbWB+RnRSasu06nma4wzSBuaV8elYhgd8doZkGEml/uhFrTC9tw9
+IswNY8Ce1hWTpYCNfyha1tM3oMYYY+brLY84VHpbrXtMvflXi55KfG7khY0YukZdfPZj/zOEWgA
M5xDZ/aID2NKFn1Mfoshe4EaTUQkZRneB6929zsZpz1vsr92Xbw10iwlfFFdpaqKKEbz9/ircniP
0FUASXBemsmfNKsvVZX+jJIhaB9eiQr+Aanm9tbwPjLTh0LDHdzyHlycEhelOhzK0CVRdcig/Znm
wkIIU6doP2o8QkB1EF8QEqpjEQfdEjYcmyDtG2B9Ey606lsr72UK50uHFEPvo245qw2uFsoo+hM6
+a9oGl7u5VreikfdbJ9nJ7hqU36llquQ6LN0WooXYbxwU4VYd7vssxDyNDSLhSrP7mNFP9Cv6lFa
EMnQnC1DvyHF3Hm4V/mi5pt4nqoyBC9LtTe2+hD5P7f7oqGXoiefaOpVTdtXKJ/18nPm7D30eHNl
c/KatrzVf5ETPb5NYQWdMHGfjZE9hwQ+WPjZVCxK42TpZGqo0kZVF3lvYXaEsyyGjdE8fiskXFI5
YgL9M/TUE1B8nu0WClZEJLbhkpVIxGPmzZiaDOrwzSmUHI8xp4DHFY9DvlTXiJ3yMgTfw4sqgzjZ
rRumuCspgpvzR6o5UtrsGyO93B9sMXM/KWwldV+rISPUR8IBRA3C6iGZuTaGgshSLG9csXDFSzwr
E7eyWWoD1WSbXa2x2wtT+3Hi4iGM8H+Epr4OE5aWjyUNhojRLTaAgbSB3RnF7wmgKQ4PCcetejA6
pJcVbca2hdhnOy5ujGr+JXzys/AjW4TmfNUj5Ck12tpOAR5ehjpqKFoDeYnxHAn5CSpEmMQcwF4C
w5bMurCfgKsajuOl7dCngf29QoZI92681wZzgulivkZD96a1bOsm6qq/Z2Gv9nyNC1Fm8RT5NdKR
4Wg6UMT1qkoo4id7nF9AAa4oMqJFbT63Ba+kvyJW6la6MdBkSH/X8ysu6YijZagXjGLYNi7W0BUG
94LOsTN4MIgV7cXQu3T4vwM5Bdu2ZUWbTvYT4acVYU83x8bV1fkF7stR+HiWDSXPBxyF4IwXk8wh
V+eQjpvvyGjKzb3TbJ3xWOkdJ7aXHnMLni4hBd9eT2Su5Hq9A3sGrlyZeYugKi86MBTJBEkM7bvo
shtE6efcMt8I46SiivFRVsjWfcN3lf1ZhRyDFquNjdnQQw0Hdd/1GYsEtaq2hAtMjFGw7PuSH0oR
d78K63K6Vv14VEe20UPDQGrjLqcKK7eUWzQg8DXLboURXEXCZVvIzzai07cle4DyClm9+zgYTU0g
/Zyd6MLyZWuz3Q28tqdGe9TlAFnSKdH1teXG7swDGQ6fbFCqOxMoEFMHAsJTPFtZ2iImzzcpMfb3
BKPx4jLjlSC7/kI23YsjtdO9pVLVqKkK+1bUu8lBfaYng0mDCiwWBWTn+OAHrsXL4bzLB9Zl69Jj
EZflm01GUjOrZ8A6cp2F47q0R+NB17jImWSvGi0qYZiQGkvMIiEUsWnvWg9TpzJaFQamSkH1G9d5
HAAHThVNHTx69UPddBlseGz3hiVz8dwtZUJo69j0W1hnxTD564pYLHZ3sxG0KyvLYYzMxOE3myHE
OpKXzXdFGKrCXH51ORFK9yNAwZMJ1kRGXy19W/5oHghPzaNSwIPqMexwWmNns6c9h58xX/3E5tDH
7hS7t7+1te8O4PcNRhJS3pKe3Z+F5VdB9re63ceAs93P9LM3u78U785oih96nAW+/NBe6R3qjKus
qfhuHuOxhUVgVOrqx6rlEgx9TuQkx6142gwzb0KS1BoGwejfBr1Y643ybPdbH7qAt2mrplrihwhN
OaKhK4PkYxZgT4plZNTW3sD6/16xFyXxzyzyx0j1J3Y8nxsyPg2HXiM0gSs0Awm44Z7VRV+b8jkb
MRe9Py7ZufThmDrIfFozV+SNbtXdm0LsS4KXzE5/mOhT02B0AqMH+ms81iEapYbigJ3vxmjZooYo
WpN+JbVgCgN4qmCLRdmOF2MKXogKfAf4RybW6gMsIYgktMLFPKhLSj7gsPp4v1tCVU9lpvswGPYR
Z4EP4rAud7hXgmIm3vwTltkGl/hpldms8NL+VdlIgBkiuAqTyXv90NTiE+OahT+lxqI1uLF4Q65G
OFxkMB7VlWfZ+bfXhVxiBAYlKQeh6zkpTG8fp3VeqFo/KTTQRVxTE1KhaO1vKfWftqczqsP4QTvg
YvKjjj43HS8j6JVi69xbFQiZ5x4lm8FosiQ5btmqfrxpj2VloBv3f9+PaBdfYsRueLzLTm40BFnL
e884qzwKSz57DUGJCYHtYUMRK3TIL5Z1oNRhs84HYOzvXABo3EFtBQMn6l1Dtw51GE6t9Jt6Z9UG
uklpv+JafbSgHwd41bGFiMBSIwgb5Pr+tNWy7N3AXxjeTtXAqnC8n6okPcx6sS/x1rEnNs/9ervD
dcNR6rG7Tub2jBHBUzEBCKvbUH0p9YHvD+vK6f0t9mJvReUffuW2vKX00KJCj2z5oBvlRIlm4YAS
m4K0cF7LvSKd02Fr9iXHt2qYmUbzluLktsAkZq2w9jsAzyO70aAf1QeCwIHnJUf4PHzX0FMJwHV3
XQlMmlZJa12loUgZXb1SlDwMz07S1NdjzQOPzQCk3/zuehZqqFF/mBbpEI6GP2j64DVes6xnP6SV
otQJOzqiuoBTW0WA/ENLDylLcUQWWWwidhkZWH8ci7lbjkBs4+TsH6+h9K5scE54erkVL6eg5EZh
1dzLR+Tau7F3/2JzdwB+xMhgVm+3dbkPeGJJhV00HoW4gfMuxpwILe+kryxkfFNYiGohmN1XmGqg
ZLmxUuUUvZqt9rsJdQ8npZxzN7H3NXZ9yP/7ibCewVoWNTlr9oPbRXsX+Hx2USqwf5g8PdpF9B33
OIpX19wFZpqJhWQc1ECSAFHLkhL1JVkad0S7lVRs/pfFZgdr4tVVJQdgKotDy7s9O8odfR3GB/eT
C5TPBJdehoRfjMo1z+npE8wP9TY2BgWGvB8QYtP59U2TVbnUpPnShmDVnscvT3u8rpLi4HfIygcK
mxC6yF8M+N5RldpxMiBVKej0Do34SbvpVNmpWe2y9bPXSbHCOCYTKinn4d4d3cHIUoR/CHK/nzP3
C1FhtKbJ1TM5Uq3OK9kHoQ6tXvDqfFXP16C8Jmrrda2Kh/tqu58YBk5o1NblquVuWnYhFJWE41xN
DpqOCkRVp/fafCLm2URiXLJi+4l8GHPap5Fkd5LkCP2OLHWHy+1+CRfhjGGN0ifKgre90r+8gNev
sFOFCmPu8TPo9CLQM9ulX3QXQ2NDlQZHWUyMt7oqqoBFXlUzrtXMRGVMrdtN0wJlv3dINYExuFs9
9erY13KJs5+ZrfwOALvD79WM0k+pcP1MQcp4SjOiKRBEU7JVtDc+HIJl+oAVxDEr7K2a1qQmiIBj
0VxJDIGjZjXKAXk2JcTYDxfHaoEVLVLRknHv23yqmpsg3s6WrcNDt/AeIjDGbR0KVqWDRgGwvA+E
pZ5wfmIOi0Kc2Q1YZd+5OsZUeJy72oc626Vor2nzpSo0M3nUYuzQI/mZq9He31MtpZ+h5b4DdgbE
7ngSdy+LuJNn3Mawk3fKF7DXd4kUZ6WqvHqcexQWWMmY/U0buc7Dkna4rRGlYadsGsW1x/5mMd0x
AnQp1MvhMjIKxV8sGLUxkVbm+rU1OqTFzY93hOD+ONTsLArxYAlq9wNCAfMe3hmB/HuBZys2djyB
jJIyCcSm6u1XYSowDcSJVJSfIXC3Q2ipTOndgC/nrtCNtzoPzhEHpI0YdVn269BFj9UF9kMzxLey
4hvWFRVNwNmATcExyIkLJ9RuDcBrbIBGTMaKmJBYgf5coVuw8X1f1PlI1VKwglDq/JhGd8vAiQKP
usCudkxmkTvFPzmRvusxx+W1nI844t7ug9FCJh+5m50MB2BNXRAVWQKYi+zuaJ0FJYJNFv5ohbNT
7W1rpJ9tDYWEl5CHlF2uav5Kmf/pSnFqHGpHEdHcRTxKQYEDnxPHIGWnt0KG0jL5OwlUVFo2cyxP
ydn2sLOlrJ6p3wIU5sHJ9/OTrXe/yPvSFTtCr8e/dE9lLflPbWRzV29+cY3UMSf1f/jrf3v5v0jX
+39YdEvSNPTAf+Ozr27t7b98523cTg+37Ptf/+V8wykGEuvfj+3//Ou/+HiX3L/o3zj+ugd/F1ML
34fI5cGV/TeOv2EKiPzk8EGHg972T44/Tpe+4u+jhDX+Ec73D9mthYzXVQxxoUNNv8dt/ydkt5Dz
/iPZ0XMEboKkd6MOFqZQZMh/R3Z0oGBOwvKBXIpwgxdDhamW1zKwzMJjiU3cMq4tgs9kfpZJ6jyP
ZFWs9YGyMYVVs8LYIH+pKVIW2OsCZSSWWJJ9kp6rhOCfUtRPrZimbWkW2t72H4vYHn7hO7mPQ02u
bUygD0U5PLkxGjBEneFlRtozDha9TyO+29AG5JnbceXK2l8xSy6WJvLCpVk74uCl7m/P7YKlWRIj
IetnLIOS1VyPI6I/6yhCMX/jH3kq4Dts04AAvVG43aE3uYsLpzgk8j1tleI0rcaDz3m3HXE1wXhB
9ri9k0HVdum8uv/V1Nv+ISg0l+stxuidJbEbUsSkrUMuFw4FRDAZ7XrmJF/FqW8e/SQDC9f1jAEk
iU52ZG85AvE0jqz5yXKFXNddAbVRCz8rhIVPc9VTrZvC3gStjuFXK8kRrvvfeAC/ZYHevqo/kMFr
n/sUE66q1H9IBNCu3VBOez1qniqFxeJg23zm8tFBqPxkl8DSuSFyUtuIUW4H+60sveg9zqp13hS/
qLPe6kn5AcJYQQcaneaA4DJdpuMjGTLLoojdQ5NrWLER07SK3Z6wEMUjxC30HzzCf9IKCwaaVVXF
57SvnT3g3Rv2NsPjnV6YzvIxN+ucUNQpXdXFlH7M5rrTm5NRONaT0GOxU8YQyyDGMDCGnfQWL7GH
syn7yP7CXR+f4fIlthCDoeCLoY3GB7RejBgq4a8svQ2uDUoFiKLOsLv/1XKxX2OuhKcCCRN6caZN
Z0JSFD6EmdQ654w9t2WK23tT99Y5TWEDFGl7dJt4kwkiYQrNSLexx5hPx/5Qt+t8G2MfGujO9Npa
0yHUyS/PnDDbtLaGBlMlVWJSQj3pXghB8JBXI08pG5u5d+C9hKJQum/Yf0mNFdpY0CZjn/RQqbCx
3sQW0vCLdoMzkrwUevrod270riXwyDNsy9au+qsUdKiaHvXrpsi7vacnT47m+OjwAHzywo/ei7L5
3QS6vTGKeN6PJuWTb9evXoBBfCDzZwN3BhzOk4HbxbuUwBbPoKfgLja7v+6SfFu6uJHG7E3ehsE6
e1zxFVOGgz2amG5jscgs2SJTkXCPx0qrD0ZirHyicra6nz3dmZpNK/7B2RxF948/3T/mJQ3GUlZ7
KS3svFuQQAZK7dWqHVi7+mNmT/f8H/sXHNlkrVdQpCF36Ic80w66RxyS2QsWAQPzyCrHMzpNvN9K
EX+KGA9veiYH3lGiw1ga+u2M1OKsZfUmjCaw1FgXJ9P9qGhxH5melSvDnYkgE2nzYPAScQSIj2PK
sCu38CYnlt3GWPfkJdWV2D7u4Daot3jNVngcSRv7XXvGv6+c3opmuJF6jjFAhcICZoexKt0R1ivO
gA2k5TGNxveY6dEyCEGvzLoPN/QFFTw83V5DNsaoqq3hqKZEt8xzt0U5Oj+PmvHcozc9jREhwZox
7YNyvMmSAKZ0AOZPkH9tahWGWM9jzgAyh0uVyHjf15Z8aMgNAAs80B34l3iYzedqxCyThEL6LQrl
amrfs8RX7j06xCfgArNHPUrIBLaQfXdOwuzVE+WXl9jyWWb6s57R4cMZv0SstMsUut9WyQBnlsF3
4tjeI3Z83bpHHfkcNr8o9fVDbBrRMSknlJIWgTRFIjeIG/EfTLRoR502PHZe/i5lx3spkCHrdls8
uQbBw15JrrQ3HLMKYzKtz7lGdD8hTiWYIE2IaMFmg/0sum5d2zjpENdI1l/oj0cWx/voFf62j8v2
Ad4r9mqAtY5rFoec8++xgeu3jLAd3HI26+dWREcf0/hL7mm/UkgdAOU49vJgiLwkAOCpDQUm/LUB
W5+/SVjUS9IbYD2kzvjiWcF60KODC5q99zscU6KgJ8q1J5aoLcho6Xufu7Gkym/Igj3c/8NIpT40
ksGVbipZqAqKmaNh1aWBeaqdGcmM6J7yyZw4CCzC2d3MPIGnE6vF7BjzJaClyAl49ExT2TThT45Z
w0445R+IEdchjwUsvuKzNPtxUw+1OOLYah1pUPGm9yu5Tv2WMbPXRu9BC0NKmmgTvPxgtH5wHJKg
36du9GgrMrKGoe4y8o1unxDpeh1MpOouSEM/kJOZoHY662NI5NLU6Ac/z361MvIXemEFr5noXv0U
ta6XJWLT63Agw0ZAIe+xQ4IET953Y7SbOQ+ds6H+E3G0nFG0Tl3L7smc/FRqZJCEMzQJy0qP2NJ6
5zENzQWp00gbEjN6zrx66yVxtCLBZUaFl83rImzKo1aXEJVmB/6p3ZymjOQx03IXNrSOS2VIzJ1S
/HoQ/G7JFKifsPXy/opH/n+h/DKVFLu3PwipSdrAxemr/V9qXhMB6f+pUK7/xPn/9ov+FspYzXiu
S0YfPu4u+sd/50/j/1eKahMPGg9GpK676KP+KYZ1DZsvQKjzj2r4f/jTIIZVSj+DatnRUcR6/zl/
GksZ3P9PsiDbdNGd8avxA0kD/I+yIOXkOskKm8oIQzYPRFQTXCLkwIbYLqUzVWmMPCOFtGgEvyIm
5CSo6g18inpahgZhYw74vjc+9pX/apsYz8kGmuaUL8LqyykpDPyEaC2P8WkRdyDsTvDm6+2HU8e7
dHxjHiC7LbMKUr6YBTMszihpppw4umaNAeaSiWZWjYiWkmhLFPsOCdW5HnxIxOY5jxn48L92FOvB
9Pcm/x6VDZlYTwHZRwgRHDwuJ6ii7fxr6slKxuY5e41x7VMwKEXwMpqOZWuu3QZmTm6chQneFspn
AySqmJ1z2BdfncMZ2IKXMl/3g/oln6wDBmWRu8sZiOI7BV10XVrM2BOSin6atXeRh3yeT+aRkx4z
gQyfX2qnU72fTz71VY0XClYHxiPv01dbQUjCUPLNSPRrA9Dc5PZ7wz/Grv/HrC3wAE7Jyv+0nPEh
iCvq8mo32OlKJuaNu0GZzJsUwpu6GiiqjYsOCSuoWqbe7gJbN55cpBKloVbM5tyR9FTuQ+1JGlT9
s/QWnkg2fTvJRVYGf+jG13ZKMVDH2wJox4SwF04jHBeA8s441QNYSQIPJ4l9hmnDh2t9Ndn3COUh
GwDC+fK8yjEaD3ERTFdj7S1DZKI4AxdDto6TBJUFih/IGoyJtqDZCx//xxBfet198fvCXdT+riEx
PQWlyaJF6kGRZqAa+dE1TgIyYvmxUBifmrBGsLf2MEvOimHTpOQbNjG1crOpZXgGMt7ok9ziUrEn
1XQP+suFvQuwICryb3KUyRd5NrMM9C98aP3xIJT7qX4NQLSxgFuUjCWK6qsrr6nXryEIK07RIsXx
FCwlaS5BfUq5S3CKW0zT3vHeeBTedLb6N8eWXN0O0weNFGNwGObGHT4JKQY1xRdc5cI/atGRhLps
utTcBiWEfkc++zzwbmO15y7DfPWjK65W/jjMu5InMNoXaVTLVa0/xNpD4mtbc2YNELKi5yBKnvsS
e+9ITnB2mlAdyWbnG6uCEVG35P+WNTQOB9LXw1w8ZySSoGHQ9qNxjNuj71+NAkWEjokxY1UrPDBH
JKQbpxYvOeNlp0zljT44CDEvRD2ug7xfV2QqJVHUrxhjmMlbTEJnwI/VlJtk/oOybFExnp4ftOgi
5h3mlSOuDy5VzbpxVrgv494I6TIf2LYHQ27L5GhN2LbiARLlJv/6HjPpR3k1Bdl7PpsnBomPRkSJ
PEjtXMXiN8x4oP2o+G0Hh8LGAnc1JTscIiKdhJcX5YFarxzjPNrXqfnDskAU9pwNF2HsLfvqzpt6
OmqEXzWbyj1O+ZbK1V1E5qosHpP0F9FWbnMQGo7fLn4uzqKny41qezHDM0nzZisYsWDCd/DN+VE4
w8ont8iD28RD3pHylJIzGFjvFvFDDX3RgjNmzl+N/FXzONt4hLqDCEY8Dc1Dku+EThr9bu7WMPgi
fJv4/GlJg4YRscgfMAOr3+cGc91tiVZH51CtKck7F0sNIqiUd3srvqrmhCxH+mdN/1Erso5Phb7V
VYjb84ByPchHDqCT/WK4V/XDMyxTLaLPvbGlsPdRXzK/dgmRC8HsIOv78nOKX/zhIC5I8p/G3HnA
oyleaADajI6ys8DbwzH1kx11+0Ar1lMPrXea2Q7kE1Te9jhGLNrsMoizN5xmglwJTXd++xNZ5uiM
ZR+RIyAfYYgB6hZLixaBqcsW0+UsAybZtvnrDLFuGlnccbMpATqS8o2onk3huMukhioyR78wOjWc
+bnOurVs0n3q/4Qx7YoYd5MRPeu12BaW8WSb+XnWGzgyhCpgvLZRlVbZpnvP3Jv+MWF9Y637MMhn
RqVbL4N4LdeDsbYh6CJv7Z9keUFUZZq72SWcOc33G4+qMGCCqpUflp4xBw4Y2nrB1uRMsiXcR9//
sH2Gde1WEIaJIVMFnKkbz7W4tEQFVXsmSySdnfzmMW7CHT235pzo+XEqWrvWKkcdmWwmfVtwGw7j
h1d+pT3BUMUfdQCN7qsj3o3qPRbvBe/uaky5X/TsqwFxRkRzISb2qUxJhKdG9LFcyPqNkqLucO3h
u9UkH7YPee3Vl8lkwFL0+fvkzsFy0L86cogWHrZeQoPSP3UPkji35iVMPnX5hYDVIYQhm/xPJ+h/
UrPehYa9ASNb2km/qMW6LiOSdcXKJaEu7o3HyhuvWhCw6T4FF/mYaIuVa0GeMl4C4rMYMiLRLdkG
dQYD0/0dpr29hOdxLLLspTWNc9owSrFSivnYZp7Emg3xyQeBg/NVHDBJTYDr8QEmkP5ckbuydKb+
2yDYaugukx++23b9ZQbFtgQnt+M6WvtT/RbWWFEbmxxIgoB3/7GN+IPycP9p0p9MoF2KV0X2p3B1
bpDmYLZiJWt0zPEHKMWiTy/J8BVY58i6DP5TRURJaHlYN++F1S+CcNg63rDuKIucigkUF02qJp0G
SY0DpL58T0TERyDJZ1dCrobMnEKW35qd3eAMYZ68djJmhTjti/Ia6IfM0SDxbJgZrRTto67Oc48B
U9E9eFN56EZcrcOLHhnbspWbgt+xJpAmmvxXrdA579y1mCAFeWTohe1cnYsofSWvoD/Ynu3sYoi0
2EvpzlMzw58ma8ENR3tRiJKcYcdmBTHyXzRVbjGfCFYT0eWL0QvXYeo9M3gjjCoMtNM01UvDdXrK
qCFAoAATa+jt9lHrovDki2434dMHawO86iGeX8Uw6Sfkx/pWjs1bIYNdLluQrDCDqc5sL5EgqCHR
xLO02gMr8kiI/Hi8+xJBrECw5Yfuqiut/lArTWdZBx6DjHhlSTxfKy9MMQkMDKUwGHe1iF26uGZZ
TvJChNy8IbTC5wHh2WX3drSL7K9EMvxECsDGMf3X2OusJ2lN43kqOvwtDLFtqsF/Hcd8oMF1+lej
hBilKAxTksCwrMRHMNTV0sudcFVlAeVRFwgyYtMYf2+jwfcxJb6VKDyQW/uAI6t9aFnof/8UGaVH
wGSIS56FotKYm+ZsYrS4zkar2aXZnL/jgvQwEdNywRZNPguInvcPNy0GYYRTyw1y6Omia+HRzHqD
u4OXhd1588vBW+FkaeFHh+/Ek8vyqvTIO2GVi8B2piF1vfykuzW8/f/O3pkst62s2fpd7hw7Egkk
mog7Yt+KpDpLniBsWUbf93iZepp6r/oge7cVdU7tqsmNuGfCoGxToikSmbn+tb5VQ7kfHMHwju6w
pW8W1kEzkpIt/Hy3cnzrwLV/WkchkHNR0OX4cePnwtu0zEJXWs/aUdeKwvokL69FNpU0maQ9KWZj
X81f9bmyYfeyKxEZBWytRWcjW0W3gOVa3iZBsLiK2mKda5G6xzt90o3pS4wn8qaVdngDMOyvzLrd
eRFurNBOrRNYQnUyVLMB+NKfmc3N5gA/31dHonntvePm031zTAr3mPsl3Y2K7MLYZ3CkI6a0ZFf7
lRlHaj0KH7HO0LtdnGZPNf1Yy3iEBW4Mw7PTO9lOnxIgAFo+D+cZ/y/sKQCm65BKIgJlbhRa6dG3
Qv/0cSPz4K3XerrnNIzjXIDltVSafsU7VNxBWl+BHJBXs/QtLrFWswZIc3MC66Fs2uhQZe0jNRYd
epf+pnmWcfD8Mj9EVvlCrD69DkGaXpvISa+xSUKTd6bcffwZa+R37ETu1krL7oxQDFbaY4tWOJiH
ECHVp4GM1JpJPMXEoaU+BbqPyHdLemOPE7Jau7A/T3nscGMgLnI27fd5LcvL1Lh4/6X2OBoyZMQ6
vsXU8h1l63ymchgBy/DFsS1fkK4xOIf1AwYxg44DOjSHhhpaTpTVThSOseqRmoWW89YPymLVWVq4
kb6b3AkcNRvfzcWSmMXg2t2TOyTao+rPeW16TyYmtoferpY4IHE+1tW45wPnmIswK3x29jXVjGjI
lBdyVuKsffZa9lBt3F2qss4Ovj+95Qodsad98UDg+DWouKQ2GRNWVQTFa1y2PnJ7nh7lxEcbWkCw
To2sYaKZPDXgUQ4xoaQVKDXSqrkpr5mSYFT718TA75YY4Sae7ivFITL3U2zpQbFIzSF/bcvw6lEc
wOJc2echrrujXnKk69N/jTF/jB3/uTpjwsv5h+pM++//9hdt5sdDfmoz8hdb6CgwNggSAQf4tyHm
DAjWYSsJZRtwIsxZtflVm3F/UbqQjrAEE07BGOH//KbNOL8wDYVwZTiGMQs6+t9hBxvqP0kzCEem
AtglTa68kNT+PMQMnb4PSPTS6BnRsm6Vvn+G6e2fP+4V+krGOImsNsf9zmoH0VttidpUNz7h2HwK
B1FQ5segi0h5hYPDsk940Q2eBlorH/R5xYpQFdYipTFwid+0PSS11RCbbbsdmtGaNbs6p/NNIj22
D7/dc0NtLkoT+EZ/+7OPf8c51VwbdjvCvqBeyuz5iGTBwLk+cN0dtizaxhVnfGdiM+WOzv0UWozy
6JxDMCgRjNtpoonekzctibp9mjc7zwvtue7qy+DbZE5qiROVud5LEj2VyYNWt1zBRsK+QUgTkTtg
AXNGfaklFC8TPjzVoBfuU6LbtXPvVISRCvySLCXSm0Vpb1O6qDsRRQYpyNSTh2npUFnWoZAYRSa4
CRez8X/e4E4oVqCYTQzXenTxa6tCER7qYl0GCu5AWCy6UY8vsVfGl0FUDQMCm+vIoBN6pgyJluQB
YUbhizga802pgj/e/P5nI4G3NAnpskq+udi1DtYwaoePezJKmTJJuimWkPcovqbvg2kjjAvLYwLt
9Xjug2IoQfi4+jaj2JXlXrn3ktaFQ9nQRyBo6Qklh2hIm2t6W4q9TpLsmTfOngFSiCfL5CQ6mDfy
DM46K3iWaCNcJLNeyVXnZ9YeQl1/ru1U0EMQfZqcVp4Sn64rkSO9++jcEWYdiUpNrRwd7HCNpj5N
7uh8GA7CMwlGOS0m5GG8dgFte2zI9K9lLlaSiodYd3mNyj47mpVmPUq7Qf9v88+YSLCtOKa1H4Og
OrhRzFtQIC7ZQf6QE+t96lmXmDoQ3XUDllAvffLjhB1qarAQt8K6MLiO0p764TByV1En9FXm1Pz+
XcAHp0gdx4luS9UF+pKWFwJrNg5rgCi72vw6blilzmY5uPdVW4DwrmnJrYCqfBSu5VUqHpggAzqr
ouTw8WVjxhkwU4Gn0BhWLoXyZ3u+KbADwkKb75oCPuwU5/sphXbU6GzzWyymR8I/6fHjXjeVP+99
/JkEgT2RjzfKaau5+tXtzXIXRHp4zNWY7HNiBo6ZZ88N+820caiScvWHIAkNQqXkEIvU/WSSp0E/
jNo1LO3wPEHZWRi6a67duqE+IrW6h85xQxQ2BjZZG7C/GLuF8lKAzBQO4KVwn8T8/DB5pMePex9P
8uOepWsbd6T8qEnM/uoMnX+2rfHRp8zkyW48F6Fm1O9aUfZb5q7OsrTH8ZBP7QAzLnd2JgHSQ1YY
X4NygiU1Gf6TZg6PkxWLr5lEpKo037t1I8JdOEkb1JSvVqFJ/biJn3/NFd4+NMqPlqHvBc9p5MOx
8V1z2bdavJucUIcaHQVHO7Ko8DBqY6Nj9l31BID2g6+zkxvU2QvCGtgzzgbay06BHtk7RmUjOvQc
KIQOQUlR7OxCZnT73IicO2Kl30dixPveDhaxbld3jDN/3oztcGxYTXapVZpsngITnOqv93Aqm7xf
sRKqyr9v0zK7DUb2zAesfemHBG+XG4fH0M/MRzpXsfqVwU6W9UQahVO8r1Wn0slqom1ZCJBAqU1f
ZZzuJVGdoWH053Nk6cPUwT3e4c1sKNBaDtK/DjROLfEZ6nfuWKqVTxp4V0x8KDmmjCsPefvKET2U
pX21QvEYVrW/N8KiWiQt572P5fhfk6V/vncxXPkPLVh3792//9t7EFZ/2cD8eNyPDYyhftHZnghh
GMqiMWXei/xwYRnmzEyl9gfWpQXvTZd/3MCAllDzo0iQzjasP25g+EYmoyrdkWgueLf+hgsLbOJf
Z0vK1CXHXJcfZ+rc//MGhrh4xYebkWZbhSMXheEL3YSKqhGtuH3cMDVAOTay7GCYbwqH1D4omnDd
RHSNNRU1MjTt2YegZuCjBk4bkeG7aLaYW+xvKcmCmzaV0VHPCCtQ4/baR4I6FBSD+zSspyvkEMI2
YXIPIS65F1Z+Z5odchy9kg9IsRVKBakqrnT7uk/uRsdMXivOuXTTnLRJmocptYJdQermzhLkQTI9
sPeRZ180q832jma+g6SLL+Ck44uVG+lZ0l1g+JO9EbMDhmS3dazpNqXaO7euVUhtqqcL47nriA+F
pDLpfrcoOc7gcrtpd8pyltsxKS7ahAEgLJJg3Q/mzgaecsDW8wRSPH2ObDdB2sZWLgMmPLC6ao42
mXcLciy8ndXJnRajjCVMVxh9oUMr0Nsrs+vsde+1xtXK+5uFp4bLT8BZaCspgttDMLdxQSf68feb
fMQDNEVBsispFTe85jKYVgZFW75rrRVtoe67x65XYsvv6FWYGnANdpeLxDozT9TuIop6CXGRKeba
Xe0INzsPJVHsgwciFhpMn10Cv9haek0MzEvL6qSwYG97S9GYKFjXNcls+1sB7W+D0pEeSR6Ae0gS
4M8+VVF1V7uIp5axyfX+0RYRrVUdAfqmlNHXACsKfcnZy+QZ2ibU51EKqlJhmO02qeicLE00/H4C
6abIE2lF2R1cJ7cJOfiazU4ZAahoKCZG3uo0AANVph+jSt/a+XsrE5L5KHEb9u5zhDPSb0XRsuQW
sXaqpm5YiLAvmRRM0QqDR/UpTeS3bmzyT2zMLmYRHnhB0pdRpdZaw2+1bBIbsgBJZ3sI0/ukaeiw
6RoUj9BJbpWlL+w0ZOLhTsD2q0luRE3Aiuah1GvkLi9NNnWVHq1ArvkbDI/XcUBgK3VNIFhiVg6a
Jt5F0MF3GiG0OzMfdnVvWksdyBrb2Gg8DJ7Tg5YL8qcimN7GTm937Ba0lc1aedBsg7mER1cjjID+
oZfNnl1Zdfn4Kmzkxh7lwQlTsvgWMEeTX+4oskcfSeEwqmhY64nTfmn7m+cmdE54/i0t58Kxpjqm
Ic0EaTeccvwezHjCx5hC14U3NewWJ3h+IB1QFeNsONTKp6s70sYzRxHqYtUxsWSxdjSuBhFB6H6w
88fCJMkVmIO+LAxyoeD8KGUaU6iEvG3wsZvjjTzZ1gw2VUPwjA1++AyZDFR9d1QGca2wATqe0u+7
arCmLX2bLo68o9KIzXC7sWVFfLwOzZVqE3sxulqxTxMqMu0avEOdv3P+oH3OBKXTeMO27Wno8Lzx
ceiaL3FvAtx3gqeKw9qJVRYydBXUr0ZANCOfdHelhZ3JZKEy7qWgSTJw+ueuqe48NBxMelwj//7a
ew7fqpzMW/N/5yX7N5f0nz3T/yuT9J++L+7rn1uD2XH8py/WH+7jW/uOWvlet0nz68Iz/8v/7l/+
9Cv/k8UX5q3icG6w7v3Xxo5LneKBHt//uPr+4YE/11/rF8udV1nM0Tgy0BZ+W3/VL3iZAR1grXCc
HyrBrwKC/YtjKssR0mBiYpmCY/2vLmjMHaaDWUSn4+jvCwgOy/+fvR3KmUuRUPMNlIT/BPhtw6DR
OglVZaxleweZZD147fhM3SUFjb79VYZ0i6hI885G2IN1FGlzDwMz3mHQM3YcrbvbUKSQplQkv72I
SVvQ2Wt/Sju66scJ8cEJh/VUF84FX521CvygvOqyhbtpp+m59CnGFabfHozSr/cQ6JZD29l3UUex
XsisUNLHZ0xpuPO9TLuoCqBMNOU4MWGs2vKti7VznKTZbSw75653nU8+6bpz4HIgyQK3XY5khkJU
78PHzVSn+mHSjJ9fekVy4ffjbNPBSk4ho/LTFA7JKQnMr1P5NWfPtDVMCLOLTvemFf4sBI5paQ10
brgnGajlGA+PmdY8ekO069kz57DfpDMvJOMl8PprUFvkFpBVWBbqkdS9Xa6ROfbGQbXGxqIoIUUf
SOwV/VBbtEGKzaqDRYOtOTf2CbLxFrnXRCwtCs0JT8h2B6tlL1J9M2j21qyaG7GYCRfHuz5Zm9yV
HGr9M0SAjVdl1yZXR9qf93ZG90Zfkn96jYL4QSKo6CNaPv23nM5XRW1taxHd0+i4UzFWEO0Ti8XC
GmjZxOY9GNVmhh8kISlSCwSyJq9GzS4piLV3DsABMeKydu/iiGsQJtvUG7AvfqTaYEQKcZBxe56Y
mBpFtXGjHtcoko+bHJ0Uhkid4SFs14YDdKscH9jzXXune85b4zA6UEjDeN/aycFHAW58Y8lFsKDr
PEEHBtk4vzxlpW/M9N1N/ZU7vtTABFpHLUOB78PvNwjCjkb/cfgazSaat6p6bRxrMfe7us73+deZ
yHJZqGjDWWvdF2I5v/QZLo+i4JA/1NuOeGOrB+dY1zA+pdcO64CRYf/V9jh0gIk5c2/t3obZgnZC
uSwoTp4sE22VYlKqZxZctDRYZnrYLjFHsYKf6hRPrvUso/ch4m3uQigT+kbMaI75tE2CevSwBVo1
mcW3vCdgyUZVMEvsfAbAdMgb9wFJGDeHcNrXsBuavcUWbMxIENND6A/LYeIIzCev3hBTRNZv+cSE
RJl04JkAreCnJ34O2MWEhfuQSuNu/nJ+N/jaN9GYRFqZ036tC3NVRdpqfpGo+ljKKT3YLhOC4GWY
ejKRgi5kDSTLsJqfYVUk7EGuEQDAsWGcaVWXMRzfeFkluP5u2LXa8Ng4WBYjp3WvWVQEFwqqEHNk
hNE6DU555vW4FInHLeoJmFuUE76V2skmk85/xnkebODNoxaLT9AcxMJu3XQvJqmtSp/HcGyxP7cU
KEHUwu8r5wwUY02MnBzic//48RVZEQgVoveWoYt9rVKee2B2Jj8FGIKKInHv2QNBvLNoPjYz6z6p
AMLamg0ordOzC3CS7EKNkr+MbQHaaLo07Oaf6QUigNXjoolx3+7rFrdaKbFNJSaBBr9bTmGqvYZ5
nOyKeBY9peU+aOyC3SFcu0wjPpHpG3dV0vcbChP9LyO9P8SOjyibeLyLMJGL3iIDPeIn3igLCKVh
kOYiCV4BORyqu04vh5U+huh+o6TDWYuBUteJvwoa4ZD85WVaTj7eqVAVh6khbY2/lpcwY9DcickB
BuqVK/AtIuJDb007Zq96lQEaAi1F5MvyZr++Zh1Mlds/bmpP7+EANPZSwwB/T8NOe86t8WJA3QJr
6Tb1CqQ0M6D5b4201+9b57XWx+qGVvE/2K38fxrW0olZ/aOtyn04/Wmbgqv0x0N+c6CaSuEUVYDf
bfEhBfwQCUzxiwEIXpHVAgw9N7/8JhIwADEkMS3+VP8QFvir3xsSlcGIQ0jq4XkQ+6hf92rXH7z5
HyG73zN4f+wn5N//dZNC34zBM1RCN6QAUf9nkSCxOw52I+DtgpD6qjQgRbW+8cpJ7Zp7k39OTNc/
g6H2jngzMHtYTy4fxoPBxxybAxFEgup7P1LqcShdxukwezPTpbfWDEcK9YJaOzKYP5VV1FwpZKmv
PqXZO7PlmKbRUcwubg4blRiODApkB9dheujG5VcPZ6RPvPkF6praVJQS7wKpaUeNTzgS9eD0/qlw
h5c+c4KtDxL5NHaG3GQpG6bGisNn2qrXgdabrx14pI3eMbEnk2G+Moqm+tZvPmVcdQ5uOBgrou1Y
pqqyuKZZ82qHrnXLqaXHv1p+n0RX7qe88bdBYmpPQq+IkXX9W59Fb00X149ehoc+S+GWUdxqH73A
tveaGJq9hzXhFAVhCYknjC9jEPVrU/PS+zAGQjxjeFVpBlfZ6yYad2LugMiF19RO7SWKU89Iw3sb
SxEdUz/byYwW+4Ir3FNGbnozmWjGvSniJ7A/G8OTBWNzy70ooxk2UWIb5wlQ805kMwpcN77BHBI0
+7rFFzvcOIUefNWbETJ20yS029qILUl7iYRctQCsFwrDQ10YGAELMnmZifmSkXave6/BSMN0iQVu
SbybEXhWPGBwzUE2sKBn4Gfk+DZgg9kAd7dmilcxIxP9msx7RS9KWe/bKM5AWxCG7tJ5RxflpyHy
vtWVTUWc6Tyg5QNNJdVUlqRsw1aRPTaMgIn1UQlcFNWMXBKM/ytZH1CKCVnRo+V15Nd7xdsOrVkY
st4a1Hp5ACOhLHRuEC5FP7zJCeawoKMyorhqi+CFBa7GXChK/kN16BHTwIAYlG/0Wp6cHF9xZEUE
uwFCsAhQMgzAwM6ZnTHW90hT8huPvrf9bPzAxyYn4G/Rne7pBwMny8Kw2r0VRPCYsElMQNElBlgR
DW+xSL6G/horMq3YidrDp9IAUsp3qzAwt+Ak6wd4dR9EWproSEnY39OhvRtNZjC9gSOZhPkKLoCx
cuzdMAGWj6mQo1zbwezGW9nUPtPXVbKlcgY81jVzR8okI2ADsCC/y4LnARi+8yDl5gFKRGE2G60D
wF/W2wSnGrs7s4b6ai0xjrAjGHlAq4UhEeoF/VLRymMJWyaKNEXlr0UrXhmJWETc8Qfz3oJ5A3nE
lgIJxQOBD+obwzVJG6PmEsKOeOHHZJZTDXKOUMTfte5zbXjwFcY3XzH5k8R1kviBY9zXIGwfZ36Q
lzZgg0Br0XZAKdtdlagXmiSIq8uFE8npVKLm4RrB7GQNTJaI+ZgTfRLWFI/rmH7TD0RIavLEppw3
34izt8KiYVf29yDR2MUlBT2esIeWOr3HB9k19MEQLtti0gGILkNc5bXELm1gxq00dpZxEu5jN/o8
CU2utNj/HBkJdg7fe2hSj0EMxXa66xtPheCZffyjhmeO1laLtZMT22q04lF00j1kxpyQJYy1qZ0+
WY9DGdz3wltrHQFMqinHl497fTL1qD1RhvcvxpJot2+JLmAxaXReqy5bUddobVCfyhX9pWpNiC9f
x6QETqLt4zVzpQSJ0lWXSeycigODR9vzEM4YUGa2SrjVMdCdSyBq42QwSl5UbD4Wf1/2+N9sJP4f
FDTmBf8j4vxfyxkPX+Iv1fjXRPePR/3UMvRfhE4k2iG07dAmJX7TMiRBFVqSXfrc5pmCnEt1fmoZ
s08CJYWyZA66hk3m+4/bBGYJaCPCkUqfRxB/Z5tABcJftgl81kxToI4INdes/NUM0XqpNqZNbS+T
BmMwd5K91emfw2RH6qG/G9r0W9SijSIdzMgV+ttdpX8aXN7mfYL5rJgc48Zlm8R1VB69pDwxGvwq
eidd13VS7J0Jb1ekqYoiilYc9fnm415f0bH+cS+1Y31DySDRWKJ/l48bHBYTVFU5LjS8l3w2cfqR
PF8pPz9GU5WtRA0GQfmZ2Kui4GyWiHbT0OERw1I+Z1l77PWO5CWCx77Q7W/RZA4PzArWjg0YQjNd
Wu59QzsU85GcBlgOh0ifqje/d/nsmigi7WgWiVx31OjqQRo+Y/fYGT5M4yarOeOkytipPkXm6ERy
3+HPv08Nn7hL3Leb0S7EjphGeNYjYnSxnoaHPG5eAdovrdrGqZuBU57anoYX1qizEspbx3mn3WTS
2jN0fcFSd0OXQWMyKe/pmjzdRi00tmjKLm2LTdQrLczRGSgs30f3iBtrXWbatCp7gruUuB/NrDYP
fetjA51vPFf1a2cwH1qmtUyMBXW1Oc29Bv1Yyku6Z7unW5lyU0SCqFv1Zl2uAJrCI0mDd80jeBM4
OdQVjoRr7DBYe9v30C7DlX/zNAghpag4XNXAvoPAbrftcOiGniCGywEoa52HicWyiOYaW2oj6fmA
QmpWFz/3gj3VCUtbZzFpqhjDMz12o8esJaUHdFFB/lzm+FPAu/gFq3PE5bAr002X8yrZNTNnFfBd
4YMuDRzOjJFz9jnRg6Ywt8FxC7TW2MphYLkNpqcoMOFjV8k2K7fMVkaatpt47RUL5uCkeCa6lsuU
CT98JxKcpPwxAMCiJpuZUqm1wGn5JbKNDSWo5kof7qMuKtZdKqC9GlG4NJxhdrPhcnMgwW/Cnrii
NxvJ4QKfdOpo2WiwLcDonzruZ7xA2g5kmbYoKosgdo9vwIZm56YhLk7bhHo15ffKUtchbJaFHF+F
pj+EQito6KwfExi/S3uK/Fso0p1R0RFSNGVwLE1LX+E73o56V52hx8gja4Kzjku5mQwyk105fmv6
8GtvgyFgnQyXruZkGFiqfNfK7JDY5rvUEv2+yg00iWIsL9Ln90mjUrcZd5M/GDcd2CwBpw7UVWKZ
n5Ky2I+saf3k+a+xrrql1WiXVO9wtuBlOnf+2IIIHfW1Tz0FWFoS3YljLtt5WXRs0qRhk1y1NpQ3
RW427vLwFGRvpcYejgyHZfArTK1tqcWYfRi7sXxrD14d7fPGvhvCHCWo2PYH1Wvso7x1GvibkOtV
RgWywIlj1WztjGUtCH0APq7Lbt1zyZtquTUPdTKtPczyxIZeNPMuk92yTqfnhrrYxH2fv+WQWneD
UvseTlTVWvswyq5owwwi5K23zW3IIem188S+mdTSRqxjkHc2sNS0qJIcHVEkjbu5EoT3xzPVU7s4
YtNup1crUGAkfUY05s4c5bUYd6XRnuea8Cl17nBGZ+y7QGcaDYhdTVv4KTnlCVNt4qSbweG9GWfU
Ojfx8HkC3CzhX4MMRPhJT1rnf8+9+1AE35LB/14quqe7vH3ypk/IIPE5q0RzyzRvPAiVvgv7bWTf
9wJePdupAEi+U1XXfgiyVZC2/TrlVHH0hjQir6fXh7Fhxla1T1NQS3LJ3CjN5WpTW4e4C7RNKkka
tXl27onxXmHvbBOVxReQjM9lYorPYixQP+SgH9rCQgbJ63Op0pHs4OBQJ0FkXO9i4tbZVhJvO1Y9
229iGq9p+GgqN9n2fVWRjMBp3xfh+DlBA+JUcooZ+H1tqJLSNINtoKjqXcsqdh9HXGkp7pk2HTrn
geJlgNFWrw6j2VegAFq1LxWBS9OuumXouAV7bl+dptaO7xJjirCjkWgC1mNVi4pyNN5UvI3iFGNM
lGav0CbvOByx89bDFAsJGGU6D4013pOXf+2yJCwZB/XiH+2y0rr9axr4x4N+brLsX3SLjdSv/bfi
j4YNl30NfykIBzlS8IN+32TZNOJiRHWBpcySyx83WY6UbM6QUOadGd/vb2gx1vxD/jwwwquBjcQU
ChXTwcn6Zy3G6ip0/lyvyP3kJw0s5tGdyFbqTUwsvYjCDZ9655Q1+XfiEfa28UxCuNPnOlGE6p0G
BoUR5Zs4HojsaeGn8d5KbP/IDARxdiL40YG5IQhUrggFEPESJvl5IzGCtSRitnRSNz31WZWSAqTI
Q43DrqRJb1XM6HfEapcS6ERsqdka9lmfbOtGpZiwzGoVjiGuCGnG52Swx1WtW/2y17nUD4xzNMPc
5DlIbhua4Gj08OvH8TPV69Oac6VcCdrU1qw382CGkXvULUeSF9vK6ZoYCp7LyggLHKGpD6Ot0Vqv
FVswBrUxqA5PuOd8rLpd5tmshZV0Dn7O0dviwtq2Kj03cyt6KNoAwAk9hW095Ld6vtHzDoBaDgo3
6vJLVZv2S2PQ3e5WFpifuOvIiZK680pq2D9u6OesDow7us2Uc9FyqJvVYbx8sjQ5n8cmf+tWon/t
wO/3DTQwbLjUP8z97+B4jWvXEZCpmYCzuoT91gv5RuaYgl0LNTIaZnXT6uBkhvTLF2TJznSat0so
aqz1ke4z+3EHmIox9NAkR9Ei6Kb6sllzqeUajEqN/U5EpOzBxGhkcHnPtBuoatAdiXlsfZ0Ni9VS
6Nrqc6UBaTpMllTea7HGXpFxQq/cDGagjJadOZdpwVfDqaQWRSd5ZDGwwMvPHMS1BW9Sf2kpHUHo
fSzq6tQ6rcl0rrJWDOSfEfbmInMdcE0ViG2nzdk/xQ4yqK2N61r+uqqBd/iR+zLGvnHxVkFxQHLz
b4YE45Sk4hgyr1mnPbvkOiJsV0dw8XFw8pM9e9PaBBebGlRlXPFD6try9p1trWKDbvlCe2kLozzW
GT0pQZJtiuQl7otqFWG9WJBuydYw2JKFrSfH3qrjI0UYnWNeGXREO5rcnR1zOSvmvSQbzV7aJfOp
ivqiyCPCkMt4WeSIeF4K0mTSOAy4KAmOXhPTVhV5egTPmKVwnVUTwfBaQRNCC12WEXrCbEVtREB5
mJruqiC2dkPTBrPSExMijIv3sBRyM7Jjjes0vHjf3MzEX1Rfpvoog2zHpFZbTjb7NTCamyrHIxEk
MajpYe4vm0kohQ6kucjSpa4hkDIKGUpnP1Jdopu2wp0KZqPAUAGMina0wKWVJgODz8dPQw8LCeYm
QQ7PSOQgiRJ6BWil0AO4mJkTfk+177K5hE6kPc6Q1EQ3kS/qqVpqOStsHjU6ApIqeYJJv9aDHGuQ
i/WkzN0zmxZ3F/XirGFRW8nSbDedjA+PQaYzXHTDY5lvTcfrlhotIhvasTDZ+vHan7p2ETbIlxWU
R3CKJq8VGofTEegmPPXS6dbGC4AGUm3EsI34yMoI0mo3+NUX1zpA6MWwFmkppxAIHoXAiOqXzmJi
9A+ZtwwXvTNdhRrVo9/Xy7YZ5y6oomccHESnuKeiHPGTDqdSI3NKPUZl6GRt6ajjCeVLH+qRiak/
D588y3soHb3fpEZurQY391aCC8K6o5Bs2U8Jdm67GhZE4uQN1xCmvQhmWfXVrwjUaYC4Vhkb1gWY
2Wbf9tB4W9WZW4yIgLsSZlwOQ28flXFZxCLciAGgApKtQlXl11w2pMAYVVULTqElfvoMYdMpt8z8
+JiXEfUTlHBGTarWZV9055CIDsTVadvo6qoXib7tHXXCZboL7aretomrL/RCaVsvYZ9OP4NYu71h
cHgaXpSJBWHM84AfmGP97tnE+1i/oYjLdamP4w6iWLY24+Cdzin/s5WJioq3Mly2KqtXrRpPsabU
1jJilMNoCp7ZRPtU2hA+74p0PSSRWspwotUsd25uVFPK1HV3nGy6uzKL+7sopR9Zx5trFoW5L83w
c203XBxERvFjIVek6MJDoRXyWBJdP9qsd9vYiluozlm8AAtrr0w13CnDSrdo9yWCJFXFixyWg1PW
xYmFNt/bOgoD3cjawtAEoKdogpHRU43TFNHe8GnvJM9YLFqLGWKTN+2lq92bAG11aWpBVnke4qWD
HCg+o8sZW/MIzt5T0a62g01BcyxI7EK/+D5vongy1lOR1evSIcBqRbCmZJmPh9GLrtC7+gPz6JVF
QfUyTRr1xbHze1uB5soDGW84Y055KDbY59EXrXyZDIW9S/sqJ6c/4YIz8oue6fauSXt76TTIvx6E
kFi5JgWjw/AoKjvdID0ikFarPCbh1s8ouVpl/IYdDOJZFoorbsv7uJ7oTzIiGHRM8wdnoFks/oZI
A3u/KIMvRaHIXyEXYN8/B/1UXKKs2U5+6q1YEIOVrSBOxoG7KktOpmUtOczRhtFyZRD12O51tIiu
1Liysy2Z/KS+MSYHNTZa+TGJeojjYQC/UqkaioFnX0VSXRwgUrsUcx1tkPNNzAwkGktkkappaHeO
m4NTkr229dmWZ0nI/DGZ405YZxcm/ppidIZeoXofIy6cjZknaK6GTSPr1s++Oab/efJC7dQm/0He
meVGjmxbdkRMsDfy153e965eP4RCEcG+J43NYN4cag5V86pFZWRWZgJ1UfejHuqhgAuHpLiulNOd
ZnbO2Xtty//9YZi/bXBXbtIuyZZY7ypPVRRnM70Fjb4I1auiY4+ckG7zqSGtJUc/gtWZYxzN5Av0
qEoxfBQgmA814uji2PhMh8ZaqrmYgQYekn5w1zrGvFSCy1AkmnW6SnWoXdpK2ShYZ45JhzQDyJTz
YY8Dt6azwanrgnoqGBsUXXRWaaNhx95haWX3TvpphYCVHHHWWp9dQsNg2ZvpeI+kReQRdLh1r3TN
Pq+yXw+GUiGNbR4k7Y8lfnTfq8CUevDJ+5uoDXNFIbyuovYoi/iOQmM6p9Pw1wfVDSY4AdmRzuC2
VQfiS/KYsN4/HzSfDo2KTXP99bOYWFbcBAZ0mJoE4//cSuhvurzNj2IGdDb/lOv9P9mUJlf+X2vs
HqKobv8qsHOZRn8959fkWv/NgRequiYYUcOhJPlDXjePp+lGawzShGYicqNb/Ie8zvlNt0g3F4Zm
O645953/mFwb4je6HS5ydHR5wI7Qo/8b1ZI+C/X+Xi2R1GvooC5ofmsWXpq/V0umK2NNmoL7rB/1
o9qOLuiRyV8XOvKtCfnJrqx0WmRUJ+iiUd0RViGm4lrrnflGEC5yDDjgK46JyD0SqotT6SNUj8Ip
PyN+8i9DavVQQieXUbcG3SInWOUa0gq4tCPaHYS8w4dEYHw2JVFKiGVb7dpgxq5WaUFaxdLX0Ojl
tp8sp8E1QeZ0endVIoN5sc3s+6dOsvirOwzum2an9YPFmdpztdjwbHS3CKEwNRd9g8lJHW3GZgyq
hzZwvBSdlycZd8F4KnQvHhOYOfQrafhOSMmGCvhIqBUwTE0fSRJ9xumMPnr2JM2pXX2uLoUoO88t
YlxlaWBeYmMyUazZw1orGxavVNcvWCOIMSAodKvqyqTgNA6RuqcE6GKrbqrHAuMwvyO3LdLtFBu3
dqsXT4EgvJKTlVQIfhSahoqsn/sigSzdZR6ow7FlsYDmZwFTIA3tXLUhjTwS3XhxgZrGKK/Zh0QA
GZ5uPiNHbSLsRED9oGPm9PYqnnz7PfEx/adhWsKYC+FHtZb4YRVDC/VGhUwHZtq5w9cUXiAiotSC
MryZvYsOuR/RhLttAhDOJ0XdENoyVVQExVWVeJY1DF6nQaQ0pwJUfcNxcUCycwhNzhPAkhBzR20w
7olfSPdpntAMjMbQg43E9qUHvmfVWXpg9psyV0S+1fLhyRdTjgkWC1xjEkirYQtIyMjWpw9Rx+YC
0X3CgUBxvvUdv6UIZL1IrGg8yIIwpcDksCcnqZ60YTaDakH0XRms6iGMGEEPmgJ6fBpw++cUbo50
GdSDrF6quspOoqkZBMJIZq9ZMEv7SOJ7K/u4P1YV0qE6wm1uJi36OUtk3QXAYg7NT1Tfm3BwHkRr
Rp4m2arkULOxa6CuCivo3spciKtR+OUzR57hXHSuv2x6CxEFN/zH5HAJEZ4GACiZUY9tYpAn2ujB
pUsSC8hZPd6C1Ko9GLsJ+vYCymw0TtfJmFAz4dK+ttIAiGOBhVSLynpJaVyAOGHkkPIebTFfjftG
414dxil9HaU1PNVh6uxDpA682x2GltRv8Lma/QBcxu768/+VDeW/2FbBfOtfdtaivCj/uVV8PedX
Y836jdmTqTuGZkLTQwH0x1Zh4IQCK2S6Nm03XaWL/edWYeq/4Qk0aKsZ2MBnm9SfWwUbzKxFoh1g
Y5bi4d+aXjKq/OdWQUOPIhdFle6qTDHnf/8LjzrxrZToWTYAw6rNHYlq097JwaITpEQvS529AYS5
kiOlwSZDsv3QSBwZTcjSLaegPJhaWR7kzL/Q+SBr4AyCkhKtUrFgRozpZLWltAa7qWuYwOczMp24
QwIMeFUN5Z2kJRWuSeIu1aQL18V8rC5ozdPx9mqrHznUhvk6IXjlsUkzev2a6iVOLxeDoorlwF25
TdTqguuS8M9WK07JfNLncLyE2kZffACrZcYfgSqTtT3XB9xY93SuGKy5diBJgE4U1QTE3qs21xfW
XGnYLSmCDhmGKyWmDiH2jRYglUkx1yg1xYriUrWYc/1SzJVM+lXUfIkUm7nSSYQwLnWn3IbA7C56
D6HLNbOSRERqJLCg8S6Z66aMAsqcKyk9gaejjOzFhBcVu0Ro5ZE1/kP/KsKauR4z58oMX+5ZciT0
ah0tC0Jmum1zJUfTksJuru7Guc7rKPisr8pvrgGBzbwz4TV3HO3lMqFQrOeK0Z5rx3quIkGXPNMD
vBlzfTnOlWZPySnm2hO4arA353pUzJVpOteovlSPvtI0HkEYTA0HPDid7wbvvRP/cJFtArOyx23P
dQPYQwVcN+EbMUED4wPeYQIp2UT4q5dhWL+klIv88ZfY+uhjGg9JCs4urvMLpuaPFuXqbF2i16j6
jyEW4L1mXGSW2+Bw50jk1icMRK6UoMw9DslXvZRE0DTqeij9dpOksJyh3rHxrNjdkkXcipuJTtit
7HWuph9o1ceNW+VHHUd8WDbu0h/h33VT/KIir1uhQ9zJov7QLIIlYBjv4TGBHjcSsrKHYxlmnxVo
lKHyhAmFMi/LzRgyT6Gy2gQmiTv0F7li410DMr6oiNEkS/jDhRC0dDpOJ4lWHDjoa2rySV15zSw0
PyKfAzIs8sJ8iiYp9jUAInxexbsui6vdsNcWe1sk7wmtHdJUCSgmNY3Rb0ghmICzo/e7BU1bLiU1
55AFD7GNbMfZtKl7VsrkXbrNRxEsCu7sxZzLRHwYBbtSottS3nwr+Qlv5NgBKl7i3TjJRkaLse43
869cGXVMayiCJy0K1D5qgZZ8V7Xj/ev1W4O8KznvoRGO+ypx32QZfjqEPS30lGgRow4/QbY8Yv24
i+L09Q9RTxOxoQvCaLFyvbDAv5/97Jzsvee5aslngbktvQvgSaljY79yn5qufWfQ3CBzJIIMMUO3
NPGX6UA71eoxCybDm3c9KJPeaEPcrY2JBmDfPWdiOExaVcN+0DVoE846CfNj53d7H72iVVdeh8vT
0gvo+9lVnbC8a/VJh5ayMMOJiWZkfKtMZ2no5efUOCv4iD3jUWRb6RyjPKXyBdb90jfzm+1zUVOF
FnaBx08pg9VY24/9TOBLFLxjiY9oEf6yHLoXVpPPAoXVIpuCzzJVNmmKIAMf3zJzcTXk+riNNJ8I
xKFaC6ePtkiu9VWcvsyz8CmT4KpMfa8bxiUHg1WGlbt0zEjuomxpmpW+amf6ZGsM6yQnaS1z+ZEa
cfSKODtW/vgT/nO0qlNYU75WvUmu/aS1d0XCjOhJxQutg6LNs/smeR9ImjaHepWoErZZHHyaDkSe
TG+ZS7e0W/XhQden9axJY92gsh6B/tGjBy2N5sM5g3a+dTkGQR3FB6e+eo0LnFzkznCf6TssQwsT
gUsqynIq/V0bqyfTvFodV7g3INxL/zEaajIPxPPQM4g0rebFysyEG6l7l7juv9YLAvqMZTgD92pg
z2HR8v5k1QbVwB52OOr+5FzXU7poHRqqVrwo5yS7xo7f20E8TsALk3TaUfUDVHgMYmYDBUBxpHSZ
p/k+Q978GlbyJaHzY9jlvD7eDTc6Tnb0KTR+k0He01C4F9XkJQZD8BkrcB6r6L1qdWJ+NBCVhDKB
pUMK4Q/8f+JQvsy/FbnAcb7IoLzuqdIf03TnZunVHriQAb8hbGLmPKZcSWb/6YuTGsiLmpc0yn76
yiK0qmOub5mgt+ugz5+4K3+0UlacmtN3LWL7iKdX+njRKgUaiOvYeLJHVK4pR10o3/QgpqxZpchT
l0rTMq/vdeuMw4oRleocrLhQVzIekVn0TAEGQz6MKG8BcCN60AukkUyW7qXvSD7fte/ldV55U4I1
GCFOdcm59U45G8VWR0JQ6y37RzNdRKFZ8843npoCwq9hgYXRx+aalZM4yXhA7DxOh7oWvI1l4JKu
5BDZ1U6PZlK1B6ZMFUP0ZEARjLkZz9FdH/GSmKMVHUZ7ZWN1ejY1DvskVNRHggWNFwE5MUscdZNO
nJW7XH2KJ7U/V1UUPfVEQRRHt5Dj06D6RCwFiJAN0A66bF4pf6rVGIwneMPhrstdRlduku3qkPo4
wg72OSjXPDUe6Qf5Z7Zw4+4OOSRIFQlCWKpPSaId1Yy8uaBKNsw1Jq+P1MGzRWevxsLIz3TQPpQR
f68YnZM7OVASQOCvcSDvaYKSNZaIbFN1mr9vsnwVanp7tVqBTMNYZrZu35CCl4+BVZ61nhHJ13c4
lf6TFYr/hTtGjmv8S9z2QyQ/mn+UAb8/51cZ4PwmLLSLronukKM+HZ4/gAjWbwzVvzDb2oz0/mO2
rlI36DgjbFsDavjX2TqRNJaFL0HMLojfyd3/RrcI4eM/SwD+I4gkbWyYhqnjCv17CWC0QZcXtl5g
tRntTWhjfQc7/I4JKlrbeN44ouQvHUNjj0Z4AxFY1DczY/+x/MnyJl1nVK47jLnTtSWzhkoiNjYB
TbNrUxbtriYoAq0I39K7MK6DFWtXZpCtCpSvDA0vbaJu23OnMhyMeyzixOVqbazcmsDtvCmX8mEw
GgD5ZqbvptItSNTVnhpp9vsgtAvC1uNzqYLZKWLoekHyA5mLeJNhWMBURsBY2tdGVOQoolS9VKNF
9pMoTOB7zjWwoDvMX0wKLXJjSKjVQ0CRgdZVy4Kce86nW2nOqgCaA3AO6TILciXtztl+ffe/fm75
ZLZOdcLYoC7ss64hQ9PzZtYiu9bZmn+WTlboUcQw+6QZsNPM+jv4FetQjM2xzKLihiWkfXZMs10R
1gHOT2lvZHvZbGD9Titc/OdU+4WnjkO/FBAAEdMjEjCU5h5VQP/rhrmiDyiH8WDWkL830qYuMIO9
K7lI1mnmmlt6hv7Jx1ixiHSOscp47LrpQ+s5s7GQj3tHtLMhrN6yfjqbMJvGzSTz4YWMso1ulO4H
0TnQ2I1x2ygjLbOUk4tdanI1RfEZTVJ/Y8jd7IvBZdSXGDvGx9kFXzHCydEsT77SnZw6grVsJSBw
DAsDI4eEDufBsfIFZcM4YyzMZjzV6AKIDTfCk4zg2kZkfKtpdISdw1ihnGdbRVWfC8KFK6iyUBwS
Aiyxxj0Y80OCjzDMSn1Ru/JpzJJo17o4IsKGYI7G7mDK+IntIRNlnBuHzQrBMGRCJ1sMyUW1Yueh
7TP3kRbvbrIm465NhnJNM+XBShXjBf+ws1WmARNeV25z21ZP6LYQ8cdO8cpy3a4HeMabr28J4Hmt
LT73hFBaE1gcByQYVEoO0L4f7DURwd3M4W50aQAHkkQRLfC3dhOEOH6x+TZmf3Aha3KBJ/66IbIP
hT+eEMknb5ACBH0f/EJZN7T3wWwPbcl/OEj1969LiqbEXPkYnwllmCmH2CsWQUFEnRFEPw0A9RXQ
p5/vZWyaP8su+OycpkWXQN8Uu5O1LJ18PGfphLKlmoNWiagXsvnoRY/Ir2/Gq2E1CfuT0Pe9EUMr
1QJn1dVULbEd7VsVtbEpSgqaIZEHp85IhOT0vIGNaTz5RfRjMlJt3WvDd1QaxZnkc4OMQK115XEg
o2SdwgFbtq5OP3T6nMzwkVF5e8pwza4qRcS70u/s11aoyyiur7JjAqaJ7kIPIjxh6Y73jcJ4qVSz
p9Spi+XYVf6Oy5o/FR2ZFSQ5JSsyeZY0bsUB2784lCIWh2EoYwDNWMJhT6W7Mci6nWteQgIFPdco
qq0VN3AxCEU6qdhWVmbVPmI6VIm7sgcq/LRsLk5Zvdpa4pxUBntHJIrQYQkKhmLGx2UiPXUj1Qjt
cMJh07VgvPfhRZaYx4cparc6tNBdXZYEUbKabcUYtJ4fpl5lg14tRI+1Je2smwrQgWn0oXH0flVU
3WuVN92+Jp1gCslhSjuSKqMYpwtqm/cJXFvZ5Ye8+ai04p1xtXgjLWemeq0UPdH2SmFmWxUtSkdQ
1S3zrRFzRrznow2pxqpe7NzRwOf34DZF+Vq1FmtA3u3N8YVp2SK28vKDrsOL22Ef8piNa8fS0eoV
HnqxiUX50Q9d/WMkdYWLCrq7VlRPwtK36jZ9iJUuvZc5Ak4EsU2lPgKqTTwjN28JOepQpQSY3iEj
9VApyILR8VaNr0Lt6gO8TXIqEVqQGxak53DQxivT0LhGxWkC3jwAKrzTRGVsDOzv5GoQ40B5NSc7
SJdtp1hn7oiQ5SdX918PwRhShEtaLbxN1S7Sqpmbq/vw5tWF6dOaR2Ngga8hGq2meYvmt1Vnl0qJ
jWo0XDjlwO4YQhOBiVTDWKLxtvddi8qHiuswhzrvv34UYXD1rAgZRDvrOyQhZt2YqifRi+nU//lV
GYcq1HJz6XbhuTNNcYKwnzz2YZMvx/mBSw1jut3Whdre+qxL7qUMH7u0j/aG4u4sCrlDAo31HEDr
OCQBT4EauxiNInwYYC9emgmYn0PNA63uzen17lLrfnLMiV/SZ8J1p1T5no7yr6/+T38m52f8/rQp
+064XrG10rq6uO4LPQ7YqhlKoqiBt2o3PZN0KpI9StrZx51pxyxttJ3wu7ut9SkrcFhugrAnsr5t
nnT7bgfBprG0/i3ySzwOTRUeM8khwqh6ex9wKVsUi79vKn2bBSDYlbc67FBiuD1rus2rzhj2Npmr
rhH6lvuqy14AMUTs7unzGKLrcnBDPNnNoatd9btjED7fxFn70PTkjFlFdFH0Wr2ExC9dEKa1+1Ev
Hhg0BIdctfaFI/KDkvdbrW2CRSlS/+P3R5bXbiU0Ve7btkn3ODpxhlkH0rnkQ64l1jbTTJXdnmnN
aGft2R5Ee06/BZ2ZnW148Q4oSDgN75rSaVdLEQ7JAqm5MxW5MthMvum9oS6iKUk3ZZC0rAy8gHr+
Khdy48oEcsSU5KdmjPxN6WLB5Jg5IUciotSgclmmJol+PrqcVUzYxlkzEhR+4jEMLDKa+7G+SRKg
eKDPk1ZXsymb33+SJDcyGgV7BpHPrR9kOzNHnew2g7ttgCe2iU3KhVufopwKrKvbbtclhXUz+tGC
8Rjcc3iinGiSbjU0PsIApIaY+rP+sQnrVTVnb4UsN2tXNt1CJIP06pGOcZCKcyWicD/UKnZb2Jvt
+euB/bzIkEeSUtSeJVl04PVyuASgHg9fD2popyxLBolbVoYQJ5EqlHzjrjaOOEpyuzjdNU92KL9F
MZqodBQbhZ7uwUqcH5U+MF8yKcuLoTH3Mbc/N6HBMGteCThGrHENZIdIOs05GNMtBvj0ACXKAcxV
fkP2XN6D0nkaYYW+KSlx3bIV0y5CAf5KejR4fw0p6WMZl9WTjhYxjQb//vVdywfVNCAByzH5gICu
bEVO/wfMgwYKX3wrc9f6LEzjglGvZfv/0Cbar1arKbcgQ1Zuh3W1ot1vfbjjghnpqvva6KFX1k9t
kcJ/DOWd1Hv1VvvNTUkK/4V4rQBQKEGC2jFtR09iVcQwYRL4bMli38BUWCsi1Z7pl96QgdqforDe
o4l2pjOEzzy3WgqZh7QfCQWJ7ASC9ICFb5fXc6ZcgAu1Ud9My7cIhJuzBsyKyEfdnVaRW4jj18+S
+StK/0YyZTNomzZ0E8WsSdLhAh6t+SuzolKJZHcbI30bjFm4+vcnW/9/EolURkyOjn7gf68t/x//
8d//W51/JH+tfskk+/W8X4IJ4zcTTL3hsAwgCrctFAu/rP4axazQyWlFXv5FAfizBEYVMWOIsPwh
qXBgCDKb+mX15580PH8OpTSkHJbMf0terjs6A7W/KyawAs61rw6NCKeh/Q/FRDQ5AXphZfQ4Qyw7
xqli9r0QyrQm4FH2w8kkSYYezJJxlVDPBuATPqTKuamuGf30HG2zjbdL0GcN1l5iL5oaf9cqqg9V
9WDDC3Sys+W/D7m7lljZvJj1QGlhpnDyiMNpp8KykMFdl8QPmzPdRD777d0Zs+OY2wuA5cgqcaZY
+rL0LfQA2xByl2Z9QwOwL1UCmvv0pKTBkkX+LmZ9IjkMWOc8uyySRSa/d/6qsNCJJrA0kIenBH02
YbxO2uvcDJ7ky0ACZFInTzTFwWZkzyCimDXTLS+mWTYGHIZDbPTk3PDwT9O1Us4M5j2j3mbjNoPq
qkUloRfP2ZxF5e4CLV8w/OdSqPabIB06mueH5IetyqYgkW8ixGEMwIQEq6SdYz+zA4yF9dCeGiva
TripVv6mgG7mWUZN9p+97Uz/yJTVc3EuJ0gWrWAiiOdclOrHqHYvStW3XPPkI7DYvEdg+CbW87z4
tB3a8CNrV2Y+lhitbTPbR5SvTgm7LH30LTq+wj0lJlLrIV5BMfbcmAID4xdTskUCYRW4cikuGGTw
jWsvDPUZ1/NXYChGAuIgRYh20HeFe5/qlVTWYe2F4Uq+Gsaq+ZncqRZ8+zpqr2Z/D5CMNquhJU4P
mJNxJzLTp5ximLnNuDTlXU9hGWJYAi20E/KB8JJU99KQGpztcW3wv2itvJB9iNiMwVPVnGV0TcK1
RtaM8dl1T3pxDsoz1wYCkastXQO1NXyY9kVaO3u46U8WongAS3yaXc7nerYhN7AfVg4uJSYpvVfp
gJLeAqVcOkQM5K6+WJfatfWZGpFCiFOafs17F63b6j0wT2X/4vgvBL4v/OJnhV442+XKk4LfChk0
sp+HyRgQJ2tbug1Z8gCINrcxaNFb2k8lfd/vvb7XpnOevQ/+Jigw678kOZpLmjX3Ztq4gb6pXErK
Ze0s6KYQ9PBm000S/qOivDUuYEcPbm5DJ7X4MQY6WZUTPQkCUjARBTc1eSFm1sMCWz9aR+sgvxlo
l5L6vSvX/b1884cPLtZQv5oY0ssS9HJ1S5H7alvN2unpZ948xJik1LU+rRDIJtMp9qNrqTQLaYPA
5K4utj0svue5NgJVFConkV80d0JmcgnwmGCCAoARvk7UBMgmF5q+b+1FrpHVVjjLqFpac1PgGE0M
M4sHc1haFNGva151PVXrmt41s5ly4YZeQPqKftOZ/LYrdvXBXcccW0s8kS/drSk2XXjKmP+o9Trx
V1W56cAw/qz1RWl4HHoKy5NXhtaAnMjT60Zk4u1O6GT0kLgElto/zBjduEUc5c1iQ1AE2ZKEXCJn
Mr7ppvdo8HJ/Q9o0pEcgAhrL30JgtVCx/KO2DPR95bPO/YQ7hVZay1/tLFqWGvpnxgXbXiie+j3v
PaP5xjwtBWJdM/n1M+02eL7aHGRzsJ0eAElwzTPthRAYjXQXP0E2T0bSnMDXQhOgk+KEq47ulK4X
IDZWQdAuHfFKWTbapN7Tshh8F2pHDLzTXzvVc2bsZfsIGIFI5iler02yQt4KhGLdxqVJhppNe7AF
LyUJIDcgZGJwN9hPdYrkuPpeabty/M7gb2PYe8c2vTTQyR4aloH6bqrdYsLDk9jXvEnX68m+WO5O
5o/S8Jrx0SG+AwkTvazikSQ+7dOm6mpT0p2DKfAUJ4ULUa3tJkT51LbBUv0Junw5oKXuvlGcLVrN
JizvuW+R7o/6Ro0J/c3cZVeQc4pxdpzD61Ryg+sRHtrd4K6OWaxdpq0NwrlikUHGylDYgXCSGwb7
8DazpR0uAWKk/jYR8EveG/pqRb4ler1yzmRgeQgLSvNnYZsLsy3o/sR8OCzAnoeOMXoJLDzS6k2F
RCnlcnkEEGGIX5AtZzR78ZYxn4i3dqGTKVs6m5xRDA3YuauRzuFetKm+keM97Sg0NlE//CQGxHPG
7cB6oBwn9QeMiVy+DdhTAvGoauhBgN+p/acZGfc+cUigypqnoLEvZhUG52RgLdEJ4TIKANFmVA23
IUmuoSGvk0Snr16d8GQkTxn2644NmtCUjWt+F9WjHWAI4D53n2o6Ov1B+24MgGLfYAou1JGKGfeO
fhn8kuSyYAHhVpZkeb0F48rSvzv10TfWot8X2l4gxeY3a8ZRNR5JkCO4y3J+RM1ZHy7skCZeCoh/
tBc07afLR9CJt8rAwn7ogVqpS94GAtKG/KL0D6b1muEYZVEH89YwyqfemnY0x7LwUg5nYXxPadCV
MYS4S8lGDK/Uwx2LEfzZ5eShmRwRWF46moaN8ZY2ry3fxdZ3P9nqCV2Mi+6OXkmXPVgLgAKKw8Fm
iXinkhg+N7LZRGgXcJkCWiQLx8tlAC74bnJFDF5z/z6ET0r4PhhXzuh6erJMr/xBa4n1Db+Ho2/J
fGJWEOW7PN6kEOvtqyt2oXuJopeILc7FH1+n3ysZiA2LXsWsbDrH1QmOx5j9NKrHBNw856puCU9A
tq+p+YzzrgnIbrnV03nixajayR8YOJxyZY/7g9jKOQhTWwG6H5Rd3Fws/cUqTrp6S+VDZN+yaMd+
ZpmfCqG+1TWZuBd36jtpbuS40dYoYfzxBvgr/h4CM8PxDEfR8rexvPEeP8f5kTTD0TxV8YMPDi8s
mUhipaneDbb5lk2oWshupzkfWsmn4Hti7evhNRguAkeaER/RodTw35K9oi+pA2PjOJ892uBZ1DuW
dZktSf2amGtwpFuYJ6NjUUfGt9KZb9ee51frTt/G6gGLNCx2yfFH26vjfcjvQ/rNLl+ISl5l3Rra
pRjXtb012S3Ga997bQMXf9WUUDRXvAKr3zvuQXX5a+VD6myM/iGTT8JeGf3yVsm1b226Co/TKR03
iDTHtjwRZpwcY2dnOw8WIppkB506y3/E9rc8Ptr6Tte3eXlyxQUAxBBtGGWa5QrNbyFuqnsQ3aqq
NjLcQtap7faUllTwpVpzKtHzles035KBrLtnwgkDHy0FbKaFfNVe4+JCNkf2sw0AO66IQxUVGSDL
jKuDpuIDP17yIdO1gIqPZ+RlZMvwOXYn30iENPNdk7z6mKeY7Zs4ItducRvcSxCufXFrQB+N/YRD
n888TrszTpbWazh+FNW3mGGIfB84ktp0AKOdYV7B9uTdhiM2PcV1NWIRuXT+S9ysSucD3hU3PsEe
+nSH/+g0uKTejf7m+s/pexC91AqHrGNaPKWmhzOfyM6LtixWtBZn84NotqX73M+xs1mGvs3Umwmn
2kBITwlxWEangoTNGIhvWL4KdDt5x/2C1hh7/yIE1NOzMfRCwvy0NwVSpITgANeVKx8yOT3nbcVn
Ilu0iCR0kMoa92tXXlN/2hTEfzl1v21ikqwx4ikg85da1m0lDFQ0G9Ymymp3T6+Sc7uYEYt6qzlL
EZrG8deDi+/QKTCZxM2tKP2zSVrWQ8stS67EN33QMbOP2CwxFtZqZ2w7miDrqCrDRZSYYj/NOWcB
647i5v5e1q2855P5M68eOyXPvwcSRiSBAJ9VOiJ5BvXtNcLQjsUsJ2qT4K0WrcvMCCOHwLK7CCyz
uoWOH3O+AvMd+xzC6pDrPeSA0gz/M/OBnVeqSjA85wlG5OVGfVWSsPiRCHufgxf6QceLYKWSk4wc
5pcathenBg3gpvTokvoB4cO6g2iaunm+CxDZHMo5FeXrKzxmpGEGQ+81CZlLoXDifZzTdpgahqB1
STqnptUASVwuu0FAnkEUXoADgP0Wa0ysEHuOI7ei9ENmg1jwjT6WtQG5fTNr9toUaSFVj6OuOlyT
l5DjimGp090YGvXeOsTbAIj/xhwDzGOtvI6Os5pmbAgM12XvpHLrqMAmQI6LNDpQObUHa55LxMB/
CfeyoEkTmYBDVhAMGaGLCmKl2ObQOiGWN/l10I38WtcK/2r23TZUw5yCT6g7elGP+WAANZNdcSj/
/OrrZwaqmgzn7UIBz7XR6qi/MlXZ0fyj5Gl0ezPKOn/pA4pJP/psprDYMqsZF25PMw5RJGR4IFlj
4Ri7PC8mqiBDOfekXjYWbjrYj/Ha6SxlF451fbdVdEQpAMxvdkc6Xp3ZjzXKqG1k0+rMa5jnSR52
B8suj2pv6xdzvDagvM/09fqFRKK3svIe46wxTWd9pBdP9gQFahL0S1YrbVvXDHOscnoC5SuPfQTy
JjKYWDfGp5WY2qHpYuaIUiXKR7mJRJzLlMp3CIqa6nLot7HRbwIjSpeShLAdgzQQlijr0hY6DqyH
IYzL5dRiEKcz1+5DF+yd0jn+Etgl2IW0g8frqxfUs8GqF4Z1AVkfbpLW7I+Ujo9Nz4ddWWKLeLdN
qz1X3Am4dzsWGVs+odGB+jKnA1aauRnmvEAq3oEeKpR9oxVPChfojn0f+Fn52SpDSM+M5EGpd+7K
SNqJGNzwblUA5mfBr8+YAOi6AM0bi2QlxGzPa0OvmhMOmznrUM6ph0hAhRdyV1Hvif6AC58HJT4Y
bdfuYSSvwMnxXuYaI0gGiUwDi1OhO1uZVi8lwqhN4BTqscqeQqUkkbHHCLGA+7UVkQlIyOjay8DS
uWytyveQ20rS9CDozkmP8Zz5SLbArScEcpjTIFOpeI5SGyxjaL6cnGlTPqdH2sFgLVLILl497as5
YTIcUWySmWdvkzl/sreip0KW1UmojdwV/gp9Ni36+H+Sd15LzmNZdn4X3Z8OeOBc6Ibek8lk2htE
Wnjv8Xx6MH3Iqumu/numpJIiJjSh6GgWmfknDQizz95rfauZS7U54CpY4Q5Yo8wgspLUu8i7ZCqx
nJWxTkx1Z+Rrv530VUMLUHrZMYe3WS2oKjWmIGC79ZF4cvpfDJlv7RAmWAeZi0WeEB3FDGaxYH7z
HQEBVj0R8AEYfpUOtYEqXJDF6s63yxQNsA75xQPHouEy0aBS58q+GAsgOsE6NRtYtjwbgW9GQO1b
R+NWY35UOtaqHqJ50HClTj+JsXhWU2OHU26reu0mo0LvBFT7zqeA65ZgL5cJqb5oHbmQNkTPzMMp
PwiHHAmTasWxgQfbYiLNNHYmU1yYrdKuWAvkNjm8BHzG1KV2XSwcMhVhrfUkQQ+ddS1YmUdoM/Oh
nje2gqmlRmDso96Gj7RTlHojUUmCZ1ujI99G6brVv9mfWH5A28MMePazYNcFLasP3Cy0LwZq3LE1
lpqn3HtufzWcDI8q0dsJ/aWAmPC89U6pOW6NiD3TfTKRmoWKHc/yMAHdkD+mXYjlUj2j9lyNg7mZ
2HyThmwRiOwx4dMjv14aulh3LS06xSGakoiiGo52iLoA/SKrqobYZy/9btQXpx2BVb100zzt6kEo
7J3o4Cblq98VqzwvgViJU+qeJSJO3uWJZfBc88vZAIWOOVLe7wdSRLWdXdxlMAun6tUB3oQAjEfU
vo68x18ykvru8JpBfhmQ4jZTbxIWhFuutHDrZqdQcGVZdt9KfTXt9ySCag74KRuA9X/V0Wtsinlc
3Lyc9CVKp00T31cJQ+ahYdb7MVliVf3L40XL7KWznnMfiyP5s0uT5CVtl/tLR3up3TPm0/pAZD1X
tXHZJfdledNpqoGcqbClE3iO/X7l8E+KufzQvls6T6RWs9E0BLv3IUpRe8FPPMbvj+W23g5v5Y2V
avzpeTNzNR7ydk6TQGizo3pot+WntzdXw7Lcuut0K87K1N6o6XAQk/Xh3olzcDJ2eO1nMJFOCA+W
tB2O1VHdhPfZkWHnxnlxLpS1F0eflU9IHPfhgjCymTUHAVLOlcdi5op7pOov1cl4rK54/Ic39eDt
aYks+Do39r6ax6vkbsbyciZmqPbnLHUP5rPLdfJ5hZSWOWaJELiaF9m+PijfpB6hn05v/iU75bfk
Cqoa011HKyd7glFqzaJk537b+TlIdhkIiPJWnNRVu6DKWrJ4SQ5pShNgX/uXfPFIS5P/IYPMUdO/
peZSDa7DsuB9vBNISaasWPz2tvJtGh0GllV3inKM8eqtWNHOu7lYseoMBbvLHD3ILLDz35+RsDaO
jSzeZCX9243XFcsuvO+yJw7fNEKETYdywNWaRNAEDIsUv+ZQ0Z8Ki/AMI3beiegM/7FDCFQDswiM
JyuZ6HH2FWU1J/td5l7K9GWs2XAuXinWbFXnbds+nRvVocJWByYF1NUu9661xKW+Hqw7DYaq6tez
oPnGKA6lfWJjVt6hz8W3CQqidqIAT96xzm+h+WH6dE2rZ69+t0U9SxOxVbni+O7ZzyuEBitiNAk+
zmixv0XqHUZ3H6ZKvnbqi1bt0+hkoA8rJgZays6sfDgSaKtKZS5jKBmYF2G67ty4Iq6vVTi3UbwH
BgCG0jW3iqyqmdmCLVI7O55H+kAD3Qze5QhnL4w4vPuOBaGlECs7N4SmrYVDj1pFo1FYtNwy+EtL
FwnwvDWrEZE9JaEM0aCNKa4BSftYJYZsGOpFm1D7cQVstrV16GHuK2sR0/ZucenPevc7Sjv4LvTf
zmpDKHttrP/6FOz/BlD5X1j+idDrT11gt68oKD/f/scvoZ6TB5i/+20Gpjl/AydiEWqsqFO41T8k
oBppHTY2L0fiJFVwCP9BBsp4TMJddlRcWozNJoXo7zMwINlM00jjYPrlWCgs/5oTTP81k8MgydPS
dEslXotoDuMXJxgItiY0dX2grHSxT/WrER/i0DBtVYsJR1dEy9zTiJSnDoYzOaJvR5/JSPgBFNNH
3k/S9tj+ltYGEw8dpjJ7VYrkNR27a1N6D8jEUI0uwUI68G0LjeT7aTLjtDtd5utwqgtT3Qb74dA4
7RPmxbGH/LPOXo0aM0IQ5bgn6ha9gAbGmbNSmqM9NMd6bpfNhinWxhsn5IlFv6xUmWXYCm4nRdm2
nTMsdZunjnzlfiiKcwKsnunc2NE/bUmOp4EYQsDnHZhM7RmMuLx9hWf3QsL3cPJIyV8joMGsYp6r
ND45DR+/E8qqMPutaLunTotfp/faheFHCN1IUb7UiKZS+FBaPJts8Wri952RMmbNRocf5VILlmGS
HRCjz/w6vAY9z6kCmJkpyXCNE/f2zNT03RiTg1L7a2xM27rNuZ5IMiez5DXL8otsrKeeSZdryrtg
fEOtdTLb8uILSJu+e2tgaHrRs8RaR/OXDWiM5jO2O9Tn3gNIRrYo2eiVGl+HsneA7SjzyPCfFS/+
Tifll6GHO+CZKxyp3wSanhwrehIagJXG0fE6gNyhnCVmHh0CS1ylnOG6jpi3CCZ79cvPFq2M4CMl
gqGnzVzqfPeYobpZH2LJGHOsfjAakeRCZmg2edI/Cdnj94H1XzKtRL7/qhOX1eh3nsXGYU1x63J+
4evdx+imV4jsIdz/BQlLBeZlZMY19TrhWd5CqcCaCLhaxICDgZQDyhjdoMdMPueMcytDBfHKAGKZ
dlRQhT2NOSIGlcKHda34c8NlYeC50z4Uum+s0+euRJ6USDVa+GV5GEr5rrk67cde++ppHFiTLsQv
661ZZDBNWeszO2QTTs8z+izQfO3r56ixm4Yx25jviH69GK1WzEXXUvPjFnecoZvpnZovmlmF4Xhn
qvkz17Y7X8KvDLAXtUCJ8SOxFtPHYJnlyH6zd1niU0miimw2356CVV4TO3j14GEOTDf7gS1Zweuz
svxlqKLvTOIJURTsAt2lLuUt0oIPP+2ehL0sApJvsmoaB8cfqMy86cK/kC0aXfbgeEZc3fdkmSqS
8MeRNllr4A/crPRbBP4mieNTmtZbIdTtdDS45LAw+aZjTQgvTV/EeDFfH7bveIaOGAyK/+U4+Q3U
PbByLEteXvEHLNrxwZEPLkqSefCRH8xM0nyNDiZ8r6NPjNy+9sS5l0RcBUIyGIYi4lcioNlK1zS/
uXQKFpqtV0vFdVPsUm67gwEjUHu23bpRok3X2PjbJryl50TMhPrwpVXy/ismsrtX8dXjIts7UQsK
Mhm+VASOJ2yN2VwLh5zRt352iCnGGyV5ZByiwRM7FrDD3sjsYf9zT8lafOK5SX7WSDSMqWrOGslq
d28Ofn1w6PPaSYHjMT8I2ybXxz/HGkPD2FTchY3g+FJGkVz2bbj1VdeaR601Mj2EblOUbTiHRE3R
mMFlC9yqOqHcX1rkAK8IwGVfsuuGeTPn0KKGvpNaWnFfK8Fe98gWbE2nZig3mV6nm5EIO3b03t5a
uvreZkKu1N7zOD3DyU7J53Rjr36q9XQTSTXZCaklB3bndKvSyAlZaKkISG9m6oY3z2mvppYnp7SB
DxrrZjCvncA+gJIJFqkTl+sBt+sew4C+IEm1fYtkskgmOGfi3Pvki5K5Yr6mTR8sYIx9N0UOUcet
/YMzNuwwSjDs8knoDAtFPaM7XSSZrK+hMUbbWGm/tZbenlpG9k6T5Vkz1OquH8mmwRj4lfS9dwR6
uoDZWQB1su/t3KHlUc3BvoR3ual/9ThyZiXmnuXYqIzNey370MM3qfvExno9zJABKVTeiEUY63Iz
xk6w9gRCAnNma+03obI6RHcyHOHdeCo4TOHy/KRPRSAaFvSISBzWSg59aWTzRsPWmlJBmvTnfZxk
Obv20RtboIJJli08lI5lp4QXfBbkBfEEmObIOmAFJp3wU3IWmwN9vqO7SD/Y0llYoE0OAeEscw3J
MsN74HSh76y60aL/o2T9Q27B9dX8aIZqMry1MXg0RZjdTSEHeWljNPTtKjoN9BGYM+bOhx/vAmnJ
z15neT4OiObhWDRwHmp5sguaC1psPXmKI9bYGGwH7WvI4sbwDz6Oq5WgRZODK0L7KhYCCfwKV2O8
bGFj0bWtULp5Yh8E1RUDnjgEmfqZj3lzrmzyHEWKW9bKgMUWdLFPblweoE9XeyUwT7Q6jJeKNnEW
1BbXn3DfUtIgvhdTRKNuMs6zbn3scvq3JmtioyBTnm5+7jlKJJbSjOmnpMU4R2SM7DHpb9qUI5yF
mNfcPD1XTnMeY1s74oo1FpJ2M9oLetHANi5h7dG1F8anazeSV/Wy11yLr+A1vHXGh14mpVojo66I
rVJe/UYTz5ZDTIVjFdrM7PUXtXOqq+YVxVVZ/NxXPWv1n1up/79J7UFsDvbzPxai3TJ0j39UoUHt
+e1vfvdg2X+zLMLvMGE5hC1RMf+bCI24WsOkIFQMfv/jz/q7CI0qmxAaAmfB/0xgnn/U3zr0eWX6
9yTmwWGgdv4r0B7D+BcblgYTiIAcRQOFQNLtL3EzURZBscpTgir1UqczZyuXomvzBekbTLq6Ip6U
KrWjFme/drJNja6apHR02dNNPcm0fx7+3AMN/b//M9mWtH2z+BDlfntmR3/JkgZJmmYvQYX158BQ
/PvWQFqQduncc+NoXxFueYohR+7HVmwTzQh2sRreMmnCHNbxLaGhaTqrPBLqyip/utGmy0RCvN7R
zMLThK6uCygR7aR1z3AUH3/uJdO90kh0Ui87RlQipKaapPLMpqg6kM8jiK9/9PQ/PxomkT0MVULw
fkS4Su3IOaB0KoFCyh3psEhvhihnQVMN5oKEjvLYo+WHBE8y7STvHxSrYAaE5N/z427W1B2TwOmm
6ugkVpNJwMQtIBJsA6YuqbEyxKtF4WCWGodrFzrqXvi5DhhgUWveeIE+Gp9KfHC/wSwmokVq6OU+
UJVnp8LJTebLzW+yc5IA53ZyRcwZpqGkxvQwSk25ZdVKjuaGpK74qmL2vbdBKKlGpC58s4sugamA
pCN7L62rt3bM7XUPrR1timBGXEz5a2UATUIvmO1GjASEWaz9vDRo2847I/BQOkumrFaszaVnBEuN
ywQdA39JI1PjnPYauEM9Ue6OjYCzno16t5RB8VA50lsbmcIog9bz0dbTZJwJJl6r0bZgdHb4f8Ji
WVF+z+xy6Pb1EO8B75DqPs0CGKb0P+biBbTodt7Wxsnhis2FJSTDPqwffDDlbEso39qjnnIF7ul3
bxPnsdBMRClJxgBgCDcsEpUNgCX7zo9HYgzNofs0ET8Kr/wQqUbzbdDrdRqkz3ZoGwcCX++KKALY
aWT+1kYnJgknWwelywbpEXf3NEvggLJoa2oPhG2tiZOBkH0V+uAZfx4mnu/xbdXP1DXRxUnUqw1Y
/z6yQEC6JayMonP1I9mPtkEqlHBJ4jPkbMT9eyVnBrC3Ve7DPmiW8VDdDz9iM6dK1vAl1k4Hm/W3
m/gtqyzjgml4bVbfoTu6e2Qbh0B2wYHV0JNKzBmd8VCs2bXdRajVxQoVDKktqZ1ts1694nyj4d5U
1mFQfX/GaiebuL8ENnn07cJ2I41CHhs8JcxhG0brjfUy0b3WIQsK11t0sXPUOdAjEiYrrqaKSxcS
8vBEIFYnFvE4UYkTi/W08Dsglml2SIt43gXAYsceYYya2BsZphnNc0+ua8x5siKdAVyROW8TQEYh
3p01RiaHuap6xu/lLrsg2AZFpH1aQXe1O9TsEbYnF4/cRnrKM5PGlhU9Y/nOrA1o5GcNiOpHnPaM
SxqxyytEI+l08/OwjxHNF2ODR4AFw5F8TqFs+6xO9r7PVqughmqqzxXcDeVi8Cpzn+qBuR8aFHuZ
KefgfWdD61xbP7GOitcTokAO6WpUsWtnSmzt8Q2Wd36knBzR3GE5aM+dUxsHrRq++GzevjJwwsXE
OC19GgtKEGj7wPZQHXI0G+SbLrWgvRsThA6oqAALkzqwqHI5nGuv8Pakiu50H7lZ4bLUZ1S4i/SC
XUXImIF+/y1ilCl+qZ6MBFd4IhG21kFIBZ/7PltA5GyQ6V4dE+A0VPnON6I7n1FeYtRilw3jnQeH
4ki2jb4b047c8tHetKoPvZSjARFr8JkV9HQZ5jGiB2tF0B94tCh27zHw78kMSc9x07v3uhQ3R5Eq
bGDUvXEqtllWtgccMc+9pRJGVo3OmXYKjpgaeVRi6beg3mWUi8waeMDQ9QYSs8GxAeKfBLaOIQNq
wSi0kCzact17Un9p0bYEHf1XdqNxm+Rlcp+7367jfpih6dykVSyFWxt3nQqaJFDKYJcEqrOAlLoR
ZVRWwChg5JSMuti/G9CKhRo82Hn1QIvOWQOFS/Y/N1H3mvb5cEw8XZ58jEEzuwOVVcexZHzVyH1U
I6prjRHZ7RSv9nPjydBePO4Va8qtyILm2LDsXJFzaa0VnxlXpKIaGdWECUhnrrNedHstFclWjsY+
cN3xJXNvfRWSfJHr9QHjeHyHosmm8hceZqdhsj2ZkwHKwgkVT5YobzJHkdsc/x8Y+/+/9DdMFSJp
ZH9aVZZv72P2Czv/97/63dxAI1aFrIVd3yFpaCoE/83bL6HqUx3aBJGwvOdX/6gr1b8RzEw96uiw
IqdC9Z8auwrvzLYZRjp4sOy/UlgCpfjV2zBZGhQ6uwatOalOPLM/Ir76UWjxwAty/hroptX0MuMO
kK2RtO0Rz9iTOsh0I5IYKZWl3SKMGqQC1w9NDCNGh4vCILcxOLwIv+LoOtPCRhI6BWOlU0QW0hFE
uuUKzZutZda5EmShOYkWLZXWTQ/MVrNlUDOwCvSgXKgWsPNqiuQqyeZKppCukrQuX520MgMBXgzw
OxgmWBjGKd7r5x5EjiUwP5/5B2knRB2TGuc7Bd0eIXdmXN2UUfVWYooPa3KCxH4s5gVV+1yTHl7j
KXCsIXkMvKp7H5FF5sXe688/qurkVRnCrTAQZPtTgBnnXIAzU6iZOrmS7SnoTG+JPNOm8DPoBSNB
d8mr2nDq010uYzjyZUwgEMLYazdBdtwckFfb1Y8xZ6BZnxdnN5rEmuMUj1eQ8aM9YzqsZwMRgbrR
b52SB0km7uIuOZOGgmY35p/2rHy7lBw3J+ImtGjE533AXM27Bxhh0aRUn1ywj/FYv3fWMKXEThZ0
F9jyN+6wWa/RaA3NmqsRwELdHso5r6TPstJ9QFPvog0GLS3mQwBYMXDFAhMrcq5gGspW7yIbH+3R
ek6zaK3l9bl0SkS8Ln+PC5euWofDlrU+wJvBmqchSJwwOmmhg/MAms7CdMlOE9HFz2k414iCDEfA
VGR88JN5VwMLnnXIBtosvqHXXmlN/JlmPUJoZo5JVG7yNlpUjrmQsrnRggno4vSXTOmusQ7XxNY8
Nlm7GapiujZSkgZeMqd8SkDaYAEjpQHA3qmu4PoGZf+Rl000ywd1RZjSu4j4qWdT1GisrMzKvHeK
7G1EthgoH2YBc0arr4q9LtXuEtrx94CvhPlathW0ISgWoxgZhx7Yz2Rv8YvM3dh696wqTo7qgySd
1F2agge5JPy5xVKZKWjOXGaWGt9h79E5sdL+ZlaXLGF7DiZPP+jpV9XTbE+WygTEMlzenk/m6Dzz
5DMhluzUCsk10ge5XOp7p8DcE2j4IX26mn7zbXZEPVdF+Gb6yRtV+sWt+o9mqB5D3CpmsDJEpi9k
TqO6cHieXMRP0nupxPQV+vYpS2h2pM9DTbwO33rk5q86Ly4jTABO/BYF1ikITR9Oc3rX2/Ip7dRV
X9SnXGenCxNsnXVFl42YUcVGVuWqKeHsSDs82rF024tZI8ZLYPQfiuif/V57TFPx1SadNk9VYBSW
apGuhKdA742FiM07n6SMWergZjG8+xYdA4b7bzJSUxwFyaNJ6zGN2I6lm7szlg8e+79EZuIauMct
Aqv1kumOaWR3ce08hWL4KLzuQzepc1MqyZ9/8nNoNGlzGmuPKysUT+kUxcx0oi8DiFcKVJO+KLuu
WbU3U2m3kbAxMCTHxkN+GUXLMsMlU7v9JaBWMjwkC5F5n/ftcz3Kt4CgDLBfZj/vLEtso9J7kalp
7mFvWthBuUc+s1jA/KtZW8asEVkXLh2lfHQH8ZFpc31S7HVocXXHJ8y86TdxiooN/+qir2V0gjT0
FNXFpbRFs2RW3M00x8fpYnl8M9NZSA3mRBA5q2BAitOHUPuDiGB4Bj6yzmY95TiSuCeLpcsuxXnr
NYO3VV3EM6lQ5307OhhQCu3k2/2m8PMlbMt225WUQfEQhUuWjgSr1c49bI9zE4tx7hXOg16QM+W4
RCCEhbmKC2M82G6/L5siXmmad9M8K5iHTfXZ4/rtZf+h1oEkhHJccSnBHPRgeUE5N8KgWVil9dwr
2rvetc6qoHGAOQPJM8OldStRnnTlJs3qJ9UR2SEy/bWUEZpHxqhLlq02yjDk8k1itjO7bxA2Gbil
yTZYlmNObhwgFkQEAzkx6cVoGMwL+ouLWpfN2s7KBz9qFrpSio0RMUJoaGgsEGJehCKivQz8c5bq
Huc5775smnQd1xHC51BmhOoSfcHgYG1GarryEfHYyI82P83F0LM2gzHQ2tZjVL9UnkYXISd2iqMe
dDg2WoZ0JTLfZR36d1GCYwXgL5C48lXrm2YPY+Euq61pIuJYyQ7cSTDT2Mpbmvv4pXqMHyHJo4TF
zumKQ0Uc8px9b/TJQ/cJcQNUObcDnEAosd1JHdew3kNmaRf6HUzPnVXGYOWZFDJ+DMx5WCYnLQCh
mWpRtea8UF5U+q27drQPLmkYvm1rq7ypIr7pMxpZZ93p5pdVegd7dLOdGyE0czvTm2dNh+GvBnRl
1gtdH5WHUYsSglDbt9yu81ml4X5KIEhi4FY1vEHuPHayT3uowpXehA8icU/VnmV+cC+0/j2MiLgP
LPMjVcCcDZ3cVTLbK6k2Fc/gHXVjgeoQzErMqhOCnN9mj5YNqb13nD1ywZMWR8quhOUwjzS9JUN+
MluV/hrV5CYMvAg8L2fpsE3FIprW87bD+/vPbc/+FxZSWIxd/rTabtKPrzj4tYv781d/r7YNlccA
q6iMHVOlcP7NSgwXy6bIdSaKFRlRlOR/r7bp1YLRouM7Idsdjd//vdqe/gogF9lWOsqMvwrUnV79
n43ElmLauJZN1eYeYeT/XGznlTO0MddADi78Gq15qmly1sBeGa7PUk1FEFytGGxO+MJVaVA2+6Tt
cRWGabTo0+HRqKrVH7YgI3Kwdukfk8wn4cZvP91+/vf/hrd6ekuoO3SJIFjTtV+EHbLRI1OxId2W
trkpB/N5NOLdn7/Ev/uxse/qNK8tWuXmJC75A0a40nI6gS0fu9KyOzKIiKYihpHqwRn0TSX6ddP1
687nv6a5abxuMeafqAfCsDjEcNzBQs7/F+/oXxzdfOo/vCPrly/C8kYoGarDOYedZWb129APyYmW
s9gOd7nRrQHdwm4iVgTRZQT0PcDNV2Tl5s/fh2P/S18fsQ89SYX1HyBn+we/9odN46ttC2aqbGEx
usEm96aQoNDTZ11GwzW1nGrhUlYv8T88S/898dwRI5JSL1MXiiXejA8umlCcAv9GUzRZ1FHjreAn
YCdyDJ/MsQ6rpmOjQg7CZucF0+oGv2SSdPq+a8K1NoQmZC5ubI91SRbi+nMUB6lJH+s7Q0OlaaCG
C30k3REGeKFPASlYJQ5pY9jLrFTXhCghL8R8EebIYwTxo2sLPgWwx5zoEvi5CUqhoocmEwfmYwoi
hdje+BLFKGPbMD43HtGPfpo+9ImtLGNTDsu2qOMtSVLJysg9f6fpwTa1GajWVutsXfOiFI/mkCQ7
rc+9Qxcq6Vp2cmUqCRpZR3/NGNjOKAlnbixudtjeuT6s244r4ILW215YI0DrYWghYhanWAHCTBHH
/M6NooOfiQtJw8VR6um3L8dmZRMs/9oXxyYSjBZtJrhWG+9ZFA8bPdPuEhWiFcCYt6EBf0HILJYr
IrhmemNhAPHlTLFVXEm5Jez9b3eDrlz7bhNtf37mA5ADFMnAA//Gqoqs5kbJL7eGBWfbhOF660ef
tHsl2cmKiXRjY8tPuvDF6jXjzQua96go+lMu/G9DEgXKDB2+HD79uvTC9WiwL0PVxcjixsz6a16o
KUu+p7ASM1NFq+jlUjyGtZjTujw5AQt3dPrQjfp469eJ2FXkMkRNc1+FhYuAIFxIJw9o9TtnQ0TR
8edGNGW/GDlhzfrYAk022hROTAG6Rl12RnlLMHtlbjwS5xgfFc0Q1xIYMKud8hWFBwwwpb0GMjR2
rRicWeV3U/Y4xFKbZ6yy1Nl+OZwlAEZ7l0Z8sk6hE8DA23eljddpgHtkaGuTBQbJLJSmroliPYsp
gxlGzBu0U4sxidyjWZ18DR9Y0+CczUFizwuDDDfIhvMhtlv0CCiNFf/o++5bgWBsQySCg5Qk81TS
y6iUqNgkhNoi1Rcuhk8/ih8ISscKpAZvfTmku7TBq0FlUG7sAvfUQHO+7agy605lhdDTcB1LuuIg
/hv/cRADSTHKYGNlahr00BWAmd/vuvFlDMtinaOQ9/rsFBfWmnV9fqocpbm2CThEhkVhYx8KTXNP
VlkVs853rSWyFxzq5IpZek1lNN3ogY5SOiCqTMe/dPIyWh/m2N1b5eSGmFxRoTnIZdlF+lH3hhcn
t42z0eArz/P0aoJruLbSCzYcEulc6QOCHohRo+GgmfFGn36tGbiwOt/baaHYpoFjrJQmctD1SzS4
BaqdbLTkk6oVkJFtRhiVgM9ODHK38xv7FCWIwyrXMndwm57wDbCiMVKMrobXrwIVV0Y31uQ0YPFY
Z5W/GQEcSdfTOYg5Gksji+4KpUZ8w/c5+gkCASKJBNa4dJCAo1XetWxNfzmEElWIhX9w2YQtcUSY
kg4jAnO3AienvUR+zvrXHmZjotfLEeSs3e8yqRzwOd1RrDohxV5GFsVi1HWTipQMPtdHfBfYyM+S
5j6JXlw9alZl4DuwyZuL5/crEbgT4UK8h0KBT5x1aImZ42IGOqu4UON4BPRtnZqwWg3heIny8ZID
1caHcizL5tZKor195zFTix5jXvgYmvd6H176TNnHznApdGvDXner0Gqwp+yn5+Bke6mdyXsWMu6I
29uYGs+12107d6/mSPqpMmCdbGqWjHbRrwedsYs6fKB8OTHkW+heTMePxWHIAt8qV31obKrePLVD
/5GZMQkW26F20Vi22JjApHWYSsk3ma6deP1O01XcS/q9JvgYY7QrOxdOG8nc+4yz0YjfdCpvKoU9
NuTFspYQEGWugicQhYF/FAlIXS2NCEKc3a+d5oEyHDx6tQqjeDc9aaqQoJLDcfL4/O8NxMjpkVHD
Xleq1dipjCqNjSW7NXyluTJ5kKFvgJdaRTiZpn9rU3igDl2ZNhcqw6VzEs7KkIadP6wLMOBs6J1V
kYTslsufrZAhVOdVFT/Y5U+lDA/TI5NqbCJ2Yqlaq0b/SPLmsQTwWOvdRUh906bxEbPeocTQ0AJf
oE8yGP0et9AVtN1bni9hbx7xHh0J59u7RUC673ARYX9t7OZaacuB9oyWWqdo8DeuhkJ+6NYAU7YX
zW8WBfCTqUb092Hlrz3w2HA9V6N5ItAOqjZmrC77TAftqRYpfSlfpCutt85p/oDSiP1D3gYTmsTc
iuKlZfSXsCE/Xt51EeiVWiEmD2ilXeFVD2OcAtG8qTmHWd06EeNeslcOuQQzUM1Ss71aa9MKnzM5
fBDVSfQYThnf2HjpuLeDNVq35UjI6fSFNB6dQp1PDLF9zwL8WpdsFKu7l/g9OsB0tj2AlI5BvVjP
ehJy/A0fGn0VNWp2lbEKu+5GQXEkdu1xamRBaDuqnrGKALx+KO6To4q1N6Dd6qNdrRunKACJESDN
igRKs/Tk4NA1n1qRbzvJepWEybRhF7F4s533rWfmxkzqlco2H2L0emXFYFG5mPhtO7Vb9CZq3GjY
WWlwAc64GXVzg7fvqNlYr9zr9C3mFrOd1jpNe09SgDYXxmYKEOuUc01JR6ARfnL+0tEu2jA85j6b
Sh3WxhjuOo6CCYDTttFnW5moEMEDYJuFq4bLgcy2aDd9HPS2b2WVHht/3OsmB0j45TavSUiXSDAK
0kamxAGj2v42WMNNp4B1vHEtVI5zhyaSG+5sMVwic0WzdY8rPO54Oypd5DTprq6nXgaU22ghjq7b
0YcUX4gMGpXoUZ1OtONOPecY5EGQrLrKOyLoAF5ASwcPWatUpzIalx4pCEZswE19GgEUIRA96mn8
xk50pPH0lvjdrdfDBZf+bVxlJwNnBHRaPFQ0IFvRf0z/1xra7WRUgmKp03ngeSuSQja9fs9q7X1g
K4Zhdxtiqoi6HADQNfQuU/tktUaCSUNdhUn/OGbKoyv6q133N98Mj2ajfZT91CVGfkuOUaq0N5G3
K2n2HwLTHNeMO9e1ngelW+tOtlac/8nemSw3jmVb9l9qjjDgoh9UDcC+J0WJlDSBqUXf9/iZ9zX1
X7Ugj8wX6WmVVjkpK7N6g2BQLpdcIoF7zz1n77U/hcchDQlYF3QP0yqKfGD5s77psCsUpB92FX5b
Iv9kWsmdJJ7Twli3lNYOm9cxJSTECoOrDxzHM18swPQUII+FSaREmD1ohUYISXpoudsbeHWKiTwz
C6Nv4cF0LB/NkQtHH2oxm14RKe8eNEhORjB+KD6gAGIKdh6ZvnkjnzGxn6fX1RXqswvdvx+Oci3O
ho9mtGU9yQAlldUzYFYE+Wa2VhMEhVF3KBPlZgTKuQjH3UjLDUjxYdoxyootIShe3PQjUrOFhHvH
ycvg7C+bRV56H1ISfSP6u/t9gY7VMDwOUcNVbV5iSQH0bo6ECwj/TW9oysa+fDO590mkWoVycims
Yo2/n2yDNg+/9dxGvWzrj0zg6S823mZyFYUVlBcr2iq2AgoHjmytfEzXpUyLHVs3p8TeaRk+q1Pk
gD2spouYrXvX6vDzo9GYm/0ZizDUJwbufaRpBJIN0JhO9pQqMWZPrrxow/dclKBBkANGkoTpwIAy
5HYXhrRodJSbiXSD0bBydlvtBr/El8eTNKoP054r0v5hau8OGRZFJhMMFFQ2nTKW5lX11OTjY64o
T4of0L7GW29Zj2lAzEht0s9vWvkDl27sZDSjJXJlJMknzKEAByKFuvZe59nGFxrja+wEc8tQGLKF
IzWxr4t1EST3CmPfOWtw8kLx23tl2C7qmvCmsEoWCB49uHpIovF4HqugerVS8wEssL9Cib9lYzAc
SYvS+c9RdhL7eV8QRX4aCdUPSvyDkroMPL/+7cP/8f+p/wdh179sWz39z/94+wcAHuPbX1/zp/RQ
JtBpagDQbNC5UKZp76+mFa4gugOTxJARran+Fhhoq2geqV7UX86gvzatFAAIikWLAxDBhMb7NxDw
yj9ZfywDFaNBk0iT4RjJv3WIMkBvoxqJARBtuBZc/04y0S7tR8lXVqs4JcwBSia2zF6FDDM0yLMB
iKsEn5IoFJAuEwgnDfRFm+3/dffk994JMk2S50303GQPK3Sv/rGtpGAniX9E7oRFfHBU92bIIg+t
T4BPZx41rfkVYfYPV/hfW2Wq8nvb6Pd/cfr8X7o1EvN6n1yUYRaOCSc8aZEPxLKX+kouvSVz11n3
HcNmsiRjnRjNfOi9ZTOSOOxxXvM+rD5ZVAXRMl47N+kpTX8lU7ExEVtcD+95ZMxqP7v2+PIbzThy
it5kpb5skLAMRTuX8URIlraqFGpbnUK5U9faIIgd1kDAacwmDL61PiNEiQLF29mEgmIO39K73k+F
TcqyKTftrq6e4yI8BzDF8cfqbBbuyMQM9SJ4Gf+rQ3+16olHqVhvoffp/YmfpKJl2YQwTOLPsrOy
7xCXQACnTrF7Gw6MMLexWxJrnRNnnqdpM7dCvMohIR30/3nA0D+e9IFhS1oibs9GUo/IuRU7S4rE
JvXomoRpfPVr4tS7yHxttOY97RNrUeZY8zNGgXlihStYyva+qCHYmEO4H4fhOJalttb7tFyj+Htt
SxFvS88AHRq2ya0KmXeF2hRHHaZnVcEoYPWZh6ciqB6HCPNHbiDrK/mxEbqP2dbzbBxYvvqskmRM
cJhhr3JR9QRBpyCECmvWxiVoL4QGO+xXgF2szQA93y1166MdNVJYak+5omzyQBOo9VqrXO8qBgt5
UFxYH7q0lQSQ1MANL1YzaLMhbwlsdOlwDCa6iXYASk+DtMJ4TeiVYomrnMXpRu4s2BzC37ctFtEk
NDFD2E7duvQAbZLK9TwHet0SZcX7QcdEtnCsx2yrRWI8VE2gLTjOR05RsD8AECuPdkXr6+ehiF2V
o0TtzuQ2MB0ZvMcpzyjEghT6auphiAqiYJb6RF6naW/s0NYZu4oAy11nZAUH9+npz8Nvn659McwH
WX+Sxpys4SdeyGCXaLGH4Sd4tVsVBC4Wr5NfimKT9PGnToQNOjv+SJYM7cQZexZ5cb3V2/Y5wZu8
ai3JRyfQHKswtI5ebeJ0TQHupT3cDs+W3LOpN1/ow9xHo47EUrEmTz0VF0hOaSRNp9EOVlutcx04
ZAs0mHDxYlUw6Tp1LeW+XIqVJ2suVJQW+snP058HrZcf6yC+J3FWP01PqtZuXkqsKMnY2jPD6nVY
Y7C5mKY2Z7t036hsQLlEIyFjZjmePX6tQ6ypNCqhkAeQeJZ6Sq/VsMhmIxOCTkLc1ouMRgiOrvbk
TcvG0Bvl2iqTT9EVJvHmWdgec4tlTQ9wGXhgjuc/H9oTSkAvpGqFHabf6gE0udK6u5mRbRtRvsXB
2AAPIBxPi4JiZXrm3quy8Yvm2I5Ujf7FGhkJm0F+UXL51SRiEjSM+aKUBp55xGozzYdoboQlPpOx
7ueVp8P7r7SvrlP7K7iKDXI874G6lLs7786a69n0mo0O2PzYH1U7gcSc6utwFH+GTsd/f0ZI+51o
9n4ziJ4Q5wADtdGZoLKZlSbAfqN5XSBpTooR0hFkC+aMarSOLVBGowqGJ4ZekYzhKjdl60DqEMOd
kO5OHf9XeYMEPKiHxyH/+u//7e0zCdJ5UNVl8FH/Nl8T5gTE/d87K16y0fsna8WvL/qzvjH+EApK
N5lkY/brHzXbn0M57Q963riUdRnrs/Iz/vjPiBuBp8y2LH0qln50c3/j+1p/2ACE//r9/o36hjzL
30dg5OWYlDi6ScjlFHTzj7t6YyMrVRKkOH2taNs485ITiDPmUk/4DMuT2kbBreqsXZcqCzjaycqI
W3ebF8WLyfK2r/quORttfSOyvb8n5ognz23G+c+H5PqGlPYjC3zvl2ejqOB0hi5tYetY2aLfoh0O
Fgm6gmkM3nwHqjswaam6UxpWq1KWxHZoMnX784y+YavOTJsCBLsIrrk4+co93V+bshIdA1uKyI2w
J8g1Iru8KMHEkDe/qQcv5ZBH9yEwa/KvinKuZ8hOyGqUr1JK6EqcUqLlnX50c6I3cy2N5jRnufFD
vd/BYJfXjOjLveUV7iromvTgpxAZM2hKlQdBvp5Y8sX0LJz48i4ZK8hqa/9d83tAc7W2UQZMaoim
OWg26IU6fauDrOczyTF61yeSfT8x7aOJbh8rcO7NngZIH8rtNQ/3sfCJ85TkeKtWdrttzAG1/BTE
Nf951Mk7IRCn51AZZcQomNtsou2PYPd1BMowlyDxe9ODAZy/7hhB1ROvH/4tfLmJ4W9WxKjIzdM4
0f1jM74xU6J1D/hfdZt8KxNAt5ThrwGhjIdTEI2PFd6tRUJ0QD9lCLQyETWNia2X1MWdNiUNpG1A
7umUPoC4aFwQG9O/BJm/EoiUlQUY7PgSTcpelAyDk7uP4aT5dRH/JuWEFFOzfpcYaIUnhTDuGeJL
JtUwVDFj1U5KYm3SFCuTunh17kqX0RaKuf3PgznUoIF/NMmTOrmZdMrWpFi2G7acpqnsY9lJ/cHy
X4n4QOQ8PWAJtFYW4mdlUkFLkx66mpTRiFYa2BqIFZeQQtfppKAOJy21R3wHkFNdu+RWuTBCFNcS
0uvC/U4nJTa/+rgJJ3V2h0x7mPTaKcLteFJwi0nLrUyq7ook5bmEnJ78WHJEQwChy4JoZZr02Gi6
O9gl9VglZbjBlQ8eaYAYU5ixBnoS16pPVURf0D79POgFLZnIQwKEdgMVnZC0mduo1aoyesPB60Pd
YSOxyWxDQrI9Sg+5J92aoBOv/fisKwTlxfq5qbroyUo0Dvfeo82UBXN8tVWUCG8JtYJVGwegXACC
CuMta88hc4hvtx1vqpm4xJJw9Ek4RZyKEoakOlazBIczAz4Xb9L0QIZciiiVkQTvEm5sd/T4PSNg
0olme4csxtNkyyVwQV1SziHRr7u+bQBx+sVaL83nKvPVmQwKf92YLoBFfjcsC5gHKZr9F3+kZ5sr
OT8EF+jGZghwTtLqVAZje0ssGauYHYerLtTcrUx4vT6zy3rFaPXTq91m1baefCkynT6vjivECHRo
qZ5kwjySfEJdFLCCnAK6TxNRVCbsB7mvizUGhnD/81BZxTID2bJW8cjOvaGq3y2NjqMSfbidZoON
gNSspZVOi7Z8LBMYXK6v9fsxYJBkYWpWvTqkdpFcb28Mird37cLdWpTVUJDCE6isEH8Hz/wmn5dC
Hk68LMtG9qJFUpPO2EtZcqSySY40u4F6omidqS7OezhQZAgX8rhRapd5xRAuA9RPK2uA9yPB1dhJ
NrxSgnrEQbaDBzeXlvhd4lM6NNRiCYcxOXEa5l3Y1fo1Vp54gRWOmXHq0aeH8aJGkutokv1WTiA5
w5yZtfU52Cqrr/RlB+hh025c0uJJt99ZlnkA3TQGTXLZLdphIAajEBc3LFT6gjBkOwCNuccpugmG
Z0SU/LbdrB8k3OdSujAyBW10eLUwJ6/jKdHo5yH8+7NAr8xNChh6+i8fLOlqMefct6rKLRP1i0hJ
CDRtZESXRGvEBSBDWN7hFQBmtE8a6a2ovWAV+7a80CYhdjNNUyx2wN6uPyXf59wYB/7bIEGqYAky
j3JAxy4DWmBz1LJKz5wxuLbWLrC7k6b340JhOj77+dA3s+3gUX9bErkMrS9XYNFj0qfCOD/HmF8t
jFlk0Vi0QOO4XJjovg8tERm7rBL10vyUDNBnU8/TaQ39CdUw0/+kIK5EqVAzex64ELVLT4je6YzG
jcdK7FvXRMjlus8zuonQ8uZBkUnHyKAtbXPsHTVp4fvmS0OvfzUGub0jPApMdCy+OvxNZ6FiO86L
KQwsXqfcC8BaYwXKwN8efPzAeMV9beOVqyCU/Rc9r6ASdhj3Jqxe25qLrs56x606dW8k2sc4ktSj
Tb74APIWZo6ZCuIeXau+CSaqAllx4yrPcDqbPfxWBOXmTm1jQoQz0EA509H/at/9H9a3CsXfv6pv
X8FuIjD/pxber6/7s8QVf6gklimmRpvM0IVKk+zPElfhM3TibbIYSWYXU3vtbyXuhO+xSWnUNYX+
FcvM31t4mvIHaw1fpuqC4hge0L/TwsNs8luJq+mEV6gWLmaqbx5/K3E59nG3+RV5WYQ1L10XQ1vI
r3Gys17fWTb0QCtH8v/zCUuDnNfCUA0nGUhRj9v/fGDT+euHSiD+/DAbPKwPPnx+ldsjbSLllgYC
vkpaH8cUnzwM1cKp9Oypha5cVNxNVquCRE5EsEMXQJWiu3szlJQ9jPmfD0g9lfY/z34eSkNmmN1X
+cLSK4x7A+hgTc/2Px+xT1vHfHqAFoJ7RBhkwfgICgJg/TqLWVIi65CaYgmHgKlJ2DP2V+y3QtZg
lERlfKBBeyjIRJwT0c7IzSUuT0/Md7WM7VmXK/5jxSF3VpnDPLBy6aYTGuhl6NdtD2pZZdj1vlZq
HJE6jQFRIQ+ox3YkM1xzAU1P8COIgrVg4srQrF4NVSWcUY8HQg9bY8sMKO4KzNQilpdIbZFBM3xj
6hKpSy+DV1RmGUAX0XsX7cwo5q0e0ojlyloJF6td6vYgZsZyp4mmfbRNPXakJHzXlO8iBmGQWOVb
HmlXzg07I65Lh2Rasi48QoNt6KqpVi+lFlKeasavhfC+4AjNJVmXHBOBstOydcNk6heBl55pnMyR
NhJUic0sKKbiwyTUWEbw4ualmNWyu/R9/S0vQiJOUuUuKE0XqpYdpU77rJLAcIADEaJig1eEC1TL
/AteyB/n30y/5kOXMRWRk2qm+vGZFtQqGZW9VUwIoRR9h0nekTC8U5NGMqwM8YWufCaiDNh19Rbn
NL/CKj77GVbQJnwNYHaAE93iGj5OKc6qp630UXLSUN6TP3zJVftj9CjOhwni296kInxvZQl9srsd
pBrOp7pClUEwB2QVYu3FOidDUyXztPdfi8EFxJjsA2Hz/mkbFRFfZKuX1prAPnq0j/PkNTKSc511
B82EXFSWXJMLuzUfIQehidH9bwXfuHsakNAgyL62LgP5wN1CAliJRl/Xg7buKnUHZig2gYBGnCX0
TVq9d8J+LCy+Rx0olzj/7Lz2Qiri3KrpcFYJfemCTbmMYbGUm1bXznnKOz52vD42ka0M4S8pg0UJ
cZp0KCM+11voiYKcUPGXLhmOaRifyShMndYebpVOrrWhLwPN2ueyNu9k2IVRX3x4VbGj2VQ4Vs0b
ZFXyTYPc6hDthfRkLJ6VykA5lD1lIkHqUGBb0oNNV/EFWlgivCbUIJOac4ORu1QvJPoQp1JDrrSU
8LUom0NLeGwAiW/E0ZGr8auWZc/TDyON2bGQv+OJnPvrMqLs1nL1QubVPiGopSD0ptXlyyCiVztJ
X9vGfFS84RQWN7dPz8o4OuSO7TybMDNsbjA2OJiYm3Lob53EOYbgaHcSoGpzlH1OJKfrabbMZG6Y
mMU2TToXfzAzPRKnb7DN9qnkPVj2KxnXthIfcNWcw0pZxHkEdPWUqsplQOA/ckWXAua2tJiuMrXA
Y0Rf3jalrYZUvyACQyP9LTM2E/8Py95SdY0NNfgFvsTS4J+Kus+61LboPjcich+B9RAd0nufutke
JCCdSd1sExk5TBe+4wa99N4kJzU3icY4IEsWrqEtJW94Qstwl833wM8gqRTcfUoEMkz7ucuYAgRU
eMyod5LZohUwjkQZEjmgHxuL3x7QexfqwkFL7BT6x88a0YCInhVl0s9iMKGRli5NZvlzs6rTu9nF
9rx1xbERyCKnuXUM9mQ7Jt7WCJpsYdhYHor42W8GG5Y8ARJd0ebAhZLqIJQqnP3fLXT+36SfMDb8
l/ST29vvHtVfX/GretE04qQtBVE6auRfGJNfxYsm/jCwFjOZhH0iJsbJ34sXRPNg8YSgcEHH/jNk
/Bt7UDX/MIGlqDYTQ0vRNF39d4oXcIbThPEfNOqAEkngUgVEQyah2m/68abvCF6uC/KX8/raWmWz
YHzhtHpZn4xcILUjlI/khHqHqrv4qmpra4oOmvsbaTArsAcKB0BDWjS6YS47APDRpHmUCjDZJpsf
i7XKdwO1efJq+gOtbsLzDvNml/WskgEVjGJWyqooSMsyQuktgnm0zFxPbDiWoN7hVArZGTktLYaV
YoACoDHxFLRt7tS+GWzGNgcbNbKNh8YUaxqS9ALwocD2lzJGs9AeF4Rd7XP6ANsOnw6EUI9zWJaR
xqGu8TT6m5ZIkhoZ/ToIIPU1qe3dgUYQv8o/N5portE0aAciGGdaKbJta2GATRXPB3nN0IFDw1NZ
GY8+QgigR2mxdgEke73FGuW3zKJiY8Gpo5nTtRMk6wCi7Zuao6HR1/scJ9WicGkDKRnU3bQmJWj4
yeQNtX2qxoIZMESF3ECKYjSwVVA2nNSciB6jqsnmScxw5aZzeSTIzy8Unb7W2K14eZhtqdYus4+/
6C/BcLPTAhOW+bVUcPiSIDSfa2xoOSlHInTBkn1W8qYgBY0gQaezaIWGGFNjwpcWcuohf/Ao0CC4
D+JgtuarrsA07nap68F7JyCQIZFRpQ9F8Sznw4ww2a2MJ25oUPm6IC4qUlCkHVocTLAaYqIHu4VZ
ce6rexV8Ss13jz9V8AXCbZ2if2do73T6vCmf9PhZY5OriPRRg1lSDPPCNx1DJgn4nrafQUzAjoZ+
1X5ACUmTQKBKKYA6XwzfmOu2gE4DQdvaKgALm3VtrxHkmdqmlN+Zk27T6iANu2p8USmVCFHCkZcF
Uw3XODwd7fco3igS2ZLLxp4VcCFKDT7F2bQJ0+yJCQa4EuMuUaBa6fEr5rC8fEmKnVEiLrM3yDhb
fyfIUe2Oeb6mxYOF92XQr3G5xeGajjR9N1VwpkfnaOVr4gXkkxxIi+3ZetzwIxF05fCSYvhrG+Fo
IMLqk+rOynrnK6i3CfRQHAKlH0MaO6D5+ANGhpXOUcNdAIqcx7seoTvk/CTnaHDPyQloAuy4Qbpo
LXNWugFBTs2sYrbjVFF2Dq38ht4LlrLavRKfHXjGXPam2Z08bHWjfh/thOwWcMKeuXZbUrR46TUd
4OIlS4wIPZ630DAjaJgS8/G1KV5mEOIJK9r0Ip7pPU+ta4SNMLcWXt0tSu5OIfkL0a87hnAZWJtR
sRxarQqe0GyAKFM6XXPIQJ270sWnMrG+fQh3RvhBP83JhkfOHVgMw3mngc7YmcabGe/rcDmQVTaE
Z78mm8cFLkc7Nc0+fWlvYF9WVNPJ7wOXzoCgCUcgN+RXwVo3jKwqwckKbxR6W7stnBLwcgzZbLjS
TmAnfyohFAaasVGrYOsWt1Jf5CDB3eSqd3QukAXH3a0pGod2FCm7T0n+JqugjrzP1pr04J8kwDs/
V34Pkc2oZ3RLjEmGGwYPjfYypii67FcpJvgIKnZ0lvuDrxyV4jClJyTOXApBx6EtmASJ5cUQqyG9
y8PbUOykemfFn9jF3aVbBSyOK7B2kH8AzmjwHF9pc89C8ymViONa1fUK4V/eLgJeUvUF3eJMzm6W
fHC9iygJ/fGvnp4jyXySKPNjbgfD4iR5rvIvYphB2uyE/EIrW09eu/hjBDtDfzy1HnCEEOPlYXI1
t727DKvDUOwr96sznnQyvcYEkYt2V8f3qD2l2WubNTu1gXU312pGD8opqt5bXrhIvvjalwf9WlKz
eQEmNLu1CF7IkiaM7eAjL7RsfZmq+7De9gZDDnYRLqH53C7mbQ+6cDtknwbh8N0bRXgHRC/bdNYi
U68ZSmveKeLrYrEffDya2UvGxpFi/nfzM4z4OF6O7Q4lAdyZgQDsJUJbOb0SKZRqNxxTQp9n2QrT
MWLwpgPzpE7ixg1raRZfW401YkAfVj56zcNYHiTopt2jqszoNrFNyt3DBIMKvskgw9rr+N4eJpJb
3WIw1k39QdvLKRTGECqMhZI5+naZWRb83Oc4e8nR5FndW5Z+KfWaBamVSJikkU4rVduH0T5wj13z
BhKIHPBXXmtm52xnNeyd9BY35lJoLUJs8gXZOZKKxZZPF6AJp95eg10hA0auCiLb3PvIalITAKCD
ik8grU6DrVnCBpQO99z4jDN8nkTM1PFraT9V1rMpFUe5GmcjUnWctI5iBk7lPXrDW0JYerrWzWWU
XzLc+81ySSdn5oFJKiTbsRtpT5N3Box1qUHSx949T/dV4i0DVg6CVhw1v7TmOh4Kkg7eFLJCeOnJ
ZdLSo6tcWvVmVXsTFkW6xMTuylsMMgwqnomOSy1HyDtH6qGUwvXyHTt8ico9dOVN1eyZu7VXAwhX
u+u4aJAHmskZJkb3kWWnCqaBZB5jl1tmW+obV7vyztMa9ou5lryP0jytL8O4WIpqj45w4QNUEHi/
zP7q8920gr0/lDlwbeVZDTm+c7o1otxcIoisncUK3Ro8HpryqFobbhZ9UQEC0C5JTj+BnTdfs12l
+ncnN7hBnoPyLFmb6R0azJ2CHFStH5FlOUZirw26lfxEcvvK9biT3SMcfw/5iHs2wq1c8ErtDe3Q
05Ydhg0nlCa+5txJsjSBAbwZ+TbESJonsxMrJDHXsIBNj6XKF99GxqLbeeSkeI6PF0RztbmHn7ct
sEYXa7t7zn0oWzdbPHQeFxNuIGT7fsZqGkoHRJps5tkyySJaFDYhBpgt6YkRGq+8c3ab6ZZytiyc
zKXPsNSd+Xk6Q/OwyMdraX0u23rLITcIHnMSDAnjiq0nyMZOVD342nkkocQQb3b8oMlb+dK4Zws6
60AwzWg/CJe3ZCuiu0GMLJa0sVo341rxzxPUvvY/hH+3IYdqPilERJgUj0inV6Unn6RhmRaHuFpQ
XUHLc0z4wT6Ua09+k1TGcdVaU55jdaF1J9UCCBbfWoyLuXsxmF/ow5WF1LCe40kFolBDtKvc+BYG
E8n3ugBT/Zynr5J2sgkwE961iEMHMGd3NuqlKJWFFXSzJPZw2Xtze7CXGnEusnGlnaBsRJNxTbCf
NB9lQW4ka2wyXtrkEghvFRNFtJn2GIbn83C4C6LoTCoydMNYPSayyVzR8YEbexvFSnnMhotJR4vY
WpDXyJbcI023mVKecvezYVBOtz6ZrDh+cAjbGXp9G5Sn0kBlXXuCjAkJoG7THM3IIo7yaGLiG4mZ
8MtyoevJKrb9VROz4rDbE33wlZumo9T9vk9wc+RkhhqbLviyIA50dcgg7caUixr0sebtzh+76D6N
xw1zF8rWQnFNJ+xWy5HQk1z7TIyExhXU4PTTGDYpXS4Kj4L02NKNl0H+Han4lUbdqbTMKdmTu8rd
FzH/K7p5pw+PMjzfzCT/hhHYyWi4mCCzJuoL8zSHYcBjh7Ctb/W1OjLmYiFE7Zfbb6q9nTLMBH89
7xFIWWT13gxvVpCstcc7G3tcRdUshdqGojon6s5f5umbp24i+yxhHwkHMtfd7NLuTGXmBSSCb+T+
xQgZq42sgJCuNAYuXOyHRF53xLwcYQ6O9aJz8ZWFD3LLvooHb0tyamTQiaF6Di7CmKkU0Pl8iBep
DLP2tczX/Oym957apAQvK2jDygd5RxJURihrDRabdIFBI3e3SrHOh2quWlwB+aVonki7Sl0qrmgY
9yR/gJsP/A9DcFEsKckzNJbqXUkQAp56ZTXYmxkWSjDyLksyKlXAijjBJE11NnlHIIP9MiVKYbxs
EQvuqAhD+61/zt1DEJItzzBGBkdIOKLFdI6Qu4yfP8je7GNEAKXefBfuTXSPRhMisKjwHX4q+rbO
V1G51rVdY1hM+5FlhpuCcCdCBJ8QhqJcmyfhrdXIsCmukvSsEEXqH/vMn3XWza/RH8T0Ohcskp36
TABGFK6WnY/sKnofSwxNIHFGkLi5MU+8e+WDMUuIvct7Smd5IVFoKjkHR06zaf9tt+dktEjhGWYc
xfR6p0b5kg5uOEw5MBMwyFcBHCZcQYTDhMphgFiROmXGnS5WNZnPepkvvRYwsU94C1tDpn8EIaO5
V88+tEXDRfLkuu1cEi9Z9lJWD5BncPBt63JpVQre46sKE16/gHlIqTuYc72UirrK/AdInSvNmvJi
Q2IfAf58Y0x1EnHzWyK7ivckfXLS4q7yLiXem57fE+kLopTTed7CyvpZHekOS/gQq5ssiahklxn5
Trz4dnrOxVrXLYyvdwlZrDU89va6GR4T77sdCc9e+PpBt3exgE7vinCZkNedzhutnhX6QzHcm2Hn
jhIAqZsRv+nwzG05Xtdy7XTBk1Luuxe1OvdkBOU3AZ6ToirH+0zn8lI2D0ppOoXqNCzdylX171J/
CrXlQGWltQu0Fg7DvZKpMJRMZ/BvY/DIJ17c7ElO3lrCUeryKsx9qgUzx9OOGD55G7/MjjZcc+jt
XZe32wzyci/fy95dOGHKASr+gC0yKy5aCD6+he+jsa2x0nb5A25vKvNhaZKLEgTFQtCPDPEVORqj
TcLp7LMI71RbmMQC5cm2V5J9mOvqkSqURBZShMOQ0vwx7Uj/nYUIo2zqq6vEHVfspuRqGvgSvMcn
Xf8icCwx5u1wM92Lm14NrG6oH9nzDOFhhCIvtAmZld+16qHdK9Wm6/meHAEZWMT22icRzbvXlTVL
YcOCmkqSD19556LXVcIRfNLzPlBNNP6dnDnQiyfktL6PYpIYqOhOADLhWLmJnqllN4aUukByIGDg
2KuG7CFDLHVjW6YRVJlvWdz9+khq30pEK8IDHOJqe/3QF/ciZXZ7tilW84UwzhwsLGvf2y+4kz3p
W1FPUbgbBoIElyJm4MExH5J4/xkVkqNYJT3cBzt7MVBVecShD5K9CE0kPeWGtdjKdyTtkoDUNuFc
WOdU5xy0zLIr0ThOLwDnmOYidxMkYv5c8W5FhUBJ58bSNjSh/P7TXya943gdlLBjJq+LC9bRfkOP
ItdIk+VQt6hi4UQZfuA5B8V5o2zhYxJdSp+V41JZb9n5EIRDBOj3dkA0z6J9RM8r+P2VeXQTg9Oo
W7xavL8kPcf9c/fdE2J/JiFBQkV947qp4Gqb84Lo7fEpTQ+BvSP4Og1PkxLCI4B8x0GWqArE2m2m
zIV6t+j6SgeRrcz0INRVwoKTrCt1NY+p7PHQwFnzyeQpxlezyvZKO9ND3RH0T2wB/Nzeu0U/KxJu
J3vR1pc6AsiYO7FxMsJzF+64+pfkPfjVLA82VEnUkux9r7H8AKirDy9Z/zxWR2w5nr9WoYtr+ynQ
XKppsvvOQcrXXbeI40tj7SmvMsaWozvFdDHgsOJd1fHifuksuB6ZfisvBttDiT+v0+cuT1DJL7x2
P9jk2u5s7ZTal8TfcEGCpeUQcFKHXTduodDJw1ME293/JoysMOZN+6CS8uqtmAPP6niJD8yyn4WG
S91+Jn2RMrnkqLOw87UXbxLiuo3dWK/c9o2mwZIRl0buV0Yo7aoRG0Tt3D7fRBkl3Xqwb0D3ZwP2
C1BlS1IhMv+Ox514QrY6UnOvqkfIMm9TNU+S+5yoYJWiNl1Rjnwq+Yke7hxDkS/OKpNCv8CLT9gs
bUl0ekqxkchb88BgeEKeWwquvS9EeDZQiuZkGiv6gTPEgU7iXwfrf3F3JjtuZGmWfpVC7U2weVh0
AcnJ6QN9lFxybQyUDzSjDbR5eoF+iw6gN72t2PQqd6F4r/4ujR5yUoqozDQBRTQXgYhw6brZ5b3/
eP5zLiK9Bi2GL11dsO3UJQP2WzNvw2yB9EpqzaghnbI9sQxIctao+Lr3WXtR5Q09DBl7dU5JKjGu
rOwudS7IHVcSay0RsRu17XRjfYoiYfSa6lJhCD/p8hEsgn49N6n46VcNw5L5mlmKWYVicXjWeTEX
4Dp7rNd3ClGyHzDLcJ63FJ1Al01Nf+F6NDNuFP2DEjLmeGIxZ25m1/DqL4h3u/TBb5NZmV033rlt
Xut4ftRCuXanZH9mnYwV5wFXQaEnI3QNOLwavgfiL0udIqY+d41Jzqk1IvJ+knlX/F2qf5oE2ag7
14urvHxYubeNCjMDlIKctbyYWJTjdO8+C24UhGml9GNZLiKFiRAwoVjR6qlpaK9ZD9IK3eSzNLry
Eb9SmddYMwON4grTiOaIKAdyjJGVNJDNPQTp0rRBEoWPZvUgG9d1fUrGzjQqbDljRj2g3iYQNuDb
WkwksqrVS7zSRyXdQLf5vOo+68Gp3H1YeR/XyuWsrVxMbT1iZINZ41EdWdhkMILRAuCVU9xEzBVz
WRT9Isvfp6QLaXy3WS9UPFLwmEqgNAUA/7Q1YbCQ6ZrDcA3pi3qXF1eNb1CjvKlUhU1kWCg7QWta
ThGh++ySW7ThmdKeN8rHWMHDITIpwdUbgUNP64X/Oeak258pn48s40MZFGN5Xc4M48n0KEpNjLqZ
6swxePpVkd4F4IICen3OpYIHaXFHEpkblQXOEX87C8oRg7pwKb9nGNoxTxzrtgMlplP1zRiUhU4Q
OilKrwwCb8CfWvMIXYLuBAaLTfJEJ3nk+Z+zeGxvPioCIwvrAtmO340VLxr5GP7oY6fcJ9VdAc2Y
cip02efO1SaaOMFtGoRjcwMTzgItSRfznkQPa/22XC1wdrF3kio0TCuRoBra2M9mkw7VDhOJyzHp
oB4m9A3RY1Mfcu19CTitACyFfLI6JkqymReMl4V5FrUweoxrFUibsdSbRaA34065LIOntJhF4TyX
rkP1hbHFmvS7MySB8h01NPyFub1tPBeiEspQ7VTOCJetGXzBHnogCNQxPh4ozHW387XDXO9c3VzX
NmJAE2yW497Y3l2afEmDiZ19TqhnBt68yVGkjRlu1JE5XGw6HMbqC0NRJLCtTPWmnqaxOdG6i9CZ
meVNoJxnLtp67Rnhv2JeteF8ravs9+1GPQlCLChT2Mp7FUnuioJX4ajXIDswaGfGBvaGVXQC5ZCT
PSQUfhQE8RikSM+cNX2N9AqSZqR9Ze0mzG4oZwBBGJXGg6ssUHAHtjuidw8RqErpSrnJswsxuKm7
n2JnsUruE+Veyc9g6ZOT+xC/FpQXbTPBpMg2GczZypgU3a1VQQ05pbDWUUdQvijxaRjcBNWC4TEg
pUndTDLtw5pDba03E9k/GckNTZp7l64rjepwigrHitHjdJZ3Z60pz41NOrbqF884saz3Zi6PkiCF
mOwJuaxEv8qYrupu82eKzCS/YDeFEH3zoUBQaU1F19KfrVieJtUntfsQeB/bCBYUmA1MmJ5RGmIY
rfBmRhrBHo6k3JricLOm2FTMZfh84KRQTwEfZ8WlSq5JJqT7l3Fx3UZLA+TJKrnTnQubE1QVznnC
3EYF0A8CoUug08aK/ErdMBN7F8OH45x68F2hjZuulq2oUeroJTJoGCMVfusVCKCi7+2cVBSoV5Rq
7nktrNMMfvGRIY8TQJF4jmnMm9Nflmzs001kT7r6eiPdlsF0hSDuagZ5zVQpa24OdWnU8mLBt1V5
gO1OLcs7y5uJIGZXMRrxx2T1udU+Zek82JAxlOeMEk0k2ITMFRVnK02mysr4KI2dBAJ5UwE04OB7
EpjW6cNj3iSI/Shh2Ix9R8QqugFwxppInHCIe0C25NBN5OA6NbkeFzYV/mIeMICnZDdhDjlmd1XR
gle4YzmFNB3RAZht5fM1jaPixN4Ajz2hl7VV7J0V2pfIg/paRegzPJe6pxqz55V3mxuSA6AxOGlV
waJl54ztaJTutcQCwUqNiIIDo1D6NCdxRrVxqrrWzNx8gZuDrsO88MoL2etOjOrM9KwLPQ8XPtXd
TkHAQCczMkebjT5O1YXfnjL1OImA5meAmTISpQCe/Ea1MDw3nYNMlRfPQ/pYNBdT6bmGkNWBHQYy
yVxbMO13k5nPHORSuq4yhZYCKTr4zeRFp/KC3M90s7kw69OVF9NSu0fubdRQtA7UclpkiFhe2Sug
Ruoyb95b7gMUU0w0l8GcobCRkU9nPmzjdEN4Ckk7rVJrtCogjbwSTxqQJ2lINksF/65WYy/oZmV1
qvECqkL8ll2u1zNQ8BOohEab9JwDUsImqrQfM+sl0m8y4wWcCQEi0NZ6lN5OCoiL21kgXXvxlWwA
Djpf+9Nkg44EdBHSekaVgcQHpphxVoJw6WbBegFfUbq6YXASPedZp0xkZanJMweC2NK+lBv6MAI4
fde1d4rbcGHdpW5HFOgLlCddQfgxdSkHm51zShOYMRW+0VuDgrhlzwt7AS2WWgNlezYIrpL8rnbv
XfgNPJeCxbrFVqoTLYK9UcRQurGoTI9Ys+I42tMYDk5fXo+bDs4VpBgsCvgz0ExyAsuEeQIt01g9
caitI0E9ppk+E/ARk0OcqxQCkpGLT5baigLhI3QLhGjNlZSKG9PgtBiQax/88LImowfMW+JhKDW6
9en6KjI+eqIpIz9usnJE2Iy/qOQLNbDGOA9ndYkstCEl9wosTA6gn4u0a5C6ACqH6tJFYxg0dVqy
tLDz/IlpnBO1Gif5mdxgkP2Vn09TUGzqbBZuFmtXGsPcMonUB7njhI69WhsHUC+0KunqhtxbWmrS
Qx5de9lDV6WTTf4Ym8/0WFbQJMUVyD35tkK3HqHAVY12QXuxOmuSbhKwx2l1irzS1PKo3sBQFS1S
hfq68cFLUQoMEIstpbGKuFKltKc2BiJhubR60BCit1YPSUUAZRCRX5YNz5tctkZ4YZewYZ3ELViq
ZGLSaC3OLePU7vi/TIaeGiXV6DNcZNmcYNYaZQpF8cjxWybj4NDKPsq+BYAsn2bltQ1jRQADCzUS
LXifZew+9apTlWHUhZ3aJ5JEoxAxl0AheBQKT8VIzjcjWbuWoeqVYOSagYCU5C8aRhE8OmwVXzT9
XGIIEoLZSe3cK2SuBQitL3a5SOZJieKfdFpD0czQKnw/l1p4E0EOmhNBGxbasx2gBLTa6N6xeS2o
Bu8LnUKtvi4cipTIQteTYvVgETYn3N0Vs4kxRjejkZIhxSufG2Ew5neaNdoaTIIy+NEUU2gcUvYu
vdQDKPyR30bynGZlZ535Fn4im2CpQd9bV2H1CV2rUVgxzMMACF0lemhp+lSCEEPZvdRGhrTI9YcM
mFd3i1rhabg5rZLTxp6L7zOfquTkymdokOdmdL4uqShMianLcAIWFC3khJJG6F135fmMoKyC0bRS
r9NmWhlXlD+Zjpyb6gJuMFAXpBVS+UxF1S3lWY4x1qv5CWOYwPDHsjsv7Qx1RBe+sFlrY+3QCV+f
tMGJX19Aq6FlH0sHEuDsxKpneXhqr+mpO1NKHACTRyif6RzL6oZvnrJxms+g+5jmyaVhGg8Ks0Kr
Za2+r1DB8j7BJEiqRiepJhdKTjWFucvwOs0uPWceyWIIZREWn6LO56GYYLsLHfcUfkHLPE0mVX6W
FGexdq/Ck0EJprpwLWNsAglrNugSAdSniNQkUxI7WnUUOFC+WyWLFVo++iLyH+syGofGFeMoHQMa
dB9hOyIAZZTD6W6ZmpIjivv1mba+ad1bqwNy1pysi5cip+kLRdHHDEljhc49NxKNkbnLFFxbLQx9
UcbWdIUWWPJRpcGy5q6la07OAvYlvgx4/8jLKHjq2mxdQaFm8GfaJ7cDbHjn8WU3VBPDM9xYoo+1
WXi9Ls9kqkv5Y11/abQLrTh1iE9yn0LiTSZ9gWq6qmducO8mgIK/6OTmZjPPlTlSd2PRdWzX0SQJ
4H+aKBrgisssgYCJmbz5zFCJZpYZ0KNyss4QHbqzpHOzOQEHzG4GDF+P3ZoaQTzPmga+JBeE8acN
sxCuxIw3mnw+SIJmM6+cmWYuivJjVo3V8EvYlLNVQ9j3qVWfkuDMd9nki4Q7XDsXdR5PLOuWILyU
r9RwDpshyA5tpiWIcG9llvzRKAaLYQklEfvBcj+l7WWkwJtMH5zpFeTFGfWPkBcEuCHqdE6MRFVy
G5onvpZPQjyKRNzOkN0Ghgg9vF7RQ0hbf1zZj5DFuELRj18ePZjgaKc2BK4jRYWROV0jtdFWTnCu
Mp59vv23/h9yqXC7Uony3hqG6A0jR3rLwFMEWBmzFMEX7jbuiYUu76e1hkq7DHykosb2wXLujFVW
fE42agwWFiyVExjrMzu0lBsjIw1UZBej3NLf9mJjs5BLaz0NrRKq9WCdLJqVZUH9r5w0RVy+B9Fq
09OS4zNUB8r3YZxB41459TSxMWhuZFhXLa1ABq/UJTORFCSkMobmuAku6DXCk+bnL8zeTSun8a/C
wvyUmlKdzJxq1Z2bQbqe6bXx0jYMBxYwF7IUGrtIkMAG5l5u/42SrzQP82TZBBKCLyEETrYEKAAs
3ElhyelpWsTLXFWb+9ayb0MPiAmTusXHNSJipCkR1HPxc6160QemA87TIms+ZzTQ+dY2JMESPSAD
7964NRd8TSOkzpjFyhyAq95KjbgYXTqvo0gVij7SiVQpyXSdgRVQBUk41uIsrh39pgbdNlKM9fqs
Ncx0FnswULVd81nu2noMulC6XnfVSRM5l6bifNk45anh0yz0dR6ySagUFyZji2QEftdsgFHTYFPW
65dVLYlutmgA2u9XFFGndrFV7avGjecv9QhOS8EAFfufpcD/KMjI4nxDVbFIlp7jvUg4LImn9aXq
udRYS5NaWvnhOK0i8DkoAcLRx0ypS3AmP6GvCpm8JxXIH5G8o/PorF4k1biM/O4CMsgp9I70SSo4
figDi5IUdlevb+sAuEEQCc52IMDbZxZ8SG0CfVCVXqf00u2W1oEgYIL2dKmo6pS0+2OQ1Qg0mBjx
hsQqK+1FANcP/pZeFuSGOKaiCbi+m6mtM5hqSCCXFHI4o5Pv7bB9MFrzTvzNbr2CfVW9qqsaXqp2
6ej8tTIIPrSVdhqmFJxCoOfjzsnOCnjF4aGFZ9CQgLSsjIKGQ0XNKvQvVgkVik7LSDGZs3N856Q2
xZdh6peyN28rQUmWnjRWudCwsEYRm+O2pAxZQGSSW8YTozGzPIE721W6+1SN0QGCyfs0NilmxiQ8
lSbfm2l3L61tIg/msVYBvz6k0KOkbUTTO9CQR/bvrLU/i1fsl5bzVdQl4LP2cV0gtRC1MTIIysiL
EAdwVFgEZWScKNSYVA34QpB5g8hTh2AMnfq1/Vi4DJXSbNbT7MNGTse16714nJE2hY1Nr07gwDvZ
rDto5nlqn8hWNujAtIwGjgHQmGvGPkSdylM30yiA/jaU7HS00doEi2BG07pz7rP8Iq1cPCWntdNN
8Fubl1Ii/85KczPRgUM1a3I0oV6gKxb/21SuJHnFsF95q4rxCEuPxq3GCkXJDIjCHjDz98nswpu4
kCFcTDyIv5pFYo8NGSJ1OMhuaVwtNcu9cmmstkm49GLztq43k4zEelKrBBq5JT1Ym26S5OYyNCtr
zDTu2LGV2y5C6tlM7YmOdKdkb26cBuQdNIPi7zw2GpAcp+bXyqK+7BTSSIcIddQIwCNkw+MsbUdN
Ft8Va4IlA3WLPGw/xfDWqiKbW6sVHczIvagZdJtUEe+CIObd1C+xNbHOHtuiMbmxoDwzZf9FRShY
BgwEiZDLd1sBQA/PGLd/r2XrR6tDV0WyxF/S0tOV6nxwV9HM0jgSPuXQSa2U8zqV6T0rGXKptK91
uTgNCmhc5bqrL1ZolrqFNcl0RK3tct1OBFLQ3ITKqAOcOtpeEi+k6BGghqc34YvlIUCsGbw48r0f
wlS6cjpgco2Rqv11WCvM2KfgGsJiM9kSh3XwHY9R1RlVgKqYTVnKMhDTXKiOWNTi1FWwlJj4pKpo
jODyf4GXMpltuESpIWpmoTJTm0cAyiwQirwdqg50d9FggS+tVNIUJ9mcu8AwFQe6W/YMIE5ByyMM
o5HpYujcin+s6ZmWSU5KxEkzJb5LRT3RC8BDWyo/LeTqqLiatIs+rmDbn1iOfrfOKNMXKYc65ei4
TIWqDrOelTFaaS1qgr53qxfOvYuhmShQBhMnhBI1slnk6s00sfh2dEd5UgNmGyNmQ5UEnMYm9+Qx
kww0+XIeYw0nABSAdMo8jl9UW+NVkbABUvviN81zVBqweaRr1Jr1y43HpjWoU+dGdm80EjWxHBk5
Mb5Ao/siCSqktimWbP+P42LL0xUn0q1u1gGWd6NDlBOY6jMKy8qsbWbkO+6U+ROaYFrzEDUkqLbS
zCGgiSil2t4U2yvr7LMVujfQJ1ysBSOO8CCd5tzRzg8tfkeGmNE48JzLyovJvHNXxPWbG90qNuNV
wDdbpCFZQBEt4Hi7FsY4cnEP4ovP0goK5GhpkSDm0ArKtfPkolKm4ARXzOxsJPnGrNv7uO0Yuk1u
bJ3ob+tgSvO+kVwRkMYtdZ0x8TRKLtalHTa3WYVJLjsmqorV+9biNmxAkoyF4LvXYl9kiWGeNWc4
AH7Ohs0t10GenGfiUkCUnPHMUYo4HKVYiqkOJMIZ+4zaA5wN4TIiSIYKYI48OFFWgmGPsWso3KBz
cR8KRRRBelmVtD0yST9flVI9hoMqDOOlrlQISvq8NCqd4NvxaC2Y0QhcGh0SgWilLL6h7S2vMurM
PF2QgdJqoSmeVJvm2VOhsOK+JSaIAx2xQi9lyzn4c7t+abNikUprCGMiEraaIwrGvhmlMhjkJFlu
TVoCcypU+UhLG/hxVzoxYvqDKj06hHWgkPqSmdFVJBWfi8SZmKn+pJfRshAbsika4OvoviPPfKrk
CdU7Yvhp3qKuRxDsXWQc7AtpQ53BVktz7G4AoTqGdO6uoFolWNFu1+LlV1Z8Azvax9hNw8naju1P
8KFQMuwK5QNcG1CfQ8EO2qYuz9sAEkFJSxetjqazVjtA0cp1ArRFpaPkme7J9j+//SM03jeGj8K8
txJMgH59uTLz+jJkzH7MzF1ytkKLfGyotXLW5dnCMzTUtaCgPV/JLQahaZdmbKYIcFveB0mPOlSq
6Bqb6+outRKw9PSbEkbRZ4FKhrMGcBpuTOMOKQ35MnPKzxAgU950vXvbtItzn4sYZNKnuASMUFXN
FyirvYna5PKtasjd7QpAXxE03lUF0fw0gCB3qmXGeuxG5g2leeOksiztwfcAfqp2ioS7BRM+Pl8U
YgVqVT2xGzESEAB/VTJ3miYUlVtmzmZ+HHnwbNrrsyygR2PBljEpLYOCcq2r58zbaefbfwscKDYK
pt5V2f4v5BSUw0lbMIE8nq0wcGvIjMAcKAusmeVzWyTZJ7ZRYjpljIjceRDkeWTADE0RJFINWQLQ
kKBFbQRBOQ65n+b+U6a6Q2Y8frmqIDagM4zsMD988BBw51qFkuYQT9AS9Qp67Ab8wqH/Av3kJfQB
PTnSP/XroDvj3GuaDu/gwXRxCClGYWuAfZLavtQChdQivXM9xhmokJSbQvv/bFh9R5o5WRbL6XYI
/aZ8ztrb57wMd5yZUGqKn15vmB56DzhDMDH9s3/olfPoxwv92z9I76RzSg7pnbaPtX2cv1olXPLU
5RPsUQx8MUOP/DXKtdsPByBkan73Y10TLJYQPOmcRPHhzkAn9WaX/mwf/voV+w396z/zVy/Q75CQ
QXG4q6o8dBtQA3cUU2UjGPgXn/1tQEsGolAG/tmJ1x//t2zDI8ywhTiPK39fulLVYCDYI/r6k5Nw
sMKbkwA1l+3IDqOB/Ttimd6cBCGlrjHGZyhInohPv+VHdRJMSxG8n//INhywpr3ZBpNt0CwsIRLw
4vPdNmgqGZVtHeP766aQwxn2/s47qN4MXpBYUHy48W+PgfoO0mKY4FBcet2e/5abcPAFvjUIJlQZ
h6y+f3IbDlZ5cwyg7zUs2OWYnn19z7fbIL+juoXIK0ah/xyfXWQbzH/QKPz5NjAPbDJEK1hM9o6B
/U4VP4C3qT8lzP0e1zHguSAaVLDjw64Dlh/lMRyC3r/owT7o71CjsrEY/S86KnOoaY7afy99OPhH
tPHPxAf2O1M1LcM2IG0Un+/e31JlU9Xk3UU4um3oz4E62Cxa7xwZFTTzdR/2zSKkPyKG4jocsXc0
tyQAw66D8w7XCAuexSD/G3tInEiuYuM3du9/jHGig1z2QHNAnAg3u2VrGiZBfPajA9VhG0wTVdud
d2SXjsssOiocUkLFb9AxYBtMQyNdVCCAFR+CoTengViRHRKajWr/494bH5FxFFYBUv7+uf516yiu
vaJAdks4tP3s7wMcHNC3IsyoC7Z/Pkd4KyDNNfrH+te3QTPfES4Lpt/drdg3DpqM0ZB1QuZdLHWM
twK+4p/gI2xDM2Rd2Z2GfR+hWu9sZCAU3d7l0kd3K4RxoPA61DhwKWCkIVn8YejMnbFJ2AWb9PFe
ClGCG7gNQprWkK0tE/aPXAWnAdJsQ1Qvtp+jOw27yGloQs33DT0iJ18mGXnrJOBdVB0cqXysVmGX
Qgy+D/I7VTCk65iG7WffLOBL0Y4xVNs6Ru8g47kGXgQRM+EBHV7xj5P+5hwQMzkYBJLt3Tk4uhQC
syhTCRi4DdQQUbAW+fKu0rrvJNklHaJi5W0h9uhCR5z40JCJbUCLyDaotu6ZA2IlBbFqTdZ29vAI
62s8tDBig0Jn3IIjK3zVoqggPvsZBNYSJ0wxnjO3/RzjNkDnNjSREkRzFj1Fgs8/MQoyWRQmod/v
I0odxDeDJRt4DLjuFkUTm++6Pwb71kDDaZIuMFP6LaI+NmugI0r9M6wBoZYKdqQ/BvtGgZBZUR1+
tEtRjuoYGI4BPeJAa8A14P118/V73rcGZE6qrULjCMv09nN0QSLtNxrmQ7dBhAiGcH3Kt7rJ2xDB
xGcYJgkkvNrbz3bbj+o0aJomPNog38A2OBRaTfO1GXtwGvqUwSGrOLb3B7BnO3hvTQAIhu6BrfEd
m1SvX7/rN0cBw8g5wTdYr52XY9sKxVT4gl4bAgOKKtY7+jeGqmAct59900jNhaq7xhDHsW6EMA1w
YAw/D3hIU6cl+8Nt0N4RJ2AfQVxtP0eYPRjGVhd06LXAKOAoX/sPmNy310J/5xjgFygoHNt94Bho
PPXAY0C8KAAauv2aHuAJ37w/llMk0digXXJ1dBYSDmbacUPDRrENBkKuyEf2t4H+3ptt0PR3QLn4
8Ztw6tjCRjThjMElFcJjFN8cU/3WdnyzDar5jl6c2evTiX06wrCJuN/u6+ADXIT5DqtHJZVK4vZz
EC+I06CK3sQubOq3/ajCJkMlvh9qG+hRk0wRRH+Lkt+cBjJuiLwNDXf0xy4d3aUgahhsG+jN0uGk
zNi/5iGGzXlH54GCM1Zo+znGyoKC9Rp6GtgGi7hD/xPEBsgdYgUkpI4wUgBpYg41CrhC2o0m+Gde
cP8asCWED9id7ecI31/0S4bmkrhI4mZbh4H0j/d8uw0W4ge4Btxofw2O0DeAPRdC8oMCRqwemG6T
yvvOGhwUmDS6cGTbQLj6behz16PyDfQMBMxk2DaQJsk04IUSxvZz4CJN0knOAoHjHz8+Lt/A1wOO
bTiOi7IzieT25PdvumcckBGRNdGd2G73cZ0CHdzO0FOwhTFq1K13vvHgFOATyJ4UBXm17efotuG1
qDB4I4gYFZqRFJ77U3BgFUS91XBkDkr/4yP0Edzlwd0HuiwyhWWkqPcPggoG3tKJDl5rKv1+H9V9
gJ7FHBwjETETagmAbH/g96sJlN11dkeAE470GPRWUQgyDvMOYvrFMaGk2OHYuPhvYwVmAdAUp5p3
hJkTXVTROxz2/qDcVfg4+Kr/+KLfvj8zH4yE6AKts/0cnTl4tYtDoyUMguIIvH//nt/N/yCmpVJy
JqI6VgfRhwlDOxAEzwLBS2PL6V/0oOisUWZjROptbH1c4RJBjmINBjSSQ5GPowX7Wl/adxMC7ew4
RM8AvLafo0uld/ZxsH1gGEjcfZKp/mLs74OmIT4Hfg1/eaTXQhwHJmoHmkmsg8Y0EAbgW8741kwy
JGlRbdB3UfpxhQt0qXuz/a/XGXl/enui3f0tLHzz/oQL4CW3M8Q787nd7+PaBoG0GHoMwGzQgkA2
8cf4XlIsGtQ6Be5jfH9UIge+P86BqUBqK6C0tp8D56CCYEMYC0HJo7UGEJCpg40iQROHgObDD7eB
yyIyVhXg7/HeBgpgg+ts1JMVvm9F+6FR3MI6DYUfHy/anVRqd1f/ddvIpWDAwyJL+BYjv7GNRBJE
2JotoC3bz9GVFmhMEvYObj6IOUmDovsrXu0gUmBelCyDjtw3DPCxBY4acreDt0G4QgOit9fAEdf7
5jRQXwAlZDFrcsRAJupDQ/NqbCCjknQgXkEb+/UFLgUD5jjLNxifozsN4G6GllnE5Sd9dvATf7iC
N6cBdB+wNsJTUWzZfo4wbiC4H+opOA1cfn0L7/tR3GC+E9AIi6yy34WjqzLgzIWE9vDwyeHUU2/a
AboOLoUiKvQw/xzxCK3q0KAbuA0A/bENDJrZ36A6by+FIaCgzBmYx3spOM3/KN3KnzMr0KamvAq3
zo9Lb3QxFTIJGldHGzfwdNrgYJqCE3h6ei/9ax7yCxBrc2kUdrz/HF0htq+0DOcboRKtEoFgJ/uN
2M+tuDQMhag2o/d//PjYPCbsSfpg4wACmnI0KJBdbrVvI6k0ABNXNYCQx+cqMWo/Y1ZOY2CcSsvu
PuwfA0C/WASdSvW323J0x0AY7qE+gviRuqKlvBacDrIJwULhEGi/qVIf4TYMphcAwyF6TyazoX/c
+reu0oGEiBRWf40ue2N8VHU3wL/O4LrTFt9Hi+rHs1JUGqi9QknyGj8eXdP2tUs11FmKtgTVN5Ew
/Og8sBGikSmgLEdoHdWfAO2iHUFBX1F+7CRBP9OI0PAPO+dxhLUWjNbwkQgqjIYM2dBrFWG/yMCI
jHCh7MM/X3n7B2xH/sraOPb88Gkq+C/95/xHDJh/9gf+fIEd5aPgdRSEhnt/8H2bPPe/u+d6E//9
H3vh9ZaW8s0PX2kqt8+x++u7F/z+0fZ+1+tbvf7Puf+cLbNHr93+oN095uUygkETVubH539/8+R7
s1DfHud//Pvew77xkH+1+me4OMvwaRm8/Q3ko/0xGrr6w6ZbLYuDpfuLOnTp+2V8sC7ZDuW1oet+
+P2X7zaj9zFDV/79fy3j0C+zl+XrU/b8ors0Z+jy78v48Tn0D9amn4SVGrx2tvzS7ROCigbENhAb
vPYm+O6I9JHu4JWfEXF5Wn795XUDdvvd5xFDV7/zq2V+sHKftw9fOd4kByv3hZHhK/vZ4XXsK0+D
V15GeXlwIwkVRG1v+NKQ3rcHl0bry6dD10YXZs+2shl9eXrowlfZU/n66v2x2w3wDl340v/6y9Ph
M/eTX4OXfq5+/+XZ87PDB6du+Pq/hJv71zzNovz94CLumqVDH3tRfv0lPDwefa9l8NLL7Mk/PNV9
U2/40rGfHz51D70cvjQ8s99dmL4JN3Tt89/+Xiy97xbv+72DF9/E361sb3EFw1d+XH7nHCHYFZiN
wWt//TX74b3ppyx+xvJBuMy+f/weeTN4/WWbP2cHccMO/Dl87bxYRpv4wBTuMFPDV88OHPAOmzd0
4a//2UWHVnDHRjJ06VM2JP5Shq/HrvcNO8z58MWTZVYcGBXWFvMNQ9f++p+//Z/nw8fuZ0yHLj1H
7qB9fcLdhvSjOcNXDoLf/vd3h7vXNRi6+Mlvf49++/vvv3jL+MAf78bsBv8CP0MX4sD97NQIBq+9
7PxlXDwfxJm7Abmhq0/zwP+RSTT6+cvBy2ddmZXR/pHZkWf9hLX9+PEwuWRxMT87ePFw2X399TAh
2c0oD178yc8OT+JuGH7o0hO/XWZflgGe7nUT+nu6o14YvP5z7KN5drB2TwM2dO3f/ieq0IdnpWfM
GL70MhZ78vXXgyfveUl+xvLLIFiGB+Zlx4g0dPlRmR0GoJTAxVT3T1j5qTw8KT2b1eClN+FBMLFj
Sxu8sF+E/kE4YfZ8hMOXjle//d8D37mjfBy+dvj86B9U7xjPFp3CwWsvw6+/Bs/5YSjEqIpgrx26
/N/ap6+/Hng3QN4/o4j3t6yoDvO2HfXw4KeOi2V4mKXsSK6Hr02l4yB8Y2mhuTJ46WiZf//UW6b2
wUt//eU7CyhGin+CIfnbS3tYddyJrwx+aM5eu4wO/fxO02T46sv48HvstYOGrjxatl/K/RpejxBR
QK4MXfx868u+8zi7X/AzrnyQc8D3Yv3d4j/hsJwvvUx8o/+24HfsWfLd7/gJWdBoWRycmX5tQbw0
dPfvCN/2Ww+7tZXha5+zJT9+cAAgQx98RNK5b213D/4Tir+nK6La10cUMedu6Z9QkPwbvQFyt8PF
e9mGoXsiNvxLueeXX7v0P+GiPizDTbVnYF4X/wmX9CrnpPjtXtD5uvzPuKb+QZz1uvZ/eT1/1Fv9
Qyvw+47rqwbgj/7afjtZ/InH8HmZ/cf/AwAA//8=</cx:binary>
              </cx:geoCache>
            </cx:geography>
          </cx:layoutPr>
        </cx:series>
      </cx:plotAreaRegion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Sayfa4!$I$7:$I$19</cx:f>
        <cx:lvl ptCount="13">
          <cx:pt idx="0">Adıyaman</cx:pt>
          <cx:pt idx="1">Hatay</cx:pt>
          <cx:pt idx="2">Kahramanmaraş</cx:pt>
          <cx:pt idx="3">Malatya</cx:pt>
          <cx:pt idx="4">Gaziantep</cx:pt>
          <cx:pt idx="5">Adana</cx:pt>
          <cx:pt idx="6">Diyarbakır</cx:pt>
          <cx:pt idx="7">Elazığ</cx:pt>
          <cx:pt idx="8">Gaziantep</cx:pt>
          <cx:pt idx="9">Kilis</cx:pt>
          <cx:pt idx="10">Osmaniye</cx:pt>
          <cx:pt idx="11">Şanlıurfa</cx:pt>
          <cx:pt idx="12">Mersin</cx:pt>
        </cx:lvl>
      </cx:strDim>
      <cx:numDim type="colorVal">
        <cx:f>Sayfa4!$J$7:$J$19</cx:f>
        <cx:nf>Sayfa4!$J$6</cx:nf>
        <cx:lvl ptCount="13" formatCode="#.##0" name="Tescil">
          <cx:pt idx="0">9034</cx:pt>
          <cx:pt idx="1">20888</cx:pt>
          <cx:pt idx="2">12209</cx:pt>
          <cx:pt idx="3">8794</cx:pt>
          <cx:pt idx="4">20918</cx:pt>
          <cx:pt idx="5">25997</cx:pt>
          <cx:pt idx="6">12923</cx:pt>
          <cx:pt idx="7">6690</cx:pt>
          <cx:pt idx="8">20918</cx:pt>
          <cx:pt idx="9">1615</cx:pt>
          <cx:pt idx="10">7033</cx:pt>
          <cx:pt idx="11">21042</cx:pt>
          <cx:pt idx="12">23138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rtl="0"/>
            <a:r>
              <a:rPr lang="tr-TR" sz="1800" b="0" i="0" baseline="0">
                <a:effectLst/>
              </a:rPr>
              <a:t>13 İl  Esnaf ve Sanatkar Tescil İşlemi : 191.199</a:t>
            </a:r>
            <a:endParaRPr lang="en-GB" sz="1400">
              <a:effectLst/>
            </a:endParaRPr>
          </a:p>
          <a:p>
            <a:pPr rtl="0"/>
            <a:r>
              <a:rPr lang="tr-TR" sz="1800" b="0" i="0" baseline="0">
                <a:effectLst/>
              </a:rPr>
              <a:t>		2020-2021-2022</a:t>
            </a:r>
            <a:endParaRPr lang="en-GB" sz="1400">
              <a:effectLst/>
            </a:endParaRPr>
          </a:p>
        </cx:rich>
      </cx:tx>
    </cx:title>
    <cx:plotArea>
      <cx:plotAreaRegion>
        <cx:series layoutId="regionMap" uniqueId="{8C4E0ED4-91AF-4DEA-BFCC-AA2C66BDA845}">
          <cx:tx>
            <cx:txData>
              <cx:f>Sayfa4!$J$6</cx:f>
              <cx:v>Tescil</cx:v>
            </cx:txData>
          </cx:tx>
          <cx:dataLabels/>
          <cx:dataId val="0"/>
          <cx:layoutPr>
            <cx:geography cultureLanguage="tr-TR" cultureRegion="SE" attribution="Bing ile güçlendirilmiştir">
              <cx:geoCache provider="{E9337A44-BEBE-4D9F-B70C-5C5E7DAFC167}">
                <cx:binary>3HvZcuQ4suWvlOXzUAWQWNu62uyCjD0U2qVMvdBUWkhwBUmQBPkx935Dv/dbd//XuJSbUp3VXWVT
YzY1YWUsBUEwABzA/fhxzz/fuz/dF4937Q+uLKruT/fup3epteZPP/7Y3aeP5V13VOr7tu7qJ3t0
X5c/1k9P+v7xx4f2btRV8qOPMPnxPr1r7aN795c/w9uSx3pf399ZXVdn/WM7nT92fWG7f9P23aYf
7h5KXUW6s62+t/ind7u7tL0r76ryrr375/+8++GxstpOl5N5/OndN8++++HHt2/8l1//oYAB2v4B
+gb8iHLJsM8D9PLB734o6ir53MyOJGECccE+/+bhroR+v348L6O5e3hoH7sOpvXy/3/t/80c/rX5
vu4r+7yaCSzsT+8u//63NtfT47sfdFeHH9vC+nk+l+cvC/Djt1D85c9vbsCSvLnzCq236/efmv4F
rPWdvZs+r9fvgBE78pFPiOTy44e/xQgDhlR8bofmj9vjI1T/cTTfR+hTtzfAfLr7x8Ljvx7+8dfp
+fR8XpjfARN+xBmhARdvDow48p8bMMYfzxP5/JsfwfhVQ/k+IK+6vgHlVcsfC5jjO7BE093nJfod
YBFHAaGcCPH9owLowDFBHIsv1u71UfkV4/k+Nl86vkHmy/0/Fi6L4m7+x1//8Xv6GXHEwMUQ9vlc
vDk28sjHmAY+WLGXzxsb9msG9H1kvvZ8A83Xhj8WNpGe7tqf7/J//LX9Hc8NP5KY+UQE/peD8YoG
EHTk+/TZw5DvwvMrx/R9hL7p/Aakb9r+WDj918Nd9XtaNmBiIgDDJdgXCF4hFNCjwJcCCx583hWf
Hc5/GMb3Qfk0+jdwfLr7xwJidTfru8o+ms8L8zu4GX6EGBUEs09giG8ZGT8KOEPAydiX0/Tazfyq
EX0fl1dd32DzquWPhc9OF7r7HbFhRxxTifHngyLfYoN9KhEBeF4+AN1rbP7jaL6Py6dubzD5dPeP
hcdJB0z5Jbj6uC6/13GhPvbJx/PgfwsJxDcBCgJM8EdIALHXkPyaAX0fla893wDzteGPhc0///uu
Kv7x1759+j1dCz/CDPlAwD6ig95wM3HEJRYYmPPHzxsp4FeO6fsIfdP5DUjftP2xcDp+bDv9e4ab
YNSkZJKLT1brjQRAjljgB75A/nch+s/D+T46n/u9Aebz7f+3MfnF0b02a9889Fu1MwGUTCIZ8O+D
Qo9IAKhQzD+eqzfM7KuI9csD+j4sX3t+M/z/+7rYL2tmXzTGCLSvxYs4+Uo2+/etL5ME4fRN108+
4Lvu5+OKbR5+eid9n2MCDuWL7Pn8mm/8x+VjrtuHu6/h7Df9Hu86+9M7XxxhwhmVAcKcgqoDbxwf
X1oYRK4+A6Q5Yc9g03c/VHVr05/eEXxEJfBAgYPnvsyHpq7uX5rQEYhDoKliJAWcTZCJPk/ztC6m
pK6+rMmn7z9UfXla68p2P72jAbhA8/G558FynwQSMT+A8BnIDTBPkJXM/d05iNDwOP5fmtI+o0Ew
hZTGdSjdco7zaOplEeKGDiFr8oVJ/Fx5ASpU18xIJbKPhpFcybm4Nw7u6oI/SbYuIApUbVvfoqa8
rebxvG+TK1PxM1IuTOYJVXqNH3VZqdUkhm0gzSqrcKGqgHfKE4goV5pEFUkfzba+JVYbpXNjVG6H
DZ79ZQa/oCpTGEVnG/K2X+u5WifzKCLL3IG3uA8JR0OYI7QZRjEt4IB1Kk/RxdQ0J+UEL2TFPCrd
DrtyipckW7cFjIAOolMSxzB8BG9PMrykqAmlhN6xyMIO05OuKg6ih+mPHlo21G28YbwZ/eL2eaxj
lt1nXQSn9RHn02HIrloGb5PDjEI2zspUlKlZwC0jfb3IynpfzK1KbXauHbwTx7CMqJzOizK+fE8F
+5nM5R7ZdNWWxcYORqtK1rddXd7WtTmVPbtxBIcxlWd6vmOoONChPU09ug7S+LJHa5fk72XepyFL
YQHJTN83zkSjTq6cBzPMxzjqcHE+tU5ErkBhTtL3KCmeKniXIkG2Jbpa9nH+5HX9QbD8xvM5DXsR
FCrgvVYyD4SqykEFKWpVU/t55E/etuzsh5cV7Yi+rwa3dnY6tAFgH1s0Kpc1KzYb2LekCScalCrr
16Z0N550kRNsS1pKFMHlbUAXbR+cJQwWp3f8cjTQkAbj/RxX58Wwymo2RY7XTeTJXCUW4XCc2yRC
Xa5mLy3DNONNmMgJKQ26XljJDB6bq0gY7zYu8aIaa60a3mrV54NceGmchigNSRx0Komf91AW32Wp
CWM5FaqUOI/Stt1PrfzZjwMUOuc/urZRzHdpmLZ2Q5uaqyGQKn/u8PKeOY0zlfqPL6eG9/0YNbPZ
lqI7JYPfhN44WIVproSYRhWM2ES96iRvthSb9zQlZ6nUNtR+Gw5OT4qkWLFg1ovakC6qf5atQ6rM
uzTUKc8i092WXN8mSzxOJszdBCvZ6V6x2nyYuvyplsUt8LTLhI6ntpWXua/v02q88fii0XGv6m64
gWTW/Zh2iZq0jeTgdwp2cKGELp76uN82ZXbrD/VpUTYrSuQlq548na7LojhUld14Ht48n4ZYI6RE
STtVovr02RLoAuCbnw97M7DVnKSPQphLSfDe1boME9NBB2b2VVKmIfVaHcKE0z2tpcqafE+HJjtO
c5HvbOKdOFnEW+3JPfFtd5J2ng5Fl6GduYxFTyNISHULFMfVIiviYVs444VjMYyrHuXrsefseKhm
+E2RZx9ql30YkHGPRZuEDudgVNJiJ/Ih3/NyesS0MoeeTXXoZ5M5eCI4ERVLdh6W8I3s8ynxtomo
px2p+bR7+QvVg46woTLyZkFDCux3ZeJ+vKBTavdiaCNeNiovzN7jfO+n6UnhJ3DwKYojjufgtM1z
uXBDtklxzMJ8YPPWMj9fNu2QhagLym1dz1Oo4647sIktmC3mZZmNsJe47d+TEWxoY8fgpGJ+c2GR
3gWJgy1EhV24oB63L5d5lBVsdMc3LMA/D7Unl9glCZjnlC6qQURxkdgbG1TrXOJy60m/3MN2rja4
tSqrxyX2/PySVnF2mYjhnPqmPFR9MyyKgOrQCs33RlMdVaJoV5OHmp3vl0GUNvNwl8syKvNKBaW4
SIekWhqf3la905H1+FPfmGzpYpvuxdzDhkF62pre2fMWUXyiBxqVtbTnGZnzTYGGJ3/gbIvbnG99
2Z74BHdnbp6qsEDNY+lcckxkELXINnvd8gtuxLQauhBXOjszNHh0GjnV9pVczD22ynd+fR9kdzJI
571N3IXWk1Wp6b0oKwK5nguhV4m3FoYq7g9Pwg1BHg1N1asUJXjTUC+G92csykUqI55zs7B+C0df
kjrs/RwseblqQRHdpcwoA1v7OJmHJDJlXUeJ7a7aEWWnZW6fagQv8IehWvvTcpIie5BgxUKe47M2
aIb1yAKlk7pZZ15TLIxf9hshKqRYlorlODOnNKrdlWG1on6aq9jM2eVQuEEhj46XKNFowf1pnfIu
P0xDqcO+NuI+LbYaAoYHF/hOzVMfL61f96G2Vh54Y3PlF+wmQcJblazhIgRvocaOpPvUuXbpuWFn
iu7M0tqLvJZWS1rA6IZkjNXcdFs6Jt5O6+6cucLb6xo/mNn0Jx2P7YlXZQGYq5lvGuyCQ1y0+5m4
boc0PTRzQz50U6xqbRn4n2w3AKVJVeBVK1gI+hA4dumKGMw/8+2C9ajfkufLy18C5d5C0qJWddXM
YVCRPCxKd+nHZb6rszaOYlOddKI/mQvuH2epRyKZULIMxkYrLtLTzCZzBLcfYt5L+NWkvjV+ce4B
6KsaJr0oW2xXfdKNYYZu09733jORVGvBGl9RF3zAo+jO/aRpzlH08jdO2PJ1yvkbdndfm6nVSfqp
AODL179c1iX895KD/nrzuX7g67fjz4UHb596JuFfHvuayH6mvV+y2m+o9McqhM8E9Lc0/loSTsE9
g5L2yyT8GyX/NX3/1PMjDQdGHTD6nIMgPpBe4NufaXggjzAmkiAGQRVGlEAE/ImGByBQ+IJBGQMF
mu4TH7j7Jxr+XN6AIWyWPrB6X/qS/yYa/sz1v6HhEBkIUOEhIABGz5EPU35Nwzvd0llr3Ufg8p+s
duUpa4tgjWRdK5dX1enLvT4T5elQ2fc9murtTDOyzQ25n2c8HDw7Xra2z7YyZRctLc/kmPSLoElY
5ErfPyWmjLK8NQdDPXwqgIufVp4n1eCNWYjr9N6jOtm/XIil3i4ZM7IcdVyEVVaRyNOsVInJ6caf
i84pOYpqTZy7Lqa5ClEFPjvvzZXo5bB2CPZ2kGd0EWfBGOls1hEb7bjQfdFsSefYKjdy1+24rOfz
lLH+vNl5cVJvPN0DpwrEeJx5/TLjJds308j24EDbcCTDmhCURJlfZmddOoEFb/y7YJ72iRzouRfP
ZlGx+rbHJo5GZPhVWREgY6UVDwyYIWd9p0Y2Pca5S29wGlfKiSBfFt70wdE03o7V0s0SrEuj113r
yfOpjv0FtVOv+PNlpO3woY8zAXOth2UnxlINeTXvcsiorIOJN8em7eTSFkF54vQYLIrW6LWNi26J
gm3KKnY2jm4GQjSRsOz5VZ40cZTNs73uipIvHBDyZWKzvSst3vsMk82gjbeYSNNdY5tATDLmqgGz
uGyF994j5Qo2t1N+l0ZxikpVCLSp0uIMCaZQgc7TWa7gMOxj4IqyLBZWwjNTfFLy8kNd4fOxxjbM
zHAy5PmWu+a8SIcwkGApXbfQJD327CJh6UkpuYtwX3mLzK/4LoAghhKyTaamUl5B5ELzhO3xYKpd
Dhyn4rUA6pziDS31eC1x2yuTx9dpmlbr3pfsxtpFn6DqhuH0/VAMcUQsb7eohi7ODHOEUhOvCn8v
vUGfpc+Axw3XZxV10VRWMir72NsTbSD6aFGy4RpdZn7DT3OggUkVnLIgm4Bvk3iZCtSu46mhURu3
+DAlQxVOfnLaD7QGfgVcx+lSAIuvRjVZOUd61kk00mZQknt0iWmnF7ruujDBdj90LUQ9TTeHrszS
NfMhxrIsuJxjnu6cK4ZwTKr+/RRU10PZVGesTc5bWphd6XB9UpIhX/Q2S6OXr0amNCrIPEWymKrT
XqNBcR6U65ev+exbJbDXLRtdx8s8Zd4GrNSSeWm+nSHrvRI18veZJOW6NBxtbX1dgpUDh8PceeIx
vamHDyi2Rvn9rE8D65qTqhGjymmah0naeotyFHjjaxM5O7dns+5KNTY5U7EGHkO87on2cgUBkdhW
U9ZGjGTxAmJjb1nNiznL+m2cdGjLw6Ia+l3MmybyMx7c4okcUFeOlxDMCzrB7MfJ7Sqfu12BZLEq
ef0cuwh2hTt2W6aSP8BsV4Ubm8Wsa7rKcZ+ezOW2oj3dmrZeGJN94F6vr0zWis08Q8AF4bxDY3LA
lfCOdV8mh9kUTdihel7YsZpXcesBxcrmXCHq4kWfUrJ9ufhBQ7daILMQrc3Uyz2hcbvt8mU1On+D
RB6ZdEqTKG5FsM795lCQobgsvX6IvIKZ1SjA29fxBoIkBnEjVO0NAe2WdUr6NTdzv8euKZdF29SK
oYnvs3kkW5/mKyd9fjNPiySpzAKkGX/hT8htnG8GRWvfnuCuJqsqplaNs5mOSTeoQU7zDvnm06XL
xbwbJ36KtXsiRCuD435hYyk3wDJmOPhW718uDbebaoiXY52xXYvLYdl0OlCFRXWYJrjaTr3FVx3p
2zAvO1/5OWqWPCHe2gRFvdIQ2BaI0xMNGyicvbmIHDWbdCzPeeXyQzMJ74IP+YfSL9ye+p137mW8
ioB4gVAg+wy0lAJMk9Q5KCmsQwvSLpxHvJCKWoENIlvnPLD97kq3or5AU2PDZCJcicG/MMNYQVif
5ksjsiashwpixyz3w24YomTUqugHTzWyW4ta/lzl9aTGNLlpPN2orEjLO6+ge5KWVnmONgolMwzC
axZ9A+FBMMl9yf1mPdfDGjg13oGXDUnGUcg7cgrlgkVoglUweFQ5KKYMk766y1jbhZWGOLBK+2XT
T/uZ6zYqglyoFHvF1jC0tvkO9LMlofaUo3ppUnQq6HFhxJkl4xWO20x5jB1YDmpW6/ydA4lNY7Yz
IPc44xYB7AkVc3Ld5GQENaTAYaKTw2BAX7AgWs3xUzCfSGa24wABtJ0+DK1oFii7amSsqJdsmBbv
Axg2787ilK6x1S346+My0VpdtIVuN00RxFaxqlVTZoqbLo4jz1L/2ubVQ0Z1tmUaSeX52bCEMFYc
aua8RWKSYl0Y8GSFvCQCgarTi2sz1HZVkeyJSN0c40knOxAASJh3Xbwq/TYaOl3sQAloj0uCmmOv
aI97XiXrwJh2pwN7Cl3IFmzzWe5jeu0AYFzkU1i0FN2gloJEE1CyrmzhRZj0MmQzETumswcIrvqV
P/JxTTDVK2n5HFVzEqw920AElGxBJPNOEtAKTpzrrkYH2hwnY75xNpFrUZY3nYjLvRyCaUVRxtXU
2h0x8IK4zqfdhPNdU2iQGLvGC2UXP2rnaTUHY3BB2paupokNqp9yu325FLW129gmj2nGniaN+721
DC+HjOdnY+2l0RA36NrTxfuSvM88g3Zl6qZlmXi3XTmjnVfiex14ejcmWXI1tDD0LG1PiiJ3G+Lh
RhFXZHuTCzjcfHo5SBvCzxKc3EnN6A0oksl6nN24IFNHb2qRpWEepwNIIq5UtGyGY3+QcvXbo45f
DCleRxT/v8UmmGEK9cvPivovRyffZP2fFfdXvT5GJs+RBNTXAP+HMNUHgR6SpB8TBMFzgoBSIiiE
MgzCkFeRyXOdCEQz/LnegIKkBbL958gEegUQqiAMeTuJEWa/JTIBBfA5A/A6QwDpB0yhVjuAERIm
MWSbXocmdHZAcS3XEShD1Ip1l5er9JQH1zGEFOumungmoNmAj60EvbOv8VL4cg5TSBHUdbDoPbzi
WXwo51ix8aHmt8Irjmsk9GKURdR5p7gV65TYW1BjImJA82q2djgJgh0Gw4juqfFUS1SOzxuPh7FZ
BH133QjvHPd4WwQiLOIn6kDEAcNB9UBUZ3k4V8SFddEpUeBFwaYzv276iDtgVF7AdtI1ofDYVde0
4WzSBe3rE093i9i4qMp2jbcDeb3GIcbRdBd5F/NpucuImugJth9KHJZd6LKFP6/nZaHPCxD12IKY
BegT8Xv+lNw3bk+yRvn1zVyepOk5NZdTvKinBfaWLLi1U3VVumnTDNdFMC931JsXTYqjBtYnf0/9
KTQiD418asiqNcMhqOxyKsv9QKCyPz7BQXypkTljXhnWXXo2i3TbVPQizUD5JG3kExqJoXnECaQd
6gY/QpLpMZ/mbYaACw5OPHSjrBVysldl0FzOJF1m+aywV67BQCwFju87gc+MrKN4bFfIgSgNos2y
BbnuOO3cqHAqg+UgaA5ZCpDGO4IUlcQoSGuGcm79UE9+OI9TKJIzwncpT5Wer3IGslPrKYgTVJDf
GXRj6yycrQj9Io8CoFXaHDKcLS1EGyQbV1XQrot0OnQl3bUBU0Hfr7s6+xAn6W0Wp5t+lhvuzMIE
XhhPFcRB565nrZrzzijsPzLhXXaBPe+oCXHWXgV9/KHu2ou8Bd19msFrVrtianZF5m3KkUSNo25d
Bd1Stu8RcAY+BOdln+TXY6Xlsh6HQy2BLyAgNavMxMkZyElx2CWWr4T2IbwqaKtMU4+3cXbdgc/x
fEtvUr+T4SCsW3ZtWQJ1AW0sFyQ4Rx54eNeM4RiYfj/3Qbm0GWjYckpPSVMdOjaYjSQBaKlduoNM
hXcA5+eO87KCtMgI2bZR7yhrORB9tPD82u1q5427DEjsqiB+A5kna1e4kkqMKIh8x33VTpB18UXd
nPBszLeDcRc8AZV/8BA7pLXL12ntQSfptTds6tbgVu1V19nH1PJjmMV8V5JGTeXUbKTfn8+MVSdp
YdstDmBLQrLoBPTM4ZglAdCbojjp/OxsoMSelQWvlBEN349j8HNDgVQbe+Fcv8JWDvusidDc4rNM
JxPkRbIYdEreLvIWP7MaOUYF5tW6DPBV23iJIpaJlYUMQS/bDOwHuDgzGhkFPIX9M0ocVhDueFPf
nqHchE6YSmWWuscxXaQ1ZDZoO+/zjtzyHvR3hMvrOZDeMR2CVtU+LaIKJPnTQeaTYqblIVQa1VHR
j/ElbAhg1W0bJqwgz7lI/wrTwu5QG6/SJvswst5cxxV4bSD2qWq7JNt0yFRhxrPy0DrSLEaEu7Al
p1MVF8vRXxu+d/peVwpNsweiRCnOacvykNp8Xp9VrhKHl8uoJ3EgjfcQd/pQZLEXkZnz0PpAhpvj
lHSq8Ws1TbfZtKvxtK4BX7udRa5qlaNxT3p2DnLOKrdpWM9wXgYTMUj+WLext5OA78CuIpmdpsO6
juF0rL1xO+vrZj6HqYLtxUDWpzNE9kWeRbgIEQrn4SIZI2C1STw8nwIH6YfArKshFZB3zeow7s5F
nSlYzdkcl+XjKA6ZvPOIi+qWraJgVEC0Ia7H7QHRdW7X0gMZB5RgxcmHIAnZmi2LuzHeYgQiQFRu
6CokF3SR+6qIF3gKh0mVftRcmrMWCBA65x5s2ijj+54e52Qd2WPEzWEk3t1oSm9hcGoiJMwyqFXm
R+gs8BSyYUcGFctFGe+6YNOD9tUuq5VeltByM3fbAkR/vfGy3Uh32u1zriAUT8ewgRTjvJ7AM9Ed
DyIXhA5MzwXeRM3SP+8hof2ewysSxU/rk+FRPsxY5df23q6Sk/iOnthaBRf+eVGE4tbDar6fL7Kr
lCh0HjzAXmAoJLcoC32zmAsIwda9XrJztgv5MQxlbSDUgQW/oECGFTngLMqu6MN4Ft+y7XwiSmX5
wlKAQAVGxaDgWVWnYdKFDILPOAoyyJEvIJ2/SUCu7yP2voYjmqj6NLjqHnqkplRNctnmi7pZSAM5
7AVLwLAuW7OsIKPKz/rUQl1A4v08svIyxfTME+W+J0V7GMZ4PzqJDin3Ojh6NVWe3qLEPc29UDRT
WLjdFM9pOKbtuh2LyKvJbhjbw2gPoS2u85Jv86JYcUh4hTya8kbFo4Q48Fqct2W36CEERERHncuj
HAoVlv5yrva/nd3+n2jq3xDg1WP9XDvd/SGEd/inLuzfUtvV3/9W/v1v//yf9K6Cfy/3Wnn/1PWT
8g4l/qCiCwRMFsowffxVeQd5nSKfC8J9idAL8/1cAIOgCe5yiqHaQUIB51d+K48Eh0pbDrU0n0T5
z/mHb1IkUPfz6fvrAhgS/IvyTkC/h/q3ZyYtCBFvCmAyKsYc3M8EUXwxb9Ig04e6bQM1clA7WuJt
0hT2GeSO8nXO4+AwsHpLi7nZjeWs934mwKkPPfgBk+QnedqbqO39OoQ01GnbuPLC60110Tl/Vp6s
vE07QvI0jeGiaTwonAhxWhMQiUyvXGLJqsyY3LA4hYx+yb1laYIL25jkJm9TviUlikjaBGHqZKZk
Wjx4PoNkubI6rjY9qHbbvoxcHLCn2pTvx6YY3+uO+mDsQbTOmsytJ6+RkEUbgDo6BMzKlydxMRTL
oYvHZ+WXc6jKyKKivawKnL8XRQ2qTUbtLmhFugHuACk/N12xhI1hqiuorxncCUwy2TSkNMcjoemO
plUUYJlsaBxsncmTE86GRNlUAqMP0vdB0ul9MrZZOAwgoFYYdM+e2GlTVvlVPQdZFAvehRQExWjy
W5AKq+eCJOFDDO3K3i0RaklE/T4LJyhHOYbCIH0cj0kEYbDeiqzKd3F77g1VcdwVKfij2qkk8JvN
mKTZSTe36YqmIDf6wRB1JKZhUORo2yQxeGchdpzHEU2H+to06FgWx4OXgfg7OQLhyRniTXGWN9Wu
nUa5rVF1lTF6n/9v9s4syW2dy9Yj4gkSDUG8klSfUqaysZ1+YTjdEOzAFiDIydQs7gTuHdhdSvv8
p6n6K+I8V70w1FhKNRSw91rf2q5Yvcupe5N8KZ6mU66zCzPlS7SM5ZYvwzfOvZuiQeJmLLJ4jLBN
Q5zDTuHZLz6pmgujq/8STmkwmXCTD1MTN3OQJ15lWBqtWXsUQ37HMvKd2zzaoRJsDdTKXAiylard
mFWgFA+Lo5vc8NCQatwFRRsmxdBc1qbAWwQOFIeNqpNKhqj6gmu+ouZHlWdS1RHsBUuBynOUEhQE
zkwXYmXO165DHzLd/E1RJZMow8S4GLrZkNCy54e5wo9jicLmWAXlep0qtlwrrq/UGXOah8+ddT6s
1sUB/ilRLVO5IfOikrVdYcauzXDm0GOKum9OhtbpypYirfJwT2/ObNTZfD+F7TWA87ClvNxNRLQJ
bSn04EJEJztqvVvG/ElrmsdKe5cVn+XJ1PaBWHyWuYaLgX7C20/NlNK8e+kcMWipVpdyo/vEZPoh
7Jtl53OVUpuPJ1TcG1aTKI2cCWLbcBv3eYcT1WsFOkLKNpms3LHmakciD5ntdvpIQ5jwY43eN9vx
1Zu28HmKuAzaaLv45E0M4SdewtsTeTEk7UvrChXXbt2SqZCbRbqvy5o/Vmb8lsmgSLI5expNX2+j
zJ2anqFK7flWZizfsp5SlJjRi629Ff7KfL+yKXrKcpY2S1XCPkJbF0TSHgbVwZJx+zHrCcz9Ndp6
2gsSkikUzn1+aCuzETN+nVP7Ed7/+pChDnGwoqoxPC8lCoRy8WpU6wMeiRfVrGF3KZoweHg/KGiX
vpnExY01+XlTG9gPrT9N5zCrvS031O4WGfax8ekDKy1OMtLlSbl6N/QrH47DTNWH3qFLWLkfjzZf
982ozH0HMc72otxqDyUfpL4qwZ+0SVOE4jkv5xRunvyoSekdy6wvEj9AxxVE6o1FYmenO5wr4bfW
msuk84/LqkYUteR7q7wqWYL8A6oHbDveRXtxEYbDwW+yK7XcPbJJT0lng3oD2wY1r+jv/ziErTr6
87qeojI/Fb7AIlJAUa3m6rXQ1ddpLKKndVLo+IN1k2VD/qGxF25mkzS+HlNBhu78fvBcz2BwErRn
VdNAmx+XmFfzkzLz+Lz0xTHzjj1WwteulCptWbSZipsUEHR218jvRT3NScV7bA6WYZXx+KuGUh/f
bJ+EBpXbBK7RyRCVdVIXpLxgAwDzYPK0b8CIrb5CN98qAuZMldeAGp1YgipWqjtYaXZb5uwhq4b9
OGflpdXPPpTceIrg9xQjiBUTyuOoefGxdVlc6cC84g8V+0qV2BvRsOVkHu9bNN87u5Z1LOg04jWS
YhstODGzYK4unvqgfENZLCP4zuixu/06jXI3wHSSbL7TQfRmff/HQsSyD/K2OFkt/IPsOZC8yF6t
dLFqAnrPFz1f32+qplgPurkW7/e3df8QdR/f7wlq+vTP68H/kWqnJCHYCBRP/17rjAEN/9//U/+1
Fvz1qD8oDBJQBA6iSBBf+NASf2mdqOpQhUkJpVMSGt0AiN8pDPkbJ5hRAH1UhJLTG0H9u9YZ/Qaf
ARRvIEFSv3PS/6AWpOFNyvyL1CnC8FZ04kmDMEJh+FepM8vRarQzn1O7dlimbuaiuvmKtQjzy+RA
znrigJU7OthAFC+S1q89vMn2ZlJqexxbru4tfOWdmwi0pYjuMjtG31QWfTYKOEJmADpW7wbouxV6
M0XFzR71pnS92aU+fNPgZqACA+3T6maqdiCRYLEuN7N14Jt6cfgxFn22EbQdUnya0VGybDdz+yNz
jYe1E7+k5d3IvVm6Abzd+mbyehDeYNrD+G1uFjC5mcHBzRZebwaxtq9wHcqDlOtjRidGYhd8MEUV
HDX87L2fSXJHleS7HnbVcZR864MmBoYJPgxY8rQdPRiWnZb6wTOQEbOZ2p9XXcmXdJo0uD2dd/fN
0KrUzJB236+CJoY5nMF7qUqfnUan2KkO+1+X9O2S4YG/X4r11PZuuLwfqrwZL6gh48VO8wEE4I+5
NdEllKs6YOhKtF+B4N33pFvScVFrEiyD2Oft5N2NUByyahofAif4OWgI1JfOoOy3QYoFHprmkOmk
p5Db9KyDxBmv2stcMlAwuTuUeaY+GJ6DmJFCHHlQ4zNlIgeTm3NwHETEM4RaqNp5dm2J38V+WPlv
OXfP/krzl6JfadJ29I3nuj0q10Z7eMUuGcSyHPvOixIj3Lzr1yi4WFVlaV6J+YWq4Lln3Z50L8Kt
7ssi5mFDRj4edZb7TzXvP77fbtsqiyVka8HXAQ6Zxz4+9rUFPxhFG2bzp9KNM8RRW0Wn+v0ipP3o
1LvS4j3yU+W7+S7qwtLEBSq2AeDDCWoRrkoCajA342mpvfBunHHGtNO4RxFmdoVdxxebFeFmDL09
oBf9yIjOkm6p6r1wAcoKf4rF2I3X90NJgYVHEp856Y/l7VBpMIKxdsVTD8Jm5+kZ7DBIKbaTKgEW
BPWAZjRZSkFAUDDA/Q4fkhrh+WUwkbdr2F5YPrTnuvG+V9KbURsPb4vU7AsA29eG8fFBKVi3TVVD
RAL7MVWheZ55rW7fY3SoUHQ/d/UA3XfEHypYn/ahJ07goqtDCQUc4Ql8cO+3/byIViaGa4yVwo/Q
MLV22TrDVNI3uvgCofJIWnJ1Ui97buuTbyoTZ8qx1yA/U8vCz0E3GVCuAOzDpT/XrXzwZlHeSYOT
WkWTuS+r7kKWxe6zcG1TB7ie9RkH5BPCYy+mq6y95xp+rgbEGntGkb2/QoFifMYX540DlDre3vn9
G/MMzoWGfa1uAMP7AfUshMa62FCYiZuuAb6iouG7mlGMNX0nE9/R4exZNZ7fL9V51BymQlxnFoXA
XZTaAog3D9yY6QEgLfzXNazi2ebVHnv7nFaGLqnNn5H6UJe2BfhodiNUgpeMQ1idi0cm++E5Vw3w
jBkRmwp9kSy6UxGO/AAK2ZIZa0uj9sPtxZTU+xABLjtCTUILZrzote6WF8aa7+omsYspOAQLRCnW
d/XWQAnegQEBCBLR7qILdRkrOjzBDw4vGrRDVah0RCTnmfGwe2Cu+ITOI/goKKRWNOxeMpDqMue8
2/v9Op4XbQO0K+Xr7eeAx0Csr/vioMqsOWZBo7EIcLap1sqlNKtPNXf569KMX+6QRfBfBx9LUkH8
eZMXobyKsnuki9B3DTpuDWP+o7/PiJDgdjysxKr94ImwueTZgtWz8S2wl5aciraZL6g8s0RSPrzl
4rPGJnH/zyub/6FKF/zX/1bp+j2W+BeN6+eDfnm4/LcA9YzvRxH3fYkq4l91DfmNc1Q2UQCvFmYs
xz2/1zXiN3CoTEIaw90MM3/+qGvC33w4wrj3Fim/JcD+iYeLsObf6xpoW8Bo/YBGeAU+xYv4s4Vr
srllQ1WTJAMZEI/cr5K1hPwvxvnQr8ologQeKEHMDXhFO4tzDXTW8MkMdNl4bPLiJXP30UiHAxqv
T9hAU1v56MF1hbplBjHo53E0WR33FQoCJeWxELBtRUsgzYfrpXTzSxPx66AKqFB0SBhIk7j1BH6f
pZ/McrzTkdvaoHlVdbNC+gBf33k2LSCrJdYEwVbOPk+8dbFJUDU3Cr3cKi/vYXjk+1wisTWzazPM
SV2tfazy+bXn04uRiGCYud9VbS/h5jYlrI4SSLesdr0EbDaY9mjdmCXvb8NmoJxCB7GkNX7KhyLY
LzbYjgHkkXIIXTKhkZrybsMd4lsuCN8qIHjpAM3ERHBvHBmbdKmrZI7gpABkWzek71rsO4CiUFQc
w6FUGy9CFIhHO7YSrHTdlGTIYyWZyTbdxM+5t75OvTqrwgI0dP21b6YPpcQeUX/zkY1BWKGvknGO
nvtsjmtP3w0GwFTpUyxrYyjjVUwnNaAdHPlzdVvqb59ug0RJ7Dj4GF6PEPcAxkVl95Eus4N00H2r
e1Yfy7V97jTT21UOx1KYBkZYgNAIeWuJhbZJv0cmfFrR+0Nh+4EYwNioVC9NAovwvrItFBHCE9aV
PBnFHMCIt2ozFuVXNttTabwhibp6Sjzb5JAOv7C6Jhsq7Qbu55ryceBIuXkkzmvPT6Mazklfwz0C
nX97qUsIo2uct2T23pA0GWNXwJprt6QdvmfFHGf+DczkA7Y/Mn7r9BAmmc2ewsWtMcmAFvf+6wJd
IXG6XuE+i4fO05/Z4F/H2oMq4pb7cmVik03BHhrtuPc0P/TQuLYlDb7S2cxHHrknBW3R5rVJG9u4
jQ7WJg5kADFImW/GBPu1osG2y6Q+gMpKShBHYA4+S89rk8Gbp2TBLh0joVTLHwLhmBhW6KHu+60M
dzA0X+ZuvoZU1VtqSRaXQAtBfzMY7AeRr4CQhFZbZREcIzkPjlwXd6Dp+vO89McsPDYqpHsBJXEL
6RNoF/NTlYkTWZo+FfT5Jh+BcYIBhVbPxTiPJLQI4yWox6LE0+02AoFmoTPl3ZCAYALAeED4K9w6
pdxmiaZHWsz3S1Y3ACxgvRagISXmcLUNNOVV8NcROQqcNHoPT2aMB3pDK+w8x70XmkS2EiG+uobd
OKZ5nosdg15NQxRCJm9i0fleEhWz2A7PbSh+FC0wXPx6HHRCLFHGrjGEW71Rvtzq3j7Awcs2CzQ2
PnlZUnqwsOXQPRU9qEEKwRYZkmG76DVM7DaiwZRij93Nw6rSWs0t4k78AqShiurTOoUIZSCbhcWQ
pNLN3xyln0Ud0ZTKXqSB1R/rEI6kw/dB2eLwLRuQh80T5TNJQyTT9sIb1nikSBjKlp+atgtidB1Z
wmZUS05UEAfZk9991XXuLlBgEDPN1yXu5/CsG+4dqppfEUK0B43EZbsi2wOFlOOlqQ0iZc1GVlhr
azSeRRTEnQIXYIqg2i7BeEEMdD/DIb8vZ9ARZVtsq2DZYmcxaREV38owSnoHC67N/W7PwIO5qI52
6zbi4xT7I3y8pkGFjoxOnZb8h+4qstUmmcZ23BVRvSR+WE9x4whHODjbK2JfRr+HmKiBcWT4AFrK
3kSDICgQwGmTWQg3zJlY5wxrD7RJEDzpzc0BGZFX21BW7d66besZoEK5ee30kp/WRZ2sl5X4ybEK
MPh6ogu8XwbH77jOiE2VnefteUSzZL8oMm0rMi37iMndrGqKeNvMN2OrYZG2xetgJwNLF5TACLFu
g+jVERE6cecZd1ZehjpqcMEpL8V+QqzhqPg0n5yPMATmJKFB5+jbZDaLQ8bJM6AYmiIGVO88UR/p
oop7i+9hLUKTaiKLLVUkj73GX46DB6oxbMOLoIhOIkVRIqOhPqzOuX05+c8c/scJ8uvGjVN47upy
utYtRGbKDl6o7qpqortuJPC1gObuFhAUyTRR8USDJS5LGr54soaCreSR1jbaUK9hMR2Wfpu7aKc7
omLBPfYpGuhejd3rNHugZmTXPYZu1vd5fgvVqv7x/SbVrB/mwTtVo+7vAlF/8WDdIydXL6+C1vsZ
KPq3qExF9lYg+WQzai+Beyp7Nt9P6J8R3ETBWxTddDAN/KdCzzBQ+pGnCzJQW6YAeLQ5Qlxhs6YT
HUC92AKLcNNtjIF5srgpS2xohnSo2nT0V3daI0PTNoB60eHrS8s28A6dQh2PzLzc+DTgW6HH4Uzc
+CBsPsCPxhdM6yx4nCz71rdQqMfbQWe2uzSh1luJEG+xsrPP8vaR3A5QngFpZ80A1MflyLbAJIlX
wONHf3IhktIWEcaKiGPuQpgqfTBtxIo9dNHNW0NncVxc9Im30Xhuy/FHGKjoLV/dXRZ4LgaVvSS5
r/p7RBjTcAB1UWkaPHleHzxtoM7yfaHlAoyip2elc3pGISF9nEHZQg5IXi+HSCxlyuh08moX3nGo
I+cpn3ej7Lv7yJBxRydseu9XuWcaHksfEWaX2bNyljyOAdKEwCuCZVc1tHgBv5gM1TxfoeygBrnq
ugb/8X5YojXJefbACF2T5qZvvRP0uefLIwrZg+n9GpXRUMeE99GV1564YtnEFlEv+DhYc+6pX92N
/zrobqjuViTw7t4vvd/xfsn46OJnhoJrChrACLcuqi9GENHqE6nxphtak5Q5neNODrKZt2+1lvLk
jmL2uwdfhuahdJOXkGC2+Lm7+rpO7FCuefDC1rzb11lXAMEP3FlmfN7UqGHRMWMTRQgEYo71kbF1
03HMu+k45wOp44AVm8zLJeSNVmJPLNvyRG1xKsTgXRp9zzHoAMuRGaB1NDTpRKkOLZLma5Czr5p3
EMW9QDz6ksutQ9bx5HvKnVgWFJAK8h/jMLIDVw7YN+vwsn2dmKpcjjAOgms1rnvNBQCLSJYJcovV
WRi4nX3oQG+MHUgWJMTATw7QhZrWxCa069NS9wd8KhZ9INVH7+Y11LU9+tRvfkAuOQDPmU3AnsJq
ZUero+uCuXxJa+b6GNqy+VhO4bOZVghfs8QJQtl9Naywh5bhh1bdETzF+hn1gr7tYYmMGr2bOkSh
WCRVjIm55ErGhSe2chRynQpf5pltaNPMr2yE5cFMY1NuiTjN9fTnw99uq8L1AIuQ7comnI/vB9YP
YufNch90sganPmiOeFEHn7tozC0HDuApksVZWfgLXoR+e65fbMD8p6od9XFosWJPwGyQR9PnefK6
C6cdyLIyQEbbTnCdgYvt3q9OBX3MiJ8j7obUsQXsHyvY1UFcrry9RIr1+xFgddwbb4vhIPI6rTZ4
WTqxkxpgWm6j4MWbwj0mK0xX6GknVNf0GGEfSXBCUaTEEV/wht5/bqb9MGAOgCyYfgobjv5Aw7qC
lc2O/u3ABlsl/dBMu7Vbv+Y6XO7tFLiXLCTwpQBnoS0wBvCU9ZRIm7FyCVkf0SzVwIva03v11XvD
p0objOsQYEcdHK08zxBZ8ABGrZH+bqJnhHMBqyJri59C/4w5Iw+lpSDPZo3GKWfPqydQJJj+4yzp
c7tAqJw5QhSIEBnRHCpKTOqHIOvkWPP451WEKwYPSf6RVVDKmkjG/vr2J9vgv4AyAoDNf9XhQ8YI
j2A5wNMPqf+3NGS/tGDytMcS5pUfvBZdW8i2Fa1r1DDZGwy1vJs/YbUFiqTXx7L3VZyj9mlCXicj
knMx0rP4SlSOKF/74X91kn8/8/vPkgelkvh/+iZvcd+/zMO5FP/vP779jQX69aB/6SQY9kUhd0hK
MRLnFoP95f+w34IbgONDRQl+mTy/6yQwefAseNAfEsrv/g/mIUbCFwLJXc4QG5T/RCchAu/mr+cd
R7Y0QKSXYGYprKC/nXeSmtLCcsxAVaPJd7knjjOytZuqDcJYB6Q5riGikb3qgFHk1TiA1HUjWtKx
ffRvhx7uuaL5W9MBWBhuxYgPbO2y3A68Ed/qyX3RWg1HsC/2qAi268anW6cHcqj0sF6rAH16Lz8t
SohLNWQGiXjPYQGqtY5/Xre1kFvTg8Yrp0qeBp7bXS2bayBvHVBeqIcOss4StsURybL2Liiy9k5h
wg90B+wTgZefQNvnp5K/Ncp3LyKsdnqJ+IcIo2XqKsD4CO7pryVeUnQLuFJhy2MpV3Nlrl82IQKz
XteMaTUvI8bQmCVtBEN0aoyGI8ZgoPnwwke7DuJxyoWflnQYtnUkzHHp6cefRkfZL0cbCn2Ymizp
tW0fBwYCq2ftRrZY59Hw3XAKL+yxMWE1QxzvMShWZOuXLDqTKGNp3YkcA15Wlk632Q7vhxn9ZI2Z
C0FSajleSKS2cLCCZ2HDaNtq+4ND4rrSwKZgD4KzqQpsaFP5PFBUb+HCTNL1Htuig1sfrYJLDi1m
PJDQnP2gYg+89bO4KHz+vEK9T005sMt8mzCD0Tcn4A87PVIYK1G5wC2fsXdiLsvRDO0Qm9KVCWrl
YhPO1B3W7mtZe83RBNDZen/tru8HOWXsqFbzhVDm7jyNbR4RHqSOp+FSRPMH6juy88hAH/MSMYdu
DSRgMAxWsIMaX9sFstroIXkwjJF6qWe2gzv2ZW4YJPsWFRbHi3qeVMWTofa/9PMwnVf02cloYpab
/lgHsGKmkdysmGCB7xfSi8jAuFFEACE0NcGpbBu8hRzjV5wYfkRC7AY/G74sAHmSurfy2tK620Uc
pY5HrrTiIf7qtKAeLn4dwgFkTCOhQRFMk4mtb80TwYd7QUNzylXaQ7QHfmp4DJNJpoao5VQHOU0L
MiPzDPNxjy2+fvTp4m2qnvjnskJjIvkm6tb6c6U/TSj/vqjOqzarwKgm4pX5RgMEDpDbfmCmq34e
Om8CJ9FzRHt5fjcaKV8qUXdJtPrLiz/NCnWDPPsDlHdsNpDkJcQb1mTF59Z7HeAeeLUX4RRrxxc+
DGg0J9qfhyCAHxFUz06UCHhM7Zahe0QyZZK7ja1RiBdFEOAr99m5jyAVdmLFHua3O7+uBIa18JNH
m09kqoPH0G+eizKPHkbE7bDPVUAa2LRv/YtX1vqzD59JtVl2ZZRtUTaLI0VshLAoOAmsWaf3S30+
x+Ut10kLeCTYxHcmy8OTx6U9sbL0Unjhw1siu6r831TYXyZWfP3z/xvxZ+KB3ADTf89I/DFh74+d
9f0hvwAJ9huiYCEGzWNXQ0t7G/z2c4Mk/DbnXMAqCCUFMXuzGH5tkIxg70RGTLCA8Vsk7U+wLMfz
cVC2AQJh70/4TzbIm1nxl/2RUQTOJOgIuAmYU0Fv/MSfhsV1w2SNgGAHwEianelpLJZJHOssRJwb
EfxpU3RV92XktizjWnYiRWeOyKTNbiOx/Hy7lr59YgDx7vF6D3X00hYXxdYB9FHpjhHvijoeAkeO
PnAA/DCqN+IY2zaNMUcJkab31LchqpshDkbIfG2DmUjWZd2T35jNGC2o5RE+igX22YdB5MtZmQKI
WBMoCKrS7dTEr+93ZiP6p2YdNl3b/5ilbK/YOiDpTc0+aIvytFTE7hfJI/xsISDlA0DQQpOtV2Z0
m/v+m56r859OhP+i6iWod/7T54uIHUhkhASZDP3wb/UHEEAy6dvYvQZ7YgwjIoMNM4JKJSS70Kjr
N8EwFBvPzG9YtepLYEPyouz8NmGKw9SH9ROZEFlDKghFQDTqHRbZ6ASrEsQplA4Vj1Xd3K0Egxrw
QG1W9tznZzJo+uLIh6hrJkQbMDmrkwX9yJTD8K6hv3ZLMcUOe3+CD4sc3h/7frWRejy043Zkkbuu
Kxr4unW3Sz6+hgyLWV0VxzCQ/XPVfUA+YE6K2pQQB/PiiXVVc8iRi6ItH+/51oRNMjrdfWxYVp1V
Dm/DzxqdjiRoD3K1PiIdAHOI0+7DTYTbLlFNt2wx4UvbbFxVYQARh/tLqbiEfIwuio+WxpqFGFBo
q3DrW4Iw2lB+mkoIei2/Pe0ki09FHx2JiZBuxLyErCoV9GZ8ubsWZE+znVmGuqQZ47Wb7UeOXQdZ
LVIc36+2MMUGM7srVXBgGHU6tRCxzz1fy0RCYfts5bjlUV/hXBsVQkqyOqy0bXe53r2/2bVqyKUM
q4OOQPMZofC9QnLh46gAFDGc5yW21aRfEJbMjXot2dDv8f8ChRte5erV881eq7JYUr54Vb0l1qcg
sLczX8ZT0XTbBkMf5zR0EORXPl8wXy978HuVdIaxc2Pka0edvaNBQzfBysmOTCuGGNzqcMydQ7Jd
C4yVeP8qVwaeFnn2VLa5931eqpfS7w8CKtq+EAiGUY+Ks4NESEB+7UIY/af3w+rbDh1ou6SBcBem
yuqAhrw9S5Xzu9lsAQCyS9NM89001int3JjMUz1t2mz0zvB0shUJRtbuzZh/cd5ypxWNDqqQ4jx5
iu8KYEzx4kr2CLR/62ZQm+/XvNqqg4swkVKpcdyxbEK6bC4B83Ik/1bputd3PFP0jTpj0s4l9+Tr
GrXDBSb+eO+MeLIAYC/WFxBoixasovsKpRd4Y70mQ0e784hSC2xIfzbBiIkdjcTUwWEN0YnKEMkl
w+5yxb9Zf6CnNqw/rnPjn2/5RZKV3V3P7FMT5PKpqrqDrYdvBJT1DiMoQlDiK79f8v4xiqovvQvF
g4dABHjsxX7ORfTEMWwAo0swaqZvp0fkLSBGhyrWy3exjp94L9UTWyc/KSMR3lkrX6yQw4dyFMWW
t7Q4DTNRSBnIp7mn6glk6kvQzY+YcwFh0rZnQNctRpJRDLUrykSQpr10EgaZWWx1GCNbHzCep42H
rhUPoVvFg+Ohtx1NLiEJuD1RYj2GmId3Jh6ZN5hD1iV6chkEGQxfUWDEbleK3t/WxLdnzMkUDyZY
SBq4Tm/en7DECLy0RPO1HbCAJLVSy8HXQf7ccXzQwE9DiPy+gQTtPkd+Lh9sbQTGC0IE94YgesBG
Ix+mlgybpXMrppD9flteW7kfSYExELd/QnWRx24OETrK+iYlVNOdnLV+9mzfH7KV6KSqRPMsA7xV
VlWwoHFnvSxq147ekrTFbcDFXGEGqHK/Lv28zXmIxa3Uv3AfYzRReP+YKFIKlRCvXjsFyQAQfv9z
RZYj/iMqbyBu42ZiXpu63cxhNO/kgKlvfVHSF141waEsVoHBI5WHuNfQPVYVZtcMq2l2E8+R7sgx
nxKqtkYkMfqowm7deMh07nltsYQ4hpRbmEnv4f1gZv0aZRM/uiKkiGeTHcXcjimPLouokclm0Lik
TknUv9jxJENEd1m3fhrb6FoiZtFkmMAQYXhmMB2XWiEsRzaKLcDSP/SBfgyst5MMoV6Bm0YM7FDj
Fv1BXGt/b4c2vtHMgni73quOff15susZM2Q/thKKlJbRVpUaRt2wNw65hlwnEQ03SzWgn8DAEPmF
lMN2yjBUAU9FkHbTDAvLLDbWz+E0uk0JshgE26bCRFAfcZH/T9h5LUeOZNn2i2AGLV4hQytqvsCC
ClprfP2sqHsfpsvGZqyy2clMJhkBwN2P2HudZYBIA5dSoNsIH8yXc4UTS3PWnB2+WnYTx4A4Fds2
Ka4ASrzxkZ4koVuVZU2N17q2SUYbyELNZPcT9m9t8hUKlgOWPGMItzRSj8Q5tzxS/TycqFJWm1r1
V7woxdz4COQ4L5cjgZ4tpxYOH3TTFZrB2Bk7FcGQ4bVxjI012qAN9TKz85Sx9LIoc4Z4Oow5omsu
4uNCkM1clAyG4FBsiOL3A5bzBGlYh4/C8OT+Y7B4e/O7tq6OnryKirCF72UTOThJUnhGUwUxiNFM
kB01Dp2BjSsvTJ+E328bGnv0miQMokIcKLPk9akaJIg6pnV0c/prvTLvlQl+rdZ4hhJt60XxBwHt
gKUe11k9h0K9xe/siU32qkeSu+bVsVtn7sN86FFgTtiTojD1WyzsUjMB9BI5N2bMpPlrW5kgcwGi
ruT8C5aVbvSjBn7nAg5NqXxM+pgnZQqs0Yx6AiohakSa5HtzrvA8/eQPDA+PC9K7g1WFTl7TqrXa
jaqgCVda2E02ex4dhsJfxoEc2bTzaQ0qWfYlqcGzvQYNTkYx6rw+EqkdRjTSLPMz5qeJPFuiUXJu
qLlvTHRDRt1pMAlQOXEKc6v1yamzeCbL1VUEvjkxQGRY7iy2zhxPsDfHs2yWXl5Hngkp0RzNW9Nu
Y3nyc97YPca+lebmUTcL6g6LY1n1VxERWMdF5Tx+Ju11+CfGJlsafF3dRqnVIExcHrC/Pu8+EzPc
Ll18qNECc557KEb1eCMawnczKa5ZVrb5QLBooLXqOhA0wUt4V7Fs+oUgXJJIe8XrcXx8l+S5XdNg
BCSk1TcpIuLhycmNx64XXYdOw2etnehJbHpq512qupWwBEOGJgEaT5bKfhgJT2P9Qwa/icfWb5rJ
DQvVhWcfPJ7npFuOmNFfO1EBELNecjnd8crdJkce03lRX+ySMLFbjtFwwkBQ6cHjz63WOCKyOTSp
vC10iuKVeIwf8pShIO2V/aGGkSMWwAOWs5rjYKbR8/j/TjQPyaxy8x6JyrEoza0Czixs512oxV5Z
Zc4IhbjlVj7ucaedxBoHuZ54ubnspO7wuMlhkm/HAmSe1TnyFFMJ6TeZrpybRPvnxU2y6s7jvKuB
SmMtfn3shYW10L9vve49pg2lEKma0KUpp1+zYtgMMioUpDF02KOK+7CcJoO4VPKWZaCZ//3Yz/I9
p9tVnXSvBW8wQl7V6MTKPF3cV1vItGeCNgeYECsku0jZSI1+9WelRsusXDQNZ19mAQBad8qc7tea
UPO9tSKvWbPj4y70gnaVIr6jrgVrA+JBWo6WlaAKKt9HDRAA/9Mm/lmlXoRYyuy5Fr45aIOpnD86
THIlXvYu11/CpvIKxNmmPGFAHM5sEk5RyEEb0wZZWThRtwOw5yOEoJ8ynjU2zKi8K+ily0q/zZoJ
IFYJT3HYutMYHodUeK6yIARQXSeHUpkCYKCuKITbPFWddol2tcaVGpYjerJbbZhuNCtuWMkehDCO
cnV91cQRNa+0V+RpI6/KJiq1D23Uj4XcO3Lvyt3kmgX9esIa4KGl+JZmNJERdH6u+OyWB+24n0xv
WhbU/S9dll3DcNznVk6qy8WcjD4woPDYimpudEU+mYmBSR91a6W/wxEt3TkbDkk0f/Q8v7pYv6MA
XhKagHUt7IzOxNmVHKbSQBzxqYBniqy3HgYcdpyzXlJAanTKXSjD9Qbka7kPZWDbcRF9FEL5IgoC
+I8OSEA7BppQ86/VeyVF7+qoHrMBJRJacwSylmir6rMgx+yII83RbBMZm0XD7KcvskhryHihfu2V
tOHibCnsNjIMV45MHlL5OlaJ2zxIgkRIv8T6hzCffix9/NSGxBsXFB8aYV1H4S0W1s8k9RnAsokU
QefyZ9dfubEOjah/6Q/xhxLW32RGSJQUv176AMrRlT5ZbAsgE8tG3ZqlyOlyxaxIq1yh5TUZ+tc0
43+bTzNeS9BNz+rQXeD23YZpk3Q6tOH4xYoR3Nag2lpAFJQQ3/WWxuXc1DcEN1IxA3ow1gMdpN+6
lD+r9X1ZpVex7lUqpe0nzcJDG4v3pBoDXaWsapiY6MPqKGTGMxosfwUgkSX1hjQ7aLvVAwO0WSrl
XhnRXeH2lXMVwFS2o6QL1hIb2uoZPFROISj70WjeRR5COzNAUMmnuGmf5sT60PW0RwVV7hKECvG+
rTW/rGfyMBcpyqWslNesZL2r1k2e0pNQ4cs1UQrnQHWoaMfpz5it1JLDPxHdpCVwuFbpRcvp/U81
vF4q74Rn2DKgAQ4EKdJuRm4idtdUWr7KuTg3kXXT2P9wNW/RHj1WZ4LflBjXVUXJtaT+R0lIpQrp
lWrgYgu9OTjKiW70W2fZWk/wkNvrLHGvK+0DNlpE9V5O57ckrd8bc7zxzLz2oMYlgXic6mmDXHGd
65MqRKMz4BXQWfglJ/xYkk2r2XwmjdgktSOCVJDDT2nRPweMqe1a/Uwd8kS0mCd0TJrTmIvdAuRc
p/ikl3ZSq2f8sKgZwWD0xA+2+tOjIKDDLgkOQDqX8vZ31Q450HkcO1NFlZw7BWjnmW6nvdTxoQ/Z
zJDiD5ESEDjO0i5bZpqmbXlOkFqqQwmuxsLMsASVMIm4MJSvBPVPsgLT11se1tEA0wnsdxiyfS4L
O0SRKmXr6lwXKjstCVhQG7WjgC3pe1VEQYBIZgDm6K09CCJCAlsUMjKmTR0nLH/rbU2tjcgWkxTa
pu7LEbPe/FWIut/DY+gfSMPM/FgUBduzwuFaYbg17pbQ4R7XXO0hTCXcajEzdJJniaO/4h2q2PVH
CepQ3QdpOrvW2L9EUNfHuXnTo/EKPHnJlYtU9Jy9n0ZkOaBKiaWPsMLKjV7gvBgqGTpGe0xm89hE
puwOUoM51uIoE6wxmOcagx5b5yoiyazFfPaaYgJ2kZTODLTUNpqFjSClNsHe6etR88TJjiijQ1Yx
zfp3ZpmxDVi8sGGyepNMh0NQArwgTljU8CdmONZRPGL1iTCT8qIDFJZHuTaubRlUS3pZ2/mKlIew
PRs+5/JJHbWAXuIZwtRGwWyNQi1C4jN843beV3G1pcRx7Y3yOj+MHWWaOAZN/lHqvsyChYD7R0iB
YLTGsIe0xilzk5d6F0V4i2H7pMexroB0crMaFfiIkP512sPbmJWfYcaRQravAvRRIb6yYx56bKcp
0hm5aFCVWnutjG5DMp6lgkJn1+7jSPYjkB5AC4kIxG0hJ4g2XkcgQAziOFiTEYABeGui0iMJ92Ng
KZX8UtXWrscdpGWaJ+VfAoeQuNTHJJczR9XCo0XGA7jJ7wmLbZkuCC6Lraq8tFHhdVNMA+orn1pX
yRLPQgRRZoZXxPh1Ceillha6Pj8x1Ro5M9sP1dP3IaF72JNWid1e6sIyMGp53mTV8PDmwh1YQ8Cy
MXpwhchqUs8jxRhGB0gfJLFPJtqQQ29xC5uSgoAQ+cti3MaQxodGF1FID/qa2uGKeXbugumQzcyt
aGLtxZyREI8ti604WSuqHbGWOWpuVNY4ZmXk49FZCgu/MfWnSKjOFHf9NOmDuLCOxpgHs9JwBP0x
JgCJ84/Zk2E0646l29NzLE+ipHr4iHyrBKMiJq666KCqIr+qWzzj3WENBbSQIfCT6kjcKbb3SjBf
Z0n0uyLcNVX3O0mpJ46KowMnsIqIc0zflS2IJarEfpKCxCkf2ZcoHFKzClS8RLOqu5WcPhvx5A+5
5ljyUQDOr8QgnurkW9ArQCySV8BazpHK6wUK3SSJzhaxqaj0u3qIgzAXAy1JfNDMr/W1S76mGizn
r9HSUKaf2GvKRrPqTW+goGaj+VCjDiiO7A2ahltpPS5qCCZUJzME51O4rUBxfmytILX0G06VHXMD
VjvRKPVNRvQFMQCIzKB4Vdf/gWK6LRixbcV8K8eMz2sQD/iINOkiZHBvxqoOwEqQJRUIiIkvs84M
zLkDCW0FVmP+ZfVRf5xGoWMadRB24msGk8Kqzb0YslImhCdhfFb72suUWz3ogcxAuUTSTso67ttV
pB5MUy2mrSyhZdGFfZjLPgTKi2ZAjliqAxXJi2lip5xYcGJ8WOFFYwQMSIXe+/E7GbDuzKHPDApH
/MdakFLMMZ02zb7GTsb/UHjj2mxa0/BWNdrlNQgJqfV0I6SEwa4t1YlXVDIDUQpHzQigrfoQ5+a4
kdbqa3ykkw+gsNr6HWSnEM3PveuXQ6zrop1GOQQp6iG51o8IBaXSzTAc0FT8CEOamzis08QU7Gmo
z5jEnJwlkyufg5x/zyZ7p26o1DxeNWghUyQGEXvZov10jK6Io+U8NOF+rUY848zwGfU/7iIXuaB6
uebQqsqvSbsb80cN9ac11B9T6PcdNr5mBCOmhX6hLu/jlD51iPWMBk+ZnKv+Qss9iYAQaY9BOKEN
RBkHbP9WdZYbDaTJs0XBYlFsC2+EEK1gRnR0OsWzoBq7pu/8uZUoYinQRTlXpHHTS8OTFSc49hXt
WCMyttrMtYAsYz27THxXg+IyKxVtG1Xvgkxm0WwNx6p8GSzSgfw51O+lvONXgzB7jlTm/0DJwP36
qqVFUCnoilEMK9OmxEJVFRBLRBW5dhIsKXSlB3RKlbpdqq1XXezdNrY2ibDukj7c9/l0RL/oUS/8
bEYTjqBS/oUigk3C3r2KGA45AGJeJFgxpUaOaIaLMCEmKm34s7thfITS9Pm1nMS2gUxiEo40kdPJ
B/DgtkCMGwJPQkQJg7zesj889X3nJKa2M1lDVSWxBcW7Tow2iQWML2zhK8FOHMOdqOVX9I2AssrM
H8GjKJSfygU2dYlpJFWqbdZhVzFL3BDWKYlLO0f63qae1ecFZ6h8yagGGGjFcbxSDCnZezt7kb/m
xvAyK5Khiz0Xj7DNsJZ7M8wPB98NrOCeMvbztP42pMpqGn9MFTbMMPQouJLkd1vcgk6ZPzRmY7qR
VWbqaMHUdMEgMypnDkTdeo76JCCWv5fgoLRYONEcCcblS92CpcGtowvoPFb0H6GPUhm5TOql2e8w
TU4URp6Rko8LsgdDBsdutVVH80UbVDS0yqYYEeOPkw+oMc0iGjTib9oph2SUTc5n3B9YSVqTp31V
HQm5tDEKd3Uk91Pb0tXj4tCO1mdS2OacbyVMH2UunIQpcRSD5uWoUmUXrebYtfBizO3U8iOalKEl
5lNGOTChU+RZTDDqChDwVevE4hKUgMjBZtiDZjpJWgW6uVfFbVyBbcedGFMR0Cho1shhmOSTyM48
J3sSC3BcpqNMNcp4bbPWlWcwOQtw5eznvXURWFoSjC8qTU4ZYe3W8YFTL1S7whkm4ZLKBKklzTOt
Pj7oKEaFDlCoPEFcmXb0tEydq6u9C/fENYabCFAvOXRp922Fldcx1iRmxlAWdwej/8yXXToVTk/b
rVqPhaR5xndW/egDqcdDkHolgXdWPOaWiL1XQh60LcxoI5YfgvQMf1jM7oyZcYyfULYuK/wKi6Ng
DJmZlTB+A4pIKhWBudXbZcdWvIo9pUZQzy09qZx42LhPq/GUAiTTGyxl7Hb1AswuZmqXutplUGNg
jiVvgrxJEqgn+y58LdLFLkvjOBJvydJI7W+lR7spDpyLRZdSShp25rQT4sYlS7L74jH9I/Ni4512
5V4Gqqv0kafHFEp7+RKVn73wpgI2DMF9qqcWEL3R/04w7G2t7DfSYpxEY8uMWPpvf6gzsDx074bp
Zdp+NkN818pWFXUKWp8aSPu1Fk5Uc2UG1Mh9/87EES9OqNuLSMgSbXi0qnemsZGSbquzi+QrUG7h
rYX3SC5GBMBIlkkUvlC2XMz1QOltaN/KhWJVKDiiop2yNaXhLgY5HcW0RJu0Sk6m6/5UdgEjT85Z
LlzjPN2aqNeMgupf4Wi40XqZ8TkFSR4mFneBnzdRslskYpcFdHiMigTkeFKbj5KfGujRcsDeh8pr
prhU9Ts58seQSt004jtZulXiWBBrP5pw79SZcoH5mkmNdIijWDooHaDlDrJKOsjhNX58gNzEuPbh
qqejCVcGZGNZW+2hJWYgMG2jnEdxMc5gnvobsOjdwASFoVgFwlTKmRUNl8PcZvFeZjKb8lB8WtKk
HzMaK9sxrnqE/a32JEoxzLqMjLZThZNVWuLBoFNCW2QhDFTKbTNP4W83KQdKnW+WEC0bIUGGJKqx
hNGj+6NtuTDoaVnI1aNl/8+nrSKCuyo60HmPv/3nQ2Npn8mgvemt1F7TSSsuhvAajc0XXTxtX86o
ubGAnv/5kEyxAYfJxDQntdp+UNGn5pH0BmerRj2drechO7C+TappiXSwVFkNzBC/MskP88nSLhRv
UpNQ96uzxjPHRbzVLYL+ZWk2SVJyJDTy8tmtiCjWlWdDY+6cXYdrdMwXDg1sC6qv1jr2yrrNT8jN
tKcBOxuzeaIPY3yZF+pzgvHg0JPjthi92aYkGutMYyKX77qzIIm1I8xJ+2VlP6omTNQT55zCoql7
plFEu39+V1LWDSIZJGNr0Auwp0ePW6gPZioXz3VvQfhd1M7pp3HyGtGUX+p6P8iD9owZiBpWW4IF
X/F4iVizhWh2/y+Zxf8gsrB0RTJFjdmH5r8hH01pxEY+GoMjhJAXBiXhzNWs/NVIe8FX1Zhdopv/
ojoUvygK/WNhUGo9OqyB0VZBFWo0GOX8UoA9IO0LCy/tO4nabYxXiETe/z9e7r+10AxoVCwcwJYm
S/Sr/+3dzYS1VyJxEp1GYTqaO2HbmOqVcS/4raIl8kSByREag1pO2fBobettfc4UWuN5uIZ7fe3J
1pcaRi+SCSC/13LJo9rR1eanRWq518083CNOcCfVKEK4QGyOZWqd//mwpv1vIb387+8IAPW/VURM
25FFHYkTql5D/hdxLyplE7p+zBC9KDEPHXKAc9vxMqtKOM0S3QSlEoj/Dbjyhl4nO0EzWifUpxeI
SdQiDF27cWOdCiPeRenr/w80h8T4PyMBpX9TYLjiqM+Nx1wfS9Wlf17/f1M5jZGljcgsmYrIzab2
y3SnUuFqK+mElilbqX8kEnVzQxXMQzw+oxhsgpyrByeGD9EYev/7FZMRcP2n7uofNZiqapKimfAE
Hs/If3tFUox013rUR7VOmrwBZpw7lDhDNHlcsdtsaOwNz8wGi8jzdpUuyNsoFjO3iHKGxaRTvS3V
Xavkp0jP5qNGc7cdKGJoViO+ag16zzadjNv//pr/fZNxvSPwljVCPEvDEv+vlyzXXVeImRa5anSl
rc60tNUx/w+fAEV15SGJ+g9kD5mTzrJiiipjTFHB/eelMVbmxMQIIZ1Wv6fLr6hd6tozZOrDNaa6
e9uzSjRbX73R3M7fq/o9JjdTDrQxiLGZVieGRhbyvR02s/4FCXkQvHh8EqIPvLcMfwgUjfEJW23I
d3z/QfebPndUhNXTpsl+NEy3cHwVenmKPaj6LSp07gkdFTlYZD9rmOtCBN+KNzHHPZsGbX6go+Go
c30plKCPLpJ674XVrYVzLrKI30Wmkaw0nkypIcEwaMkgxMHz3VUtXVr4tA0TfQj5m6ehvSQifujt
2MH4jjZ+2V3VNWBIqsBQkwNHvVrvXWkIwvg9zw+T5Q2pJ9CMaDdlxXrbJPNdxwC5rCYzNBnAqit0
DnBgi7Orr9dUeFE6l5ICVekkfx0BVo/fPTN0yr58yQSc+HX7wVCVYIlMT/LFInqBBOihzzCzS77u
U+saJ96j9GRSLpWWEogFdf/8jK4kaXyhsuucVivJlXaemeknxR6hvBYbFIcKmwoL0fZ4SzsaS5yS
EQNQu+67FU/Fna3pefb1YPgbPHmH09mtD3qgfVvn+jC/x9vJqV1mD3mRjw/WL/w24Mhy/5jk4oVO
ZmP2ukacj0xXCuSgPIRH80qr+x4/y2SlB+UbBMcT81f4noCF+d4UYv3BW301yLfze/ba/OlX7Zxu
xV3nNR74ZM/0tAsDh076SbkoWzgoTu8TdF2Tk7qr7vElf44vFL687FRuJ0/8y07Da/4c3cptfcC9
9/jCfBvdKAy+xhfKJcHkLc7gzfzY+ZuQh6F2prgTA6brbXgMfGlb7OFFf0RftFb4vPLEgMEuHg4d
26U2baeO6cQBUPWTdGk2Vxxk/AF4Iq6M4A9chMF5fO3gpI7upXzM7FfSbP4IroMfb0efChN/Tc/r
kH1J2+zNlSlkUswsLlqTSW4p5gzdbB0t1ZiOW7SMyEDKlTbEkvo4/H6K9/Wg+UW9p2g3vEY361uf
3PRZJ2NPbFrLdNkq3e7u3T1/bl67Vwod1rf1Lo1kxjaCPYWRNoSzjGJdiZQdft+R/KjoZNz4p0oc
KbHxa/3FH/3PvDU206f4Ir/od/U12ZQ/zWrHqV14w6fY2HMG+dsuPidQ6NSX4Em4JHHrW4X/qbGr
3+I30x3zY3wbv6Q37AlPy1E7ZOTMFiIvu7uStGOTmG2FvtkXgzuj2t9GyPnObYkJ0i6f8jOfUtI3
Ilvf6hg80HnYibDpwC6Rr3dMM6BFxSBjuzZt/lHKdBPB0TNPjXcKP5EMCUFQjQl0vQmVOyw7Xufw
q+z7c7MzfxOGkqwIAAKNiSrLRv1V151JmoCInJTwjbdVfRaf2VX6oiOyMi5qG7rjHjPtJvnsfsun
4lpdHwzyJ1HDIWaLL5z9jE0kqQ1yP7s2M85Me268LiMAsClf5aJrvTFCLQB3u2+gWs+b/NvwNX95
jX+KU73tD0AusUYQRUIbv5l3+YUv3kVXrmvK5aiwk1//eWXdC4UIZAyryPUqdrLnt4fZn3bxVtgI
e/nUM4jqTb7Nl5S1OL9b5+4VKaanuIj6vztHdaYTQ43ZWVc7fV9YV8fhJdrF5/UtuSr7+jwcy6f5
jazDXQPxbDEa2bY+lWu07e2WSyDtS5+TbmuycKcdw4HM4wJP2mZg1HtyK279xdrXskMuThdR2XMj
sYY4oCmGxhaqzawyaeDx2lPoonb30j/hqH7Wd9mJjcI4k6U8zTCgBma52hSyklewIjN9sVP1mj5n
p/jC430at81O2q9f3H6D0RNwxzMm1C47ukbZtX6y3orNdOtO86Fjn8hu2Aw24mv6sXj+xLIRzsbZ
nXYMr/hkkNrW+Ih/Mfi/wTucPxjf2nMtG2YeMUuqcYxz9wfCMzoZZ/5sfO88phXndnarn8dDwzob
ANoJHnOHh9P6TFOlP9P15wHUMPJPGxQT8xdcpc7xo53dBbqjuL7isxD7g7pLTuKudRkKlVLvsCkP
N5RNLGeUbPzVzB/+C1+sxmVXPKC0eqbIpd/o0oILp1FeUr0AFmbHL3Jhrx/Kttmjg8lQd380hl3t
aT998DdabSdv6hGuI7MKNBpe9vAHwPXEbJsn/mPTp6FnfVd3dXKr1/LgLtdi3+BiABBmWx/LW4uk
oopca7K7L7oUl/Ib2wSa5TbylMFGQmQe+fZbPIPlBIqDrISwx0bZjMqJaoJhOx0TtWuvfSnO4R4d
qKPsFGqhdChRqByqg0ilCWGUI75NX+Ht8e40wBkuYImxogfhT/3FEPem5ebRRgg3+eiJsS9BgLut
F0v8LcRrHEfHVS+vEI7DJ/I8x6Adtr6TdzpW8iIo9DEdvdwPKcrVLZFcHNqcDwgoUyTt6cGQDwlU
K1gA8mHg4GRKYEje+yZhUM59yXxZJhc5d53CWh2Reu+s6F4PwUyVFUCzPU1ueRjr55UIwNgY5/D6
eMJEammFV71K74qC7zeg/r8VGL7iwKfZkXSuA41V2Y4v1nd8IXSaXOWdQcodRNruvZ1JZRkQaOhb
uBJbnLjV5FX65bG1svd2tNKcOAbMCxfIo7b8or0ZX+2ZBqdv+Z8QKW7TXXiPf9jPVxgCt8dpwG3u
GakFyDrbKO/FvbprqAY7oPP0o+z5AA53w9iZHWOyN9WVpOCzbwMgzx3b11tzrF6i67g3P9qv9guj
unnQ+S/caJ54rt6tFyZRMXFDdIYPkByMvxoQ3fKTD8zVkqnWbpTcW2/qtt/0myJAXuj77dng5yV7
qguHnqigPOSH9BAfpKf5PJ/lo/bMwIFn7Tl5C1/kq/AkvZfb4sQoGn/e1n7HTqo6oqe9oyHTmqOE
ilFnbAHHYvwzH4zERjHkwdnI7ARhGyt7zzXTQT6DVn2cK4hhTGgUt/EtPa+b1Ccld2TH4oakz4/L
YyAje1Xe42fl27yiB2DxF0ys+Ixek1friQdnfhcX1EV4Ihgqs6W9oXw3r9o3YCbQCj3HMc5GmUfq
8aswXEbClNwNev7n5DWZKBrbHS04WkTv0rfwFF6pXG+QVR3Hp/FJPPZPFDnOHCQvxYv5obOgfts3
LbKHGXafn4LuuTx24imwi43LZLBdduvuwndJ+FPc+elUDCs7h0d7Te60366PCs8fP+1B2/uTCMaa
V0IG4134jn8gytCQ7k7DqdkZ++rqF1fljaPvjU26Uu3oU/rqfmuehKDm2kuH9nm6Nyfh3Xrv7uUz
vGnCDGyFGQWgpxISpL0+wIaOiZiPMT94uJk9V3jUsx6W9z+uJTt6qSDP82vEpoRHBCZPnbafnILw
EoVYEXCB8sHhi0I4Wcg7WacAmEcbnM1wg/gNK7uk6yDaD0HB7IQY/JmXmZyndB+PzJ/YhcmenMUp
UnfQnGRyymJbzX65uOKA+gxkpsMzy1pfUEtukb8J9/iLqywUj8eFoMRATIDc5yXZG6Ot3mtqpff+
B0L9V0bY/ZX+sy4408TMowBM/EEQAPpnfu5Oxnt0m99NlPgISNkUbfUz+6PdYlGxaXnuaOiws3G8
AAe1jf/3FhUKdk4tM4veUa/pgWyF/R14lV5iTEM0Zjum6SNSS3+xsbbf8XOxt97heZE3z8/rM9V2
fsfnj0gP/hMDD23G+enUZZ0hceT7+DhrWQu8P8ioN+XGYNbIJqNbJodfLIblo0TzCoQPZxv7y+Aj
gZUM9vEzpOoedRg9BXh9EiU6T2OLR3DeOSZWPzotSIMne+0cnhHja7rJr82pvORct2v0V34jbaL3
PVo2RHoeFpr6BDiYUfHDIFmCKn41TIRVdi97sCi0/vE6s8hhzeJVoZET8rZLuyTKo3PA7se+960Q
E000oW3oQcy/4uGYClrswJigEz72VrY6NtnHIJIf8y/Zx+89zQvJaSJ6twoJJ3pHCB403+3lONxo
G6JokV/bZ9hgxNEyfYPYJcheXodTe64++emshOxX/xi5Sogve0Kv7lO9Q2MVHzuOzMt3EdPRMNCY
VAJgYXDoYCf36Y/TRlAcysg0nvJnlTIYB9Rgd49mPAx4W/zkdms/ElEIsweED4d+cv7ZAA5iR53s
6Kv+JlPhuKV9zy9Vszmt6IwzWrW6rz50rlWmemK3z8N9fJ4+uUDDkRjRtLkxscuoRO4OTy13hyI4
0ZD23f01hBZkLH8N2EieSNlhP2JzYseKmFeu21LhiK903Hs80DEGXBdn6TrsCtPl6Sp/ulO2GY4E
dER2LBVRZWNiG7Sj2aHxpAp2z9bxG30O2HkrhyCoFND8u2ntcmwhtgbaztcByexhSI2eUbllwpnu
ofa1QLYJNjjdsnZ5JIgV+Q0PV49XJfoVbuzh/CXvhyca+SiiPDRKSOfEwSXk4sCaEz8yD1aiIQrm
XNiAuywgzNXuNDvLL+PLmJkriW7V+ArBWfx4pnoC0dmxQpd5E8yYIAsYCItvyz39+SeRWuyIVjYo
rsgdcjdjFc82kJgSvXtJvdXRF9ccfIEmFAikNKARMhGYMT6YDSpzw9Gnhg9ATYh3soBuAX2JN6tA
cdy2chaQ8ABFOkSojyky61P9rkk2Mnz2CIs7QrcV7wveAAhdPKN3gRECP7Rd5Hkr8l5M6GmYmVy4
WAtYp8xtPsEFirM9npfT+MyGIB0kalmPaL8qLsMLjL+Opl25jZdDTkZqHNR5l1boGV3WOL1bVDZN
6vWGjdvMxMNs2f2fcB048e414YKOotBeP8vZ6y7pRjww2Y1qQ/Izk3uiJuKA+1SOyk3/yH5Zvxl3
pXLRDYiwDv+LpLPacVxdovATWTLDbewwY3f6xkoazMx++v15ts5o6wx22lB/1aoFlC7qN96kGpOk
LX1RgtRT/6arUXgPsbT/rXl2SZVluXsuNt0hP/G+QnYace3k/THt9MZBz4vdZ1Op5Oygoo64DVFF
dWg3C5WEumaGUQzC4QQ1yryWrx5BdRgupbP2Gx5wO+MVLQFkC7u/hZ8yYnd0VHQnke3Ltk4CT8pK
cPpAVQMNduY10MOn0iclEOJiYyaNGNTOhu+epwA/32ZpSOcGSQkFh3cytuGVQ+lTvponQSVMOeyf
/Fl+RQi5ZXj/bjh9+08mCOEzfnrbmlkFJ7aKVea7+XIZjAjjNPbkF+AGyK9S83j8Od8UwjPDeQym
hXMgCeH6LnS32AMoLPq4zF/+93hTdulP3eLTN/OtZWPgxspcvoCOM6rzvLHRMTNIUXFkg8YWCoDd
5NOsUaOkTm1sTnTUNVDI3jyM7sUgc1Cy62ieYpFS2SOT9RuSJ0/PNeES4wMGRsNB+ZRO/ZEbED2m
Q42j53Mabm7NoTuE36bKwgvC/kz/FcFPvpONtKq3IulT5GbO6Gc4c5PfabyV3gze2TnZtNfRn6DF
9sjfaM7D13iTbi4bu0v4XTB1Z+fml1mYh6b49Y+of97yT/OMt+gjz4jXSiYeO0HkeTWv3beQU01n
/Je4YG6Y/zC+xGNEZ/THPVKvwp3u9du4gxFe9JP5xLhnnx+7ZTJX79G2xFhsHrdLazZUiyBe8eA4
TEmYdQZEvvvOAsdu0Z1Hf5MhFdWc0MVwk0DAxPgGZhy8hoO54R/bxEda9rhc0lrQhLKdlwAkVBQm
yCDRqtjsLqcOhjgCNlL7YNsxNSCpM8+mYTu6zkHkAI/65bqCZAp6hiNOQnr4jH09gwKbHPmP/4sE
Q5n+lKNAlOQ7MNgDOOMPk9KozBSFXt/W2jNDroK73F05JvSAwjG61OuO4+Kf5dceyESBYdHNJkEZ
c6t/bfaYjhM58KmCr3F4scWqDuK+2edXei8mE2orOI71BtO5aP86NI6Njl68tdU//kffPNq8djVr
a55ERBMwzAIbpDJ80rTAL+8uwoer27QAWBjK0Ux/ULXkx/AQvhnTMl4VVHrfHH20kCSxuS+9mtoq
pkwQImrRNWRwYHDj001f56btQJc4kqh02PuEFHke0+aULfsVLCAORYMpu2OqMT6q87jmuxMfwmf2
An/g66lnZg+nWiUfzNcqezP+8AWKSPKeHnQEe8PGu9TuTH10+Gd/1j/CzN144ry45KcS6KP4Sq/B
uf4YeCaVL5MmEFNo7oGHrQjeeU6LK5KD5pPaC7AFpjk6WePQ7Uz+QfQ///e0vGYT02KmQnl8iif/
PfxY0QxmBhw9na5anQ8KWiPHxPZcmyMyQpsD2x9LArDm8k86i1f1J33PeNj4IeBj6k+laPwABUvg
mXMu0wPpNico7x2XvhQd+ZdDhM6Kn1F8On9Va2uqckV54jQklWy7CE/SJ1W3/Fa5tuqynsJ1d5hE
8Qb45K3R91NO2AASKsTp9c08hkSNHm3C8c+0yLhu8OX8q/mED0p7OTkVKtOFgY/sY0s+ztyb99t+
RHQuHGvEmeE3Ce/UmwV3vCI/4G+I2FwO9kD9amwvXgjBOv3TvgwwM5TNJNCzyaJp4iYbfEJUqjNw
RNoQBc5cjm3J3CPohioe2ogM0QMxEkDz4+qCnjLWagCtc7oYhWrMocnZk/64IAMu301645vhF5XW
bvU5d58j9V//x9lEe5fD8NBoaR0aSAZvbwsrlSaJggfCBcuFJ12851fAzvKjeYoYUcJjxASy5DCm
cswawgNSmwpPlOZvdc/O6hyrz1N9c6k2lQNeG9+kz/6bLTSm4PIBxo3BJ8RP51l2M4PujqaYySqY
AUowS4gMnZzd8gyfSoZ8Xjj6bt44gszbn/Czv5bP7qs7gD+enPEz+0t82+zpRkFyoKeZ8CS4iN3M
KaEH1zP17dUcuzZLc+1p3ZQjY22WOBGBtC4E1Hn4A77McjthoZqS+TVrr8Mv0Kd/zT/Ek/yjPmn4
eP08z6ZNE2Cugc6iewMZteDzPSLiPNVVAOUDiEyaj1gLo19WD32xBIHVPsojx0L4Ld1U6C5PsGgY
RTTU2TTn0iwx35afco6nIaOb3Z3b6ZpAFqPWkVPO6+vzUehSK9vn2n0U6fQ96R/6Bz8VbvTXjKUM
83w73GpzAEOn5wi4aeOMoGwmKX4gFPLruU4XzwErz0hpTP6ABRjndPB5nFXwpUXZxtNys6jFjP04
l1YziqLFX1Cc6JK9kod47p/Z24bk50Mw7GcovcJ80TDlhTMjnbpA0L1kC87wihKnbZZJtaDjqQo7
/Ble440COeyT8/BL0woKX1Jg+BXYJwIiObtlRvrtetqbGcNV+lQf3Ba+A2YZ5n2n+8sevL80+1wr
lzXMpx/MaDc9yBnSBLrWTq7Ok2GOsgZDlYYeuoccZ8M8ly/S07UcnFdB+mwcTvnsWJyOXy4dBzpU
2kve9gR729lORthIz8wTAq2toQGa/tsRiktj/x6kGcpBODFYJ4lYg1J1IcE1dtwjVsJ4OJz7Z+Fk
PStK01vg3JKgxtk9PBVpkShrLGQ3JQnxbV3gLZqc3zwX3VfLWOGvJbKI6JlER7z3V/0hvvwfazpD
ir/gjxMjeqO/4Z/jQUCV0/4OPMuv7KRy03g/NuG238dnYV18eB/mnTvrvTjogTW6P1D5ep1cOJf6
mwwvg+4t/0mf442VRsxDieT+wnrzPUROCo4+vnnYsdovq20ZfxbZosQHlmYtrWx2Fhz0DEUwGPGb
Un9xpajdZXqSEwczoVAEf6oOw515FZQqfpu3/kK/6YMW8IGGhYz+8rt++HgHY8YnYto901Dqg9Yz
R7DDBoXOdvjb+ZFT/9rFolhrG/1IrSzLWX9pnlQ9Uuga5UpDKTPIhjcMORjH2Cdg3cE0Vdf2In1y
KJb1isLW+fvsRS8ZxwjLZwzUdHcUswEUBGET3wNkWcSzDDTGxngLH/orxt3XXJHnxDiMyNeSiASb
ddrM/eXElp4AvJg6aAz1GbZQs1IFw6QILnXJZiBK+H4oOiz8SF/YhrvJruoRn6rSnkSYHIk+EWuM
rC8rusXtgfQlO26AGz0m73OW78Jk3zIrIlKujxqtMYJP1zFGer3wVQJ0T3jdDJJVEM7kwPGCZRXM
fQ95EqVhrQ+Qxxe2+G3tw7/hKP+4P7QK/rW4S9uETi5jCnvQrYRP3q0FWsGWcpAui4LPT2YwDkqL
zGRQneY2jS2gO0sOIovv8crAoXH1WL18MXEwiFrGhh1RWX2UJfxtzArnYCx0BwPyDgM7l80k41jU
5QKvl1hbZPLM/U7Ted3fkboQ9BAKc/F7OMYfqci55TBAt8EiVgmm3dKQsfqWhUdG5BYgz48+YA7w
mRT4vTPmO6668Lx9UaKLPf2D6ZZeePXeasqbjtr+jwjVT74fvg1ftd0N86Z4z75oTQMeZ1QKlBBz
T1FNLHevZBTnPFV/Xcm6BkIqbVBgXQwl/xKwnc/NImUkoxURNHklYbEdPyGPYpRmkuvYTvWqTvem
t07ra2hh+G18ZV/aLv5Jb25+CpSzaVKGVH+2Dw4pPT3NNznpWBcI3/lPCJC3Gf1lkzoTBuDPYCnb
xgwgOdLWFcYHMK+desBYo8LP+xj6gHId/NFL/EP21TE/Dr/0RKwXVab4yU8aAHMGUoGpiJrZYIyt
uXGjn1SZj+mMhY0jvlivgqKnPkT1X9M6TDvo8if8ptwWRGBoL72TNjIG4QlrkIwvcU3mKbJJ89Z4
T1M5Nm3D87FgvcHBJLmrxl8YPy1x5+mKH9hRnMJzC7tkIbjKFrCsw2dioHCUsnjUeZ502xAcDShM
2yXZR1nfAjwwO96l5K6bJyEFhqPZLsBM2S7OKoMz56CmGyt5xSZjUWrLl+DBOYeGHCiWPo9eE85x
Y9qA06b5EdFKZbe05V9IH6b/0eiObhxKcRvWTtVSxkUg7W+OAi5qPgAZwtYUZtaP99Hi60mqccny
egBsaWaMIG29lLWtbx1Ld6Ppq47rSistoG/G2P9Xd6fT61F3TxEYolsn5bLQ1oR8jvI2lbcV1Srj
XOtx0y1UPXQEc+p3WaiqBqMTCEpxA6QzX7z4FkbrY+4EQNPJOT12B4pUg5hW+1Fheftstpm2kQUx
SIDVc7z+W1wFH+g4+7x+meE5b1dF89u6fzBeHNj0ebh16fzT8NQg0MtH9xELl7DplH05fBbpivND
vLG8cb3uRVQzu7Xk4o0XT98IyatNX4VxBuKtBMqdAOVTK9dNdoJG7EPuBnygR5+gS8ZbibKX78QO
U9Ol8Z5GISBbNKjVpAblwID3sdHIQp2lW/z44ByW8Emc0KDjcTRMjs0zWntXwvkFj/2t5r29YD/w
UKBsk/UF/GzAa459hlcKHnqpWZZfw+JzKPGa3QbBUajIvP8whk/N/446vkxPcKZ1Cd0VhoSTQTsD
G8Fcii0p7OPIvJwlj+xiPmg6QILD4VseP1vQrd/mAp8luTSPSbHjIYGE4gE+yRALakZD5oI8hRul
3UrKPBExUV7iKA7h3xlCzv0Ni0stWwz53Gq5rrxlZL8ra3q3NOTl3ob9UnORHK8FYcntkeqj36Fx
xQECwvKCFSMuRbQ+R2ObX6kpZnbJ4HaLE9rNscbUXf0abwAecCWTfSGSAmer/pqPnGf4lZ7yW/Eq
XuGNThJD5qO5n3gaw1Jh10SDcIs/iZOWbbITWGeAmFjuojuDn+isvd29cfQOYomvgq2fOYjkJSSY
aY1VLsAdtvpduRk3YWc4noPI+NiCOi/7cdPuCy4hI+pV/gAkTOR5qk+CB+tknFb0PLwp2jO8gwcD
JOI24REO4Finhiph3LItG+NPOOVr75DvWPawc5JYOog4B4JOOGzSN3vYZ9nD3WvHbtNs+lPwUWP+
sacp1auF+SePpAbMzD+aXG1RXEiCT39MtkNQnqAiSJ85vEWw4Rn8HZ7DYUIVas40OkIWv9/M4Qx8
wBywVmvJ4WxX8EeeKbeJZjr3TJ0qKpcM5GnFPCLOvIKZjJ5nAezDcEa1hTSJE7/JAq60DSKNpqdg
x74mhObxlLtZu2VvezDXmOLWH3go3JNlPwsXXGR7dIa5yGvcOgNsG6Arh9nSJmBpm604f1cTRafa
GNPGfCtsMZJaNHYxJ4L3HwkHr6UZD8A8ZFGWr0t28B0cJIwr52xI5xNFqJlbM4x5Z8Xs/aantROb
NYENd94JlrrDdsKmLZsBbswQHjtIn+14dgpsjLJv3jJfGfN0Ze6MORx//gr9+crbB/to2a4g9S8n
RJ5B7eJtwkXoAOOrK0yxt9BjgM+PE7gFfXnZLKf2HRxym8xjBzi3YfNmrPgVfD9dGDcLMKWFf4RZ
0E2IkgvWal3498MT5xlHwaH9kOI9kA7Xz2dVyPwMsg7iwPArGzt+Gv3yu1XezNo3nyn69Rc0phMJ
pF9xt/jB+41p2S8/nU/TGaIfH36MXHF5sAKwuuhnjI6YhS4IfuCmwrz3fuuVTjqlmv0hvuYfUSdE
QFsrUCIruml9WkAIC7E/4sh+ab1Haq29RGV+fI0ZAIl+RwJIva9ib17iwOPi9R/pq1r9RJo8w3H4
3JJnHgFwomS9dRZhLRb4Z3HVmeHL9GGNwi2tLqI8nmupXgW0zIN+NTo4EuQcHGRmUpH5uAWJcQfd
8bLyEz8IFhe0kGZnG661kUXVYaBu2GMnToAwpDdWMQ0JVuaK9nBZxmL2ikgzWtbtSQnkM5KyfFqZ
oUeqwU6Fcu4mroJ8y8W0KvTvDVshOgs13HrRFg49BkQ43unVbeTeeyVT9sLMjo21lLN1rp9CnJXh
P68i8U/ojo1/L4DNVc+O8ssQBj+qp/1iUz4nQWzdXntox+DPwNEdozTuQbXfOFEEApm9A3AxRWJr
JRyFd8KtVepwm+fZ1de6qxAqjnAR1YMp/MUaIpdL2f7W74yVP5DqNWW0M929GuWbvvzoMd5ttnxR
pyyTe82JgJ/fKk4AWWkEkKjF0DtqBTmrxo6XHiQ1KO/E4CGtWPow7VJj4RvMjErTLNQ6XGRS1s24
M+ZbkfBPSl3EVviFjDtFAWYetMMUgEcsygITlRsKOSNnOLz0zLAu9kuFvFfi8iB2FykTJ7heBdKx
Bvh+iJJgdFT+pcIuzwsXYoXjR93DD4JxP4XUigE1L55nobgzSa9VBYZZej8XiDsKKEaoWb018EVG
4Ji3bDjsUuNbl5fSruE8mTbNgBV5tvLYsdxn1lZ+yH/JmC0FHYX7YGETs0PjuNJhpgT0W5W3Yf+h
CRihfpV0JawSRerJJcKMHX0aK2DmlHGRhD+o5edw55042Vc6W3LqvYbDbgnysSuiRYgQpfrzlvo6
2UebEMfjbg+mgAkKaCeTWV2cPSYTSzyA8tCfetFHaJFiIdH5yIU27xJGKZWbykY43rqPojyU5bOO
Lr6dLFtbPhL55PQb/RSdFZa7CNYO2jWwTkN27Usd5S/cCJgRTRdhSSPRSW0aeZN7S6y9dE06VjBP
LfZNlive9E4G/VmG5luuoGyNuM+UbOUkmodPIbwbn8OjTTHuTwl7JhGonHZceQgKFIoXevMOIMwI
X70najgZlDSYlUKOhfTMcHtvuG6Vkf/mwj5GU7eLzWJdK3AW4LUKvbYzzWFBnttSROFThGyETYIo
hXG8R+VL1YY5Vi+Br6w7q7m6mjAfZIgdHXBuLflrk7TGJAjXaTceiXW5B5YEaUSCkOCzOJD6ZSo8
zHw5QfHpb6AcMSJhPB7wIsM+CUwcZHVhVrtu07NkGDlxvXzm01QiLjf21XB2+3UNkuoTBkHBLPd9
te7146DduvpCq04Z84XMFouHX54t4MYOeN+dZ+pRCJZwIhT5T6JgpPKO+KmoXDgm1FQmo/DeTi8W
LWi6pOJZY70Oq9U4nFzMaMgyl3ZheilWfPJUucjxyqcS4yhcK3OFkCGL05EuMzTuZXSPZewtG7zf
V9VF4mi22k9fvyQhtoq7Qlma+aLwVi3zpYJvwqxvNiJQKQaUqXQq468EAXESnWVv30q+HWGxeBDE
f3cmUm4C+jnIje1FjdZFzoRSPlLh3qkpRxmgQ3mIrfXCccVnFa5J5YnIDoL04c3BFRu8TKuzZL1B
zyR9vrCspaT+QWDO3Xctfuji0YOyVC9icFP4leN3Ci0QgylKZLJQ7RbWnotGd54zHky2Ifssm4M/
I3XuB6ePHT9dMvOPnbMsBLjgCzXb9eQeGaAsc/4EQP1ioDekKvfVh4SMsx6+c/fJTyZbNUnfZwSE
CFCwX0a2Gdo5zWf/w1voE5GiTvO/jBANBzwOMrKNwC2snVVvW9C7Hitj6lGx5KO53gpnML6YNTrs
dqcWzksc7mmVzjtMZgQiXZ3yqXxUd+yUXGGlFB8IyNpiCVcM3eDELYiDS13NnenFtSODZR5W/jtk
23K41YVVJm2tfKmGDrZOC8wEteIY5VuVt0Dce/VOMO8ew0eq/hnRlzoee5Wn/eTKz8rYYhnJU4Ar
bdfsovzUw7FoNhnUR5Tl8EcDB6KDoF7iBrk3G+OVKC8JqJkNcDpInO60BeSgxGQxPSufk796vhgB
9idXALLvsIfaiCj3+6Mv74yjVjJaEc0DteFXWukRLpFOCOwCNXJYDhxuhA9UK2h8DMeVSvrTS3G/
SZkVjGVbfXbh2ocqNMmzZgxrs2CLuBtEMBluQMzcGustv7hU4JoiTqjaCdsfyVj2ECzB4ttiBbPa
muP+VCpzyPpsrcJq3oUrxbr72rx3ZwpZaTZUEe4GpW0YjiO+NebSJ3JVOsjtTscrkP4UT7tiCYsB
WgLX2uGagHm01jLw9xakYxt0uFxBGKHpLn5lKPo3NcFk5IhhJjv+OHAWmL032gLMSBxtvN8EjEyG
i5wRgI7iGVnjjN5dPCfGU84A+VA5UOumattaEwYdHeDUwEOtbRYvprTU0cybB808tumCBoqQoCx2
YINW+XRzoQ4hwQ+8xZA4E7ujJxMNN6RFJq5NrOTSOWvismZbtGFeltIFm0VYuUl64rlhsB3zo9Qu
wbQac85AC+LtRleaD7+bFvEg6nRd1juLHG6EAMHZx7hwLovLsN+Sy+cwYCXRngGjgzP3w84ODjcq
4Q6msDzB1sOA1HrJvlqy9uQzhwLuTQ7fNaYW+GLq4D5237HHXsKznjAwnBcGx9UgssM7XBjRROuB
n0mQqEdQIJZS2+HOteH1gD3C+pkVTALb1MAphTX/GqyctYYJo9R4A7jz1EcmRvs4Btudf03EI1lb
wncMJJQ7IIMjI+ZHe9LeFh+KpDxoZpx/LDhch3dw2unjosxoMxD1joZ1EWG/Cqr2lth+gEvluNc5
fBrgYwsTA7jiq6Ze4FyQAsMZp4TVOzM3to00FkCnLqp57ZOFQEFB0LdEemEN0iUbVV4igOW5hdCR
MG+5h2k5Rt8AbwscEONT2D2q3SfTOA430TOd1t91xS4t5ol20tNdH53LnMKJKd7BX2jl1X0q2l+W
2bMaI5KtHG04+fBx+O71UyfNc8/xwKZlOh1yCLtNMnNMjOyXcc+yHT/FudSssi3GfN0GL/jYLoJj
5XN+oF/1dJAvA1QCH5F5aeqnsvLCdSWyYgiNMDmUeNvMOxHxT6mehhSrh05e5Ygygm9iIMUBtWpv
JuZFK/UIqhjJsue0T01k9vyn+5dpg3uRW6H8CF3BUUeyDWsZu4di77M6LmR0z8NXOBArMICVbtp6
MzLKZvCm8Whs0HyG6TKqYVYB+skgzTocj5rT+2vAAq+1dYp0eOJoz4C70pXQbcbgUYwXVmVQnKUC
38WzqO7iKHRYD4nwKdqr14Gyzzy3XZIEBlRYK/kqbX3zipkBi//qYvIUiu5pzPdJ8kvKVGi9Jj+F
rNSXjoLWAZHC5B9zEDWmn5UlgBXM9GxmqNAobH2lL+JX55K/fHYLJ1lrS1u9anPgKTwXEI60nLiI
ZW/5ufRw7rgYAo7PYEi7RttH6sqp96KRHzpVeOG0J8xzCTI9EYCQKHkXHPGssFCtKbeIpKw5sBHA
TIMTcrlIl8Ei4Xc+xmrDSGAGaxynOg2n611ksEFeUAMKFBrjCg4ogj9DcXqocSBMV2ntFAv5wuI4
/gQdgq1jnLJj+2v9AC2ACn7XS+8I6nIEhFau8iWGWfPFgmr8Ztl/n+C3i/LDswBhRf3CsgHHFVhA
o7DC8Ue/6Fvb2PNRVqwXEPgXV+2HDzQFwDvhXfvpzu6XvhmPJv4rBtFY3IJ/lIhkol9lPq4Bto4S
2XWUcI5m3mk7vGMcAcbaJ/5FQGvZSblXP2zs2B8NFj4286wgNA0DODIc6MsXZb5gM+YZ58avCfTx
hHenJzdf0s6CybpcZYBpcW0gdlk8+IYAjaDOQIuCjej1f2PD1hvk0Oy3gzuCAlOzSxIEhQw/3a48
dPXBruNHlBiILuKlkWWjbTgD4DWRfnbWPsxLmVTzpgvgQARO1UdOpDNGyIsxxcp7rgGhVwBw/slQ
Hq6a00ClVwnuathK2BKB5zcZW3nZYrPbqfcM2XkjAKSG7iEZIVx2P5nxZQrxHiMo3LOxUauEk1Ri
TqnWX5ry66CERpyDEwFs9y159IH4rXFEseiJpEsh8CzkKAeqR2EKF6mRNrFi2rH7p/X01BGYW9DC
fKohcqVw9bK4wrEBBpeOWiMr8FroZRAxRd9afWGbgn7HxRT4lzxMTMKEoJq7ENLSEEf7rYqDBbwt
2BIvR7iOp4SNFESDo1Q/EwQplU2vII+rcUHzFNPX6Gw95wM8s0/jz/vGhVoN8U7KPsbk6PsXLb/R
sGSYfglgV1/1kJJEMayL9oED2mKrCQynAIQF1yf61KDp5CaEHuuvUJdl3h6UtOaITXb4tAaVC+zq
3gIxP+sCXiyVf8YTZFOk2tWn5xDV0pExHzPb4lfyNDC5QvolueA3GsZNKNJ/t735QxIKXUAPdJ8o
xW1UYYVDApWEZNVa1sKU3O/KlM65hWoSPy6xN4pNwLle+q2396se/otvKYvW1KKdWCNjrlRW0JYK
LR4NsIWFgk06mT1yupoe/k1bH4ZBwDSl30SP/YbUQoSIXrn4UWe4EnPAyXHkKHq+DPJDKIWL2ugd
le4tVcoV5geHKgHnUrA4wqobk72n6/lfoetjcmWtjT6f54rA5oKqW136hiX7GIGCS/Kvbgq3Sqkv
FbwuKSzvSgM/oiqvUYkqexgL6vA2HoptHArrBD5V0Wv9KlVwA7LGJSbbWgeDOjQiaCfsLfCV456v
x158WhBP5VCFhy+QB4DFxBeijrJJt+Pk4FY3jNMENI4JhybsjAV58/OCJavKZ2ygzBcD9WVtDiCC
9R+uCDO9AdKFy15bMAPJK05DgMccrkP6mn6LeHdoITFblHHRsTu1MFjtAlwp5oa1d9GVjgUkzdrc
hFK5i4d47jEheeW3nGKrRitUA57WdHhoq2GdQysArx2AaD3w5cCpyYcdQPD7uCU0j/aWJB/5qmYf
sn7rXRNUQQXUw0DFEVI6wLI2f5KIPOXyYhrXKv4rJgI/Zx6NjxEAeQLhcjzN/AImuZaEhDL1p6p7
meALGoCh243sXJEAG6zkpHyJ0Ra8F4tWCdk3bEJ6IOzyibyQeQ3E5hJY/Z0jVsYNH24CibOWcTf5
JlD489DRwjBjJmm4doFM3OSXJZUsbcjFht9JVFvaGhuthgTRopdFHsNjx/CtlQQxpNPKiw9TOwoE
syml0GjIr/D4Ur32LqW/fKqlE7WiLvaJR6C0plI1vfS3kJ7RuKaxIV4BKBuyV9usaZFbWhEOymo5
1Csajo3XfnYlLKweqIsOJxQUpwn2o4FwSTE4naSOMfWtqB8WZ3XTPfQL5wZEDnm4cBKqUnbQmWCP
Dc6FeoyXq8AjUAA/6zxXyG9bWuAu4t+HWdlX57rdROVOQsljboys+puAGzn6IUFnNhzSotnW6Vep
7haihGsgb/e9qKG+fTX659QeymerPPcD3q6mnbkHdfhSJZaoLKF3Ovg4otJ4OOTeS81+4g7fc+Pd
1Fhsv3rjbrCDGSuDYN8TL2syHAMaAByd1P7YDSs9Xko/UbPQu11TnxKpxkmDTd7oGO2Z/ZefXIqB
wNItzsw4oZFQkcA1Iv0VecfCVx8eMaCBfLTI9fKWTpRcA+VWtQGVzuQZ5WA2sZP8saQdNQIrpHnq
MkpNA415xDjNwtdT38nlljVbWh9VKLTKRwMDSTnwdCvaWxefIueEOJAhNJ82g1AFw52ns11YF9W3
gQMuVyJZDnyuaqeWO2Y+v3aATFl2UZ8rVu8IHq5qvKQN90m9hf4QtXfJe8X6d63hhA04Lh7F8Shm
vxL8+ewnpUkbDg1Ym/CqvE/P/IyN71znLGdwKVcm/SFtnRp8pMq3SyKTJv90iQ+ZDpFfG9gjbzRR
rMeA6+SxGhXQeTeP0HxUkHD8VoTi9dknr9B/TFHU/SEs10rtPo3UXPXUNq1nBdtdyS1kFCMShhRa
6WkMhxGxZ70bkdj2w4c33LX4rpcHwo4Sg02Ke45Rh5poRiA85fwhRywjXkV4pSsJXkda0jKnENa0
t6nf1O6bjppFVHXEUFG0tpbsr90cNJ1c024uiX8x1LoweXXQujL2pSTRQrj4Iqd2TyGnp/MeJowZ
AyFgxU4YFSGeh+wkhA+yOJOIgyPYFB0xIwy6w1EaT23av8T2VQJqxREyAHECjgZpKVWfukb5E+Tf
0IWY2n1o4l8bv8L6mfrSNpumfTmBVcOHyEzy3PR821XeqkRqr2gDBrJQmPFLjvoaFmbl4ZtFfn2g
w74cfWVppHjVW8wtrigeqrjwD3SE0sA2b9upMTUYzro9HBTeEAHcpWjHV8cys/eeZVExRtIlSQXe
Auqm7zBHPBEzCkc9YwY0bBxIGG/0T3G6NnVyS7J0J5alt2iqkc5Gk06uUOO1bDbSPFENdylHUBOj
QObcMOCyCQQhj2NnngEHKh+ckKSYJe6Pv7VEciRpezT6cImGbxWqvtnCli+BT6DY6uhyQG9bFECi
P/FsTZctQ8u9G7S5nizZSBfuhyrsqA1ismWfmVqX1F2l6skNbkr0DtBR9UslPGgeRYBnxrtyakfp
2StWvrg0qkdkXuIWXKe7RNTXcN51TbOWC3Uypj8EeW6cXJ+VawxCkwGfuP2uT/VVwfahKVjvIweo
+tZRGUlDKINmQZ2EAZXArMb5dF1R5nJXgehK8thcdjnc2gjs2jNgCLjCWqhj0r0+8akIPr2IO9S4
pkOQnY1ZJqAOp22SzPPKXKZeCRLgOVk+b2XCENikQwMssfnCqnahi8yb947EWmGtpBp7TxxWmQR5
QeCH9nAvBY1QWzwLkR7FMryVVCwcqakugtznzNbWF9vHUf0if8qCE+N/JcgfRw0UN8aLf8CsyEiq
VRTSsMi2J2isPoSHWl48uIaCUt7cOLp3dpXFF1m2YJe4DVyKciukzWqYSHr4eItffZM5Pru4DidT
HAR0J3eyOWB8xJ/UMYEW/4KWTgijVBJkz1XLmFwpG9cQv6xeJoAEKoWpV8+AL60l2qGJg5XsqYTk
wvfGsSZPuh+lxpdQ2SvlEZ+QpbAIhCRaa6qMZ5fxrdQUCsaKXSlhaMDpFsO+iOkx4Il7Wv5mxgHD
ksu/qvVevlkwr6nSSVbMBbm5i6b90XnzZJ/ph5jwYI2H2dOM4OH7LrMdMLZZntwU5qr2o4z6M3Op
AHmjsrdobjmu/+WIRIooq23anhXj0RoPrzqE5jGNm4Pa476c6vsak21TE8/sJI/tpDZXPzsYiCp+
4XVfwRUePFplvDvFFpqx3vV46NYj0OJSHHEXGAN5HajNWmEXL0oGybsZceK0TEH1H0nntZy4loXh
J1KVcrg1IIkcDZgblUOjnLOefj6dqZmuE/p0tw1i77X+uNfL2dIgy//COv8xa/RKbbkt61n4KJZn
E6mzgGNmbMOtypsaC7VriKgxo97ukvzIPHrwK+xgRvfb4HuhSHEJJxWkOp9KaiBFa8O3knio3Q0e
TIEPeIrsuQtaxMcNvdUUQqNiT09VHmBJ7MFKOouSkYZfa4W3uuTDmY9Ey/Gf1QUH7Cy5YK4iInQp
1PlLrIqHobtZg5hDFvZ9xW2rwwECki44U3zavgilm4qNAcVPf/suR/zpW6kd8oPeNCcAV2VVFwXM
GsRMQW/VWJVK+TNM6EWOJEb8GmcsFYAccZ96CVNulE4v9qey7q5tYG54ZkFZKJ1xkvLZfJKSdbTK
1tV2VHTDy3OoVuT1WvCYW3FkiV8XYCHsI0GN/jhvv3u2psFY8/FfKPVgR42xlENsSGZIBCHB/MAh
kjuF1SdpUcMCYO5X5sKhXorE1GD8Eqi0WpIvEnvkjAMbJm8vYU81fYTqKFXr6NmREd+GjAGEXULg
wGTpQMH8qMufzCfaLJIoe6Ao2FcvinCWA4tJyuNODquEfg5Y+apYSmzrMUOtyIYwotZsmE1rOoek
4JLEL/AgmJBIfit8ygsWHgu9RxCyCPA5YEBEbtMZP9I8M4UdBtUGy33J8TQ3GZMx1uF/F0sMrcem
JnOWD7Q/vny5XE2QT0WzlhTxloWaE4xcSZOZ/Hhpb8c0mX4EKNoJp5r9Zjyp7aD9I+2IP0T9rXUP
If1EcEX/KxU8T+gPjeEiNBo5jPl2TP/7red/z60rBwUCA5XHmsQMIlbrUfjMy+hnSAi/4I7UeYiM
+qxWLIa6yg4kK81fUa8iCx2AADVt8ZSMvDykri9GDqWAT1o7xedgRHhopacc9Yhv5J9CrWkrK7QO
hQegMq5yGUdMkZwII9rqMZhbaXveSc5PxfDoGacU5V3f0x71HQexci+TR2f8AvFxrsrvtrbZTABR
p3E7IafRpgd4KZZGQWKMfZWJa9WuLeZvodkM00Et7op8t6rnsukfCi6eqlE2MqelX+tLgVM2eY/9
a+InTKJcYjtpMVj2wqeaBRcmjdOQNU+PmTdB5xXn0U8RxVsBTZ2FvQMWpBUVGm7iB+1ve5JxsY/l
nr+UjQLwPOVZr6zAtP2av2unY1G7Ua489TggoZFYWhCrljq1GKdgARGAZFCashsVt5Re26pHAoWh
1nZmejgwsAfWITAPs7rRXefKIrI2OZwIlQ1gSgmqV1eZCm/ti8QwTAsZ6d4wsGQ0kncN+quhBHeR
Q1OqxoXPm63oILHmcOxK61NjLY6i+ruat3W//NWLql5ZMb09pu7dKWpC6Kp7D0tsXnoVusnwyIZr
hI4d0tRkzpA5g1GY/3dkTfVq/iwxDqQlRFLO96qS+VsaNFj11ofsyfuM2uCOHw2lI71srWV+Pijm
gOuTR7EKGLiu+svRpGSGNvfu0gAholRAGAGpwGsBOkHXaYGV1IAcQaK6V2WyfvzoLCnNHKy797v8
ly54PE89witSL7zqlo3KBsscir0MbS4Ua+v1/0EUYbxRk3e9Mi/RJpumnbxN9uV2Qmom8AZnOyiR
nbWlaWnP6Nv30nybEvCUC8xXWIpi8V6jQ64z7Vnzk6Fh/cmVcqjnXqPS+lH04eCF5dHPSFnWEjxh
8vdgomCRI6Djhqyq/pF60kXMQI6xCMfYNL1K55UL0BFLZJJO8tRSI1OAWZ4iCaH/xHFvqsTbcpUQ
UOj9oVlYaeg+uip0crYVMBAux4F5GLylxd7fI9CIQwqVQoubpX8Zym+d/iOskE2bOHl+ORCCM+MR
vkdCdmViZsAoKaxyeOsQm69UC7TYWKuwz50Odsni+vTDaSUaN6vDE19Z1Oa5Oe6gkZUo4WqQeOQD
K7iHsfc3tvyxjEGnmlOFN90koyjNe7smujisw2WAgq2KUFXJnk2sLR3L5TrooL4DHqoYs1pDy9S/
jlO1FcmHT/ko+4fGGjYqSamTeJ9XmERGzYGsPi9/2+JOzPQqzlCaMt4lCGPN5B3XFw8YZoDPg70d
xzX9X7wU5rhXuofOIp2yXlZ8z1y2UdVjlJ3mjE8uol98NATSC8GW+qt0vFQoZYvZWhqdLV7w1laa
PZtyFb7a/K6gV53Y9dn9tUsklYslWVyhcIgtwZGJy+6Bm8UscXvTuIXmsxuvcbKZdyt4foT1oJHE
JPCXBXFrkk5aMer/c8rAhC5XWA/SNmy2lnWX0ENGmNB0TEuKj9zSqQRyhvcm3Ft0ZnABzvM2Kmmw
ajWsvKxblWid4yDo5qQCOX6EUgb/xAYG9iNm7wAvWimfG+ISg4s6gZNQ6k0e6wKKgIMStehED10/
J8I0w0aKnCLeKkg9J+6mIJP52Sc+IgMj9uilz4ziTFo7uSfD7KOP6HkM1S+c8wzgQf6leZuc/HkZ
iJu40mUgHorqNslLwARd2g/afaz/eCy4n85pf1GlNUotA1s8KaOUUdR2aWxHgvXLPXpoeVnkpLde
6c0xgDaEnVehGOed7Mh1DCoNJz20CSmvaoPgs1M2ljwdVTK2LEpRTEdj8IdvKdEbYKFUngrdJrWD
UGVGQLNPKfsUTM42XkKRQo1EJXn7EOPVFVGFuRPKuQ6dByYpxjV2tGU3ntTs0CWL6gmF0qdOgUVz
Hh4qtvuWVgfQeZ54g6i237Le6bSwWXsuofmJrMJdLjri3BB17smE8FDvY8XTbpJxn//wFLuXMhhU
eeHoYYIOu2JPQCdeB2rKFPSN0c8Y3qx+o16GMObe0g9Ut2Edy6FsZD/dq3m30mWRaOl27RF7PHYq
q+PEx4HBvzSd7QDkOaSXXt2b/W5C5584o/5ljQEKQ92JuuAaNhFeWLwWGESUqWVMDJ1OppRyzZ5M
3N0k4AsaeLiBpYsCw1fxmKbcnruzYxA3a8InCKJNal5FC21UJ+vEevshNC8SBia9s1ipTq5IJ03O
9pNYY6Ijb5453I55GIomWZvyWra2Mc/3EHaHPjoPle+YkFao7iEyNe5Z4IzuFBVMaIg13MmoNlmS
rW0TKYEn4zQoXoqYIrcBMRFM1nPOJA2R42BZLw1pMip3ddoPKIlLLmVROlfqpWmcplyLwwVr7s6q
jyFQhOptBX2nWss/QV/BhGWD3cT2KBK9jup7eJnFbwK4WwLMcQCBx+nqUyqfofrMeXfRqnC/iOlv
3WI8BU81gvhE0N/SA4K0BMbCzu7KD5PsbsRDA5EQZXPIKrO6jDJ++rzLnqOB7LYXf9sRj4PJoqgK
PSr+9oAWI6tvPt6o6Lfobd3E6zJaP7rXvRPMRr6k2SZvoBaz7airipYXk2ncoP4q7KRjaQ53wfP4
0P2oXORDLHwQwoHeF8+2zr6gMrKHBR+DKl3pkvFFVST2B7/f5ml6a2Rpn9QR2b2JSYOPFuegKgZK
6bmbPvTlfFPoJqkRIfAbfehoprFO6WP3T4JF69vLaPlPTQMi93Kn6DuooypADFg9/MoEaraz6JIb
W8E6NgF/w/HHxZ28U/wvWbjMU4gskRukJkRaXUYVArzwJYjBR5dc4v7XU/aBcumtU8le4yvEh5RU
fcCC+r1DkeSqZSyCV/tvfE9gFlIsdBoy4zFDHdu8vAhORZ81dx0Cl6j4R0r0tz8MrIfAL4B+yFWY
Nj1xk+pY29DFwqRZUACMhlOnbIO8PZAvu2kHAQTjIgaSU8zqSb7GSsciN1qfQi5y3hnERJH2JUoL
S2OjsyQKPKGoltzummHu8yA9DbF/yiW+5VpltZQ2auEEHQ+8MXaLoV31eDsMUnQkSfpTBIaXLoAe
YqJbjnmgb7RC13dWISyLVEY9ZCZLFAkxjRP4Kv1ZmyIQalGZSgsz5hEzJG0Co8ocVYQMSLA5RoRS
o9mI1oW4LeFrujR0Mq3d5Rm/G126asiSApWPqocyMpNinhHVAf74PPuLhugpEbKqj7g7fGh3jrYe
IrjvA9K5yXMca9yKkEbF7wDGHnCARlGywV/eg0xJMEgaklSdNX/mASx4CcSwAFvdozA443jxEvB4
uIGlifC6Z+Xnlh17HTibSSfm7BypKDFwBucNMFjAEOZN00YU4eG5A0yehd4v1nHmdMq7p51+UcDX
ZQaQOOBmzyLXqNhyZbBn6sKmDiDLF6++N1xUk9xOj7EmpX4tZAQrUKtl2sSUXn/03kObCwxFzGoF
G2ldFPesJ57dkI6tVNnTqLkyBRyjFm6XoZDfU777uiOiQRGcvjNwGZo70cAh1Si2zoxXwWLpxMfM
Bq/s3UpfMweDsLKf1kZw8SV0a2a889LqFbBeFQW9V7FwyDwge3nFV3moImSbAZLMPl5RUFpATmPE
kTcGkQxwRQLJaVAORsoUafI0b0zr6hX3iYna5M8MC9Sk9DQxQcSMjB61dXA9OenVGxyz/VtsLprx
AyRskRbh5USnZf+a+JXgwkrKm08MiLie1THJtU7B7TGTWtpv2iMLUv75/KFV/tXrs2lBGvlsr7TR
HpGoBitT/mq8I6EUkCQ4HnDzIpi5VtVNCUBL/xPYsSByXEJ485+g+PmV33M+ARMBL5q8NL1rNNme
gbCL3XTb3qt1sx6/q1uI4/XPJ8XCnnZFh4OXl+BjTwPUuvrzt6Q6rqo1rk4i38Q3hh9c2AQnWL/e
WTjO8aWSja6bxECyYVeKS/4CNvHomu+DKxkFX+aJMP8T3sXqIayG7WwUAGBZ+FsU4+Idol+4Uln9
VR/Ue31hJxy/pZ2/lZaMXaR2GlvCJsjw+oDU+qB6HfHusESs9URvqz3t8d2Ip5lfTfDX5ttmJ77R
EQNPZ8Sp4v64pRfYD6zPzIp+/mDpIvEl3Xhvo4CtIAXZtqpbeaAqdlmv0BkstHSXZWwj2yY4Fcs7
ejL+B5JUfEXhd6atpPCCmWj2U/T7fHDhGP7/ZZGeTCr7WynPorhPvONgp1ALhBXYMngXkDUJeR+E
HXFw//93JMuWz0aeuHl1T1PAUKRC0bXPH3x8s5jZHS/cGDY7iE28gvrZC9tdPZXkp0bHEOlJL8RH
WopZ8oomc4JQfehpu+0l4+LNiqt4k3unClNvwwvHspOjLmEvowIVQLje1Qxiy3A8phLi50tjbQqB
gecsM2hJoKBh+7Y1wPa+5kmp/d1QCG+tTO3GjOdko31T3CLtV0O7UtRPv/kxiJ7KUmFNzTRK1+O8
0XaJrdAOpKOKBUWNpTPAITQVp7XZnOR6m8UHFa9saYaLMeNhFn9Ni2YCKRkuVpI8Y2G2vRKdnBB9
wzHH2UYrY6g2qVN5GgzHf1509H5Sjw8u5qKyBS38saZ8G0UxH++hj3Ydmjrk+Kogy44AnAovqjul
jgMw72no8ehsXXQa5X1KFeDewcLlTzh8Sgu1m0QG1DiScEEGKNqHpl03+m6QD7XoCAk+pi7nWh+8
d5xhBddXFeYz8E6xoS4RHLotS5ePMqLSCtgR3Wg/7NX5wOBf8sQa4kFp1uRNsx3V5Smd9aoc3TqV
ecZgx76NymVO1NOTVVhty/Kq50RTImX3KC+zbC6dzTKiWFYAwMwykXNnWouoTDr/InfRTsVTKCjd
3Wsu5pjuRiRWA5oGv1JoNofE9oh59VmZmm9J+5EmcVOQNdH2mGwSf9HFeF4TxNVc2HtURnoBPJd2
fygcc43HEu0Biz+LLjLUuQOxOYVQ7VP3GHD5xqivYwTDQpPeFd3cZ1q1UtH0pBWYEf1AJFiaZ8NY
ozUvKVIxf9AHuyk2S2LLpbBgOuLDAGiBmYYlbRnOL4Wo0zvA/g37TCKHDA0C0Cwi0va4bFIMEnHT
LUNoH4l0sKHZ1xo1gJZgrjw8zuYHgtgKVkR3W9XbqbJJ3wj2eiRNGj740Tvkhfg9iu1DKHlX6yr+
9nlQeNmQpElkwuW/tO6i3WxGPLi3Av+urlJCq4wo0Tl36RpCyhGjeohVQOdZhBOlyOqiVdlV+ywG
fKCwF4UlQH44ulA20gM5LQGvfBWpbocUo8LKhevBuhjWhUpY7KcBCcZEXRO2uarfZCH6BEKdRump
9heyWWhTGhrHxLdeKZe0sr1vjopBcEEgiwJlPIrnj0JiGlmDljHlQkMBEU7dwqCVmv+HNjrP7gMy
Cua4rA9deIpRw7KUKL9t+ynnB7848NpghbKYwwiPQtdbNI9OW+vDWQYy+8gxc/I0W3ReMQ3EKOiG
lZktgxbnMcyJE5VfPjlFppm5mSV/2IV0arzv3N+L/Hdgv/ULbVtTvnx1D/9peg+UiswP71K7+SmN
1J8CBZYSvEmP1EkZ2AIkN5Q3aXxFtzPTbsqrjDZoDOGue3kjTTiqX+SM+7kTx4+YbuwKpeSlnghb
QcJNrHk1h0/JGQhu+KWTt2Z4N0H4qsHFM9KPtjV55vm/0Ze3Gr59LWGSBr/1z8CbORAMnsSKWARt
2/0opXeMK/gBu78UX97wzYs1VE8Yy2VBS0lUnhNi0yVX0tZUcmX1NapWlWjL0wp3SzztIy88FQKZ
gTqzAp/q3O2rxcwtOw2gZyDsjQxh7rQQ5aM/XnQcvrB8wZMOToCvWZC3wd5PM8gtw51Pdh7Uuzbt
6PimX+qKxoy4r+hp811XXBaorquQNQeH9Bzk4stn2SDub0XQw2DZUbEpi3onPdpznTttAG9CEFZl
x96qLBwA7Hi+7QtlmVI2TC3cyRbm2J68JoAao1azNmSWOVZzuoFw4OLn5WRFNYYAhZgKEmTyxmY3
SfmHlhZYlGyeQ2rAxLmJiYbjD56VuCKAmnFY+fKm9Djn3nXOYepI2VOn2aYgJKlfDUwVuMXFv4zA
qvqnRALrAR8yp3ipdB6wW9Tbrt6yyHzpmn/KUumh6a40B6kReDEv0zNU20SvaXxWZrBqw8qVZdTL
5crH6mYaT0JXR3LvVAX9tGdt9S4iwsGzzfKeKuhqb6RhA+xPkW2r0yr6yk0SPZ1ZrZYdDOmqG3wr
kLIeAL6VIlfQPysSI/Xyr5TWxfhXh4qj6BuTtL+EGq2I9cQXX6y+lKVyJ+inrE5se9KJNUa0c+sU
+IibiZ8BgtY4ArkD2Uq/OqqQBu7H90nugwX6UkoolTqACWsa1AhvCWkTEVpm+zMid2kkAibKe9+E
S2WEF4wCR0wtjKsEJk+0GM8oJ4a8EGtrEIP3Y57hsLYQfdTGEzVeinMstTNk9xENB4yIXZIuGLvR
lSWeiwbVKF51yM2duc14KM0DYMmSmJ5Cfec6/ExDIgbptApO77TatqCMhTLQiVE5pUZ0Ly8X6wQ9
pdheu4dSb4yvNHXKyNVzmQmvgOpm7skhunFrYtZHp1Z3P1lIalhZx2SqDu/E45sd6WRwS4EKv3+F
RjTX10BLKDIyVkiR4jwIjV81ZPWNaZ+Bu/6E+ziqmGAO8cBZIoPWKDm1YmpYDuchjokS704TZLQk
nsxgr8SfKQtdywWtDKTVqn9GSXQ1Lik+59YnQ7XVb1k0BwwRX+2cnzSuNeDzXj4OKEMjzKldv+mQ
K6df/rhCN0PtgqfYBlnj0gaGSeR3lhTUVzegRhAejTT3+iAPR25IVXRCaRMCxErS2+IRNCNXGDjY
t/24ZKzkbQBJG7Kj0F9V7ZnibuZQ7wjOooE+P+XTOiFkJjgWw8FQ/hL1XRS0/xTHYi7qY0FXVH0h
aHeLyUNSGRE4Xqjrw6xOwvez4Z8i7Y9FT47XoXSULbKlWrf3baNYmwIBpilhg9uyw8XhdGQTF85o
nEBkuZdNzHz+QvEvM8Sg8D3POZ6fQvBCTwJwJCd7TV0W/xCkcr4l+cKUXcCBnLbKbJ1F7MK7SD+h
5AmsYxg+Qq44rEFalfyVnW84HHqlcMqmQ1TuSawbU6buG7VIFnMVpJnA5/WZqHdaRpEyjcq5mg4I
HgBx9t6woveUhQ5SC35jZkykFYPxIGA1O2ryQ8v3MqR7dw31c0oHJPuA+juvg+UJOapmrMUXsB+A
HwhPMTjEXpTeiq8HZgWdGWI7nP1Rd+Y9vkfZDth7VPdldPXQrwTFvoNpi8qXwjXfcAkR+d+uJfNb
KngK/mJtUw1PfzgaEs8as6vpAp708YY4UxN9gLKbZ4/GvxvVmmO9Y08MVtMVIV+Jv3APYEHAUqKt
ZHyI1RI3mt3KbiQiqHBEtNaMP9JGHC9DdhmSH714+GG1SlvCqlwMOpXuqtwW4wl7CYZVOnZr+ux9
2mQdrWf9RTDFV9tdE9NR+mvafSIvVvrFuexsT3PachV1tEc5PqmbTbEfUJFTZgrLcNUaLuS1nh/S
7F+k/2TUuIJiym5W7C3jaClAFE48sRWsCiAS44wwi0W/LJ0ucEllqvRmnxRBtSpEtDIFVkvLrH/o
frXjOyg2BaGKvIjnJHsyBrEeI59809QW+HNAs1HidlnA1qsUA32TZECMdGKTGdMj9XyMXBkeY3f8
A3WgZmzkT8QqXXyo0DQHtkUjgnX0A9blc61RU0qlkiXwzAe1fmhiDtGa8SMvfyJv73WvgZFUx4of
rhX1RLpt1jqM2MuGzPfRbdJj6z3QQhfmd1eu+eC3ylqeLtRemvVJ1F5Kj1Hynrx8FLQCQ9YuyT/R
o2BDgts5IvzGxJ0hDJeN2i2sO25xKBso1qUq19MyYGWqtIIYjC7c51AxEWrGoHgaOuabls9LpXLF
wQjSRNBzMfRG5/ad7uQEoMYhE57VAa2EK7MoXUw03PvNAOGd5q7E57UtTnRE0WgF+FH1bo1raU4i
FBAEkfYKHZfIkE2h7H/LE/xWpumN29b1M6MfjbHeQygqAKGOpiVtfas5t1Gab/MQb42us/tlngyT
UBOyqLWDi1bFR5PcXxuVLJfG5+Exv+Rh4qi74LxdyOMK9yvxTURi9tQslqTEkDhBi9SiYnWZTGsx
g3AF1RrWGLk1vF+EgRQc2WrFjRbgBwgwONdp4My/XVeRASGSNmYQMtNi6mncSPa/NAuMPJtaGH2v
BWZG35wo3axMLRNC+Llix4kbvDSXZR6uDGNw1Rb7FbR0sfOGf4Vk2KWOOKQmF9mIDDvuCTXReEN2
IlbQ3chSQmekjPo4BACKAYCy+imBuuMb9An4KIF7Uy4DgEBmyukDuUGjXETx7E+ugNrBSDL0vMh+
PCrq0XBTb5BoPwrXzsgtO3OF0DDRSLxKyDHdZwvWi5z2yZJMafSKCgyfAnBL07BFHRzHJo+80Rzj
GMibWGD9Rxz0pVr/ZtOIqftEpy8yV5GJuv0KCFhPcUQ0hxw9YJe35KSRtGtuM1VAldiQWd7uutg2
BDIsUqcBHzFN+uPwmbTpSkJ0qGW7RrZLCbHl9PSZH6BdhnYfqi+9/Qu1jVVHqzRki2wnbF6sAYrx
jwpxLSaUBgGFQEiGqexH7WVxt2qJAZmRsoTQuEDW3lCTfoh5piuii2l5O72TjW1mBQoz8qQh33r2
hdnzoXdEnvxPb7Kg1cOTQVGrsIeM0xqe28/B/xF4cMw9c6gfrBG473VSKDAVc78YPXY+46IL6OMI
q9Tblx/spxb5ogmcg6Tes64K4tA8A6j4wAw5tI6sb2kgJGDZVLfy6DIIQFCO0VrzHaklc2aBLh1h
h0lyedjNsA8FUaGI8GU/JBf2KhwgkIz+AOA37udnr8m+9G7OkPuXWipp0/daPxNzqERY+4aVXGNr
lP710xc0PKKxvcDrnoLuE0xP7D8y+I9U/DSEf6IKHJsbzJV8Eu7abURnOBsRCj7/goivkywjANlt
3EhOKmTuYErLKaDKtCEZ8qJLDutKH+4F/OXcPBYgAm9TUB7pZTCSGSI4ciZOvb7oo8aVp8qeH0ZT
4No32ZmOgfkVQ2Tz5gd/ogRnTnU9HnZjgp1Cb84vm5VSxLlFrBxGT/5x2d8oVV/ZzLKD6WLczebc
dv+I19MUTrzxIrwjSrRG2JC5BVagp4+CVGLJd7Xgy2teLamJvH+IzIikoxNt0lhAKA7XL1NwMQnR
Rr7GoC9YG5+xSw3XjayzTC9N8UuDXFT+0uK34NU08v00HngFaPtKOR2RuZrlrhJuUnPG1J1mV7H6
jAjEnHCZ+/8sgnjyb9Pn8eecpZI+1dHPnwZoCM9uFTBBddfTugDm/sE7wXLRcgkRtSG789dRgxSG
YNx58RjGpyh9Q4dULVQpCsuUOAz9t0fxoeQ3DTJVGhpydtPDFJzUmu+h5IFK3nl2H2K7goDyyVxJ
A3C9+EG1Omy+I91CDuIdriGCfwRrD52nN58zRNQFn/yrKlgibSHZdfjWxofFcqzcplRk0iHbptmj
zEZZ+tFJp7b90WC9pSdeWiK0ppgV8FsmsPpD+WVYCxhgKn7kpF36WFr+i32Y62ZEl4UKQLc9tGfK
Lrhqy7tOP6tIzH9xoO9E+oUy5yM02eW5PFMWdVeBMzf+Ibox7Eh/LQJGfGMJJfHrCCEQsdrv1E03
WN75LCE9nAMtMbK8WECX8aYA7sU3sAEnJgOz2C0pGzrK74o4X2WhSk7/Js8eoa8xy+6WiI1KZYPH
HV0/RhEE3Bi3F0R/Km5xA2ZXSVPHrXEWycokj6xccogi2gf4T/UPAMojgsDdslrmbrUs1smuIOuH
/RdMifYkclfZconfpUopObX7DjnmgjDj73qTPvx3id0SVBJnP/UaF/rF9iTz5cM9Up4DhXk5jYLU
pC26fXoFbO0k2xuXVE9SvBuvWnZLfGuzA4/gasKmiMYF0klcgcotdYeJpaCd50Ih6SuWZ0eguDF8
JzfBGu75uMzoNu/P8g92HHhB3R5DTOpHblql2E/PeXw23Eg6qdADkkOgIm+TyOkipcdZ7QedBIKW
2/5vyHK9aGcSd2W9F7jB0s7hH9GCDEgWe6AwB79CVK4xIAn9s+PTxckVhNuU9pPwxPypdbe+XsiK
f+uD6CfJet+dPIXMMKn62AM48VLK/yxUOtUi3tr1XbqyqkF5hySGgwB70ZVPsCp+opphKZ2+w9/6
mn2GsM21d0IlXmSfWnqEKCXS2eLx9JZqt+QIkDAvGKsCzI7sutk1gzOnXDLdBeYaA0xVrWFlYGhQ
dBTPidM9sLPOxScLKsuvnX7L2K3Yp8W38XFMFyUdLwmBmCO8xHISHMCf/o24A2TO23S7cRXylePk
D7JLnK2bwRH+IPTZUBrs/+Ga0H4yK/txRtwQ83zRJrpID5CMf5QY0I5GMc/OXAEKqcA30ZoVSSE2
1EcTs7ZGm3wBbKqItfTwhoHXII43hez/oHjWVtCtaTzpK77/MD/hYRbKJXtEcqueNQLuedh0mPgK
fx2iApbcGHi2cWPSaNsVi15N4ay0jfp9JG1HImfkDbMutYZGu2+6PaL7qv3ytJea0zXkNsqBlWS8
xI/iJf+w4PuP5Kkc+7N6gdQEQ8VGXKKN+SAhDN61Ma85ZcNlYxScEFgjKoFUqHIlv3g9OlrtIEm7
hvkIOx/FTaG3HAgpDFmwF8k/n8UEwLX/MBgaDj6iOZXI13y7nIUtP9rfeAanleEXEJ069Tb/qX+E
L28LqtJ8fJYClho15uEVAoGM5kyis0Bv95WBFq4sUbPrKoPceOIuGAl/LZCDEAembP2/7sAndPUm
CWXKF0sVDMrS+Y6MTMenwN3z398IZUYuQ4A+emJxnyaSeEI9/ES7p5A7oX+b8Bk7r0l/c+4xLRxE
UlYCNCbA30iJyftVefQjkkl9ASi4T8qrwQc19ot818/BQzMOMqoe77Koxo6p3NOqOsnMoYs4at8C
miiEaLQLBrzTqWKQM6SgE5KD9mzpcwTJ0MSO0DOZU1F8KW+lqki2r8CJSyUtsqXPHqAQLeRDv1hh
rR5KSfhDBr9WW3ZWcL1AurfZPSdcvIBmETAjZDURPxPx2NQXGNVrSXRgVP9UavitoQUyqTpR3l1J
EOJeQlU81YR3TasqfeXVqdDuUKiATKl1zbhWpP4OrlUZv3nhEJ+jTIc6+xe3MWaLneKBFjKYqjb6
VQlww6NzlaTN8j7mp847mtU9MdxqnD8SjchnqwfUqUFuXTW4gl2MxKcUGgvYriWuiRCDKrVobFgb
lY/he6k2F1gJLf4cm8tITIgNqTvx25MWCznszcQNM3zc/BZAaq2ZLuQEpC25psyo7PUaaasyb9+A
LacHl9eYxiafwBb4jgxpyIDoRy/vFShVsa076HIDa9u+VTYckdivhHn3MR/WLMJl+9KabJUx5tfF
qRtOGkkpuYMQyrROQreNwi3+fCik3TgQrKZgyzZIvsCQpH8W045SHFPnNkDMPlC+hZldDXFJATdZ
t6nVmccAFyQYITi0VqNMMCYkTkCAHFzj8TOM/xEcbvBzYxraNZG2wmckEYiUDOWXJBE74OnamdgY
SGol/wImF/ptbx3C4ZWbBzRFuv41pltArtp8KMYutLv8oqtHMzlr0cmanrpEdrnQLfqMQ5bIWe8v
HDERhPEB79ZHZUQyCDaTqxs0TltVV58VvEL7yivOrGsEryK2YdVL6zolrEVG/QGXVS3g8DzjVlsw
T4yHW5xSrUHmlIteh7S0ZJIOHiNEr28JAIpUxIRUwpK9Lk8EiGIK1sdjLLumPy5i6ytojimiz455
v+TuU5jFcebmx4Q3uamRHTwm49dvLmV2wJBUYQmUSe9U1rXsYlk8NuKBo7nwPhkAcAp79YGCvFF0
Iami7DUxSmnUNIIrK0S1I/AcxW9PAlot7wLRlMwlElEFgyYt9YgqHfhIFSaux3mS6uewuzfWP326
FC2jK1/2upqoMToD2ToJ8ZEDPO5NRF3hjaAFPsSeyF4Rv+gGb9iCqrMv3+Rxz1ShQkJ2nzrmf8Fc
d8IGrWQxC6TzY1Mc8TtnEgpPUkriVz2+8Geq0bWr/8fRee04bmxR9IsIMIdXBSpntdTqF0IdhsWc
49d70cD1hWGP7R6JrDph77VPVrKPpD2C0lRBL7OLxjumXklZ6hJTfwSnW6SKm7RYNMqmgsqsXUbs
o9Vl0Fy52zA6bo6twiFibJx8jV6mbM+R9Og3kljVAofuEsJWO7gLhjwJx1/NDjZepSjNvKVBJ12l
/+LuKTtPz7hwpXHx4YPdFeW+ge4i6RGAvA1TLggvrf0hwmvFMDZYpj+y5VbEiNiriRxu9xABOA5u
TsOgEfc4xw4t5xzQDGrMEP3cuLTUBW5/fwXTSa/IcBjxLhy95BCMez6hOSwFihtH/67wmqbApdd9
dMzVTQ/3EJ7DYRq1blVlBSQqSP/5+TLJt2h8PJwEowGbZDUJlVVCCEry04ZlZOzoQei9+nZrB78d
hrN+HbSvxv9NpR2AldY8jeYXshYSumH1oCdnxuwG6MbE24heFRCH7TTWblZttGdJlEDm6W+8jDgU
wRr4kAScGxBOqgeWDAwRNf8NnkXIZwS6jrUm2S8dUEsu5ZHJoFuMd73dKLAVfVfKX0x2+v83gsz5
VGkJMcxC5zZzGD++m/gs6RsnvkTFHl84azdX4fG3Nrja9RXY+Yi8wPTfWF4q5WAZy1R9BPkOAZWp
bBeT9wkfQ2HuYC5S1pnjSZQHe+XLB+QsVbtwSKqiJmpITgkgjHE5uqG5lwqAh4jIePqn35GfnWHO
qOqL38JIno1AOPzO4o1Vb33sAaG4Bli8WGMloH66+qwT+Yv7eIsBsHFuqCaK9oNJbzVQYNCyn0Sz
1mxm7ETeIjjp3SIj23vDVL4KXo7sdukWooOaYvDbMriKwz3mCGI/9prDXPfGlRBEt4byg/FE4n1W
vgtwp80B7c1tCMwszpnJV/TNay5nnkUv3CKz453zyHkp5gFwSeAH8C/MWYCDP9wsBPPJsGbH9tuh
M8ktIGpHYhjrTw2nPYtg/V+Q7ZpheWCTA493UhbhSs/A7zCR0JB8AyLiGEZmD3MnXU0HUIO9IpAP
dnqc2kOQ4SiMjOUIUtD/jKwd+VpA8XqQUN7KVjbEGZBD5nx3b5ohmkrY8uULKFiiuiCVJF4GHDN4
hZE++9G6bXcGajuZ5E7+SyiDCcAoFtovFaCjn8nLpKZC/uAUawUho3CuZnU2zKUXryhaY4eK3UUb
x43dB5TrK+QUwlwiw9HlDTIfWQDfYhVyaCgT5YUin7yYHm7ZgmSSTdD5EvCgrx5udo0reMmDbiOi
QI3CxtDAF4XgkvzQZCI7edbNEWhm5pj25tX4O9o4NtR850VJdshjH4mBxXYwG956/U3EZ8CYGuS8
s02yc+J/ZlIH26FGAqSYH758CTxvIaR+vRWiJAsA4W3DPj3/Mdk+BjRYRo1kiFuaH585+ZBLFMRs
IxhiiBJ0dxy2ICEMBRDWXCY/Fil4N7GrBf+rGSixvF1S/gb21SOYDodjfreqFfyaaEpijFEYeKsq
ftr5riUkFxdksLL2Do0Pl4UMhkuRWOb0DCcVx1pAH2IPRFSysq/Me0TDobdzCgp/KBkVoF3YafUt
M4822sic775nYtqE2sbAn4FRO2cEGlB8j8EmhLLfwZaC0+kSPqgdcgU7we/Y/Yr6qKnv0H75YbyL
na+ehXWuIWGO2QD9KDKu6S9fSSYkN1uck4UeCQ1jqHpYNpqdwYnMDo0kkuln6CyNdtlZJwCyezqU
PoLcnsIwoGtIG9pAAWhleEvq1QG0Jl4KT3ucfuEJnIUhUGCNARKhFGZBDuNEfaPFLNlySMyZBBVE
ibRIDMwQ4Gzqir+QdX1B8TxHLz3z18HIfZJa1ULOHx2lYtO+xxxCfh49ppu2HCdFDyMXRrPswwpk
ueyO6kJwKe5TQXKdhVgQ6VdRPPLxqAXyvCTJRSGI9111V03s0mEiKC2qCsce2FPWq8Z486RzLh/L
+rPiimZ4hkshnU/B6WAsGKvDC1H/qUwZWpb3knymdOP/FWdtMm4sjAulrl28rfI5EnYRDn82urys
13fARssnd27SG6A2V3zHnPOVA2FE+VTqWzn8S5IflZNw0tOozr5LGf68WqKnNW1dCS5c2ANxIhYG
W/MK54ptImjHMDJDm61o6yB4jLwUqp9vOzQhUv3X0xsTytHy6LThqQEIm2CxyJnFqN5fFzsHpflT
YXJ1vzVyrZzO23QeRnjKCA8pzKfs39IcpBXuzmKEmlc+Pa266v5DYOaDweDnB3SpPyQF9C5gGc/7
ibSjbP9JDAJE66EMcUv91Ho7LfmUsT8HATNqsn2yL6X/8elhguqLV3Sm+/96FaSD8Yyreu6wU4NO
NHhXMNCyTmIQ3u6xuA3iZ9pb8bwkhK3lujOXQmeLmB9IA+qUho+z/5VZIVxN1lA6DtaUR35A4B6q
P51+69COtdVdg5eusFnPEWAIawVWRq6op7tjD6W2Nk9JvI4lSNhnM6Ss/2lhvicgCmI0mp4tZoBV
crc2Dq3vLDKCTGTbXnsRcRUo9Cmb5Cm1hJARlRc8gC+AzQ3dAO45eEF8CxYAnRIDuL4pI6LUQNLA
dQv3I63K2L79agMGTqU3osgPvL9agy/tEVlo8ygVgAEIfs6ClVTuVaBlWgfB0TzKyL1VtM96GLmF
FCJdkObwleddDZfTPLKOTqHxpugZPHFxI6TwIDPDfZLuBoJqq42RfaaxAXkDLNd+HDZZc7CCS8ws
ZcAWFNG68YVMgOexfwwdw8CYR+M8PRPBBCat+0XZ/dGdAIRJCe/6UDg9eM4l+Xus+tnkvo3Q9Dv9
w5YeHgWxthyyb6UMF7X6sIZnXG9sOnzzmQ4InkllJuI46g5WBJMGYuCQk6vn/w3arQWbBCenTtct
vIbAYwTAbDrkBox5HORTig8noofrSu1kRf8q86NQb7pVokJPDibYLd2ZwFN0GXD/UowSBepCwHCu
Fw2rrDuMWbSRSeohyFNT64XBS1Il342EBDH1XZxGrf4TMhtuqHwVg5cYv5s0rBXzX8lRZjmCUIhg
0YDZTB0caeG/0fv2OMRE9Daha5AVIay3l5sbebCZHAKXk3/N5IdpsTSturDjk9pWmulWTFEMAw8u
WRBiV0Dri1iKIbLkkg5QB/qLlIkffzVeh+bPMKn6Wueai3OTbaPhqqUvVKpQaJn5Wd42BOsQbVGL
Vj26l1ecuBlxyuNXiOkOFUlnLkpyOtiWQV9szo1YF/qdloDjp+1unen2aBO0S5Xgx/sFjZxypIn+
XFrXIN2q3m0sD5p89CFHA8xSuhtClAQ9j3QB+rrETWMQCmoxD9v0v57Nlw9MlJpwp5LUZfm7PCEQ
KH1KzMC8BVCqk1Evy7qgJSCaifaMxaAHG5bpsgevCPPE3qpgOB8YUaeNsaCqMJjvV9bcLj/IW6nk
tYz+2HFlls7mIRxgJzPz3mXmWrYQQTwy/HQFxeTDTaSrrd5iRMyFgX468zelvmZONALaVq7QULV+
GeMUcRYyi3GEe5q3kqFctauSYbTh0FGeC8NNcwANS6sHeeo62iRdKeSVV/+hepzBz+ADojJWyFaM
l5J4VMbK15keHWSmifHGpyQY4EbrxV9DuLO6s41jQM6BuS7lj3rYjzFV7RGKWoSS3DQWUAxMf6uQ
foXvA5EdZleFeM8DOV6/2SAj8ZklOgUnGx+T04+ncuQ3pHwnHZg9B+MTYOLf1lj1hOCEF5/gnRHR
2q7jgy6Fq7d8YOjK6AytS9G9AipsryLkxGg2snJRMawUMglEsG+llmkw0+kG3ZitrIfij9wdu9uU
hHBwkdrJc9rpqc0+5mfI2TjK8pfR0cfXbMEUfkF4zgp61/qoil9z4Ckxvuz0O00+FQ2zko8dNFrh
jSk4/AfJn4mTkxQkmFSukxOkWBqzDHm0HXyPDA1maL/i/pF38J8AWgaxNSfffVHYw1zzFKCK3Ag1
gFwD7nqD+K7/q61D72gklwJBGHGjHDoMirWpEkrHiCV+ZTxaPhIS9RbGGdsCsr83ghWaYZe07j/5
+NdFNIYGkvvx7Vi8uZNXg/F7kk/iZaQBNl8E6psSiRNZHuPNdpgG2GfumhQ3SHBhxpZ7l45zq6ge
YW+A16EkRXGSQaA0a7C8pDKMOPB9IEXsp+0xpWMDQs9YFD9jOsUIl/cqPeODIfQ3WQ3BxpRXiviw
GoHLlb0uFiRhQuTkehtPAZxDU7sP7LRCfLm5/quwXW6QEefVAfGUwlSmb/jvwB3x5T3axoyqTDqx
t+hxneLjR3TVuz5rpghFo0G3h/dCkWB3MD0skAEt8GXRbyHnspFMYP/lR8RqLzjnHdpaAWawz5hi
Crbz+RzI20pGVwgYAJXoFSnctNBFHU/N722A3a0GYO9d8Vc2N+C5jWB+UfBkMzoDiGfHjEv54nKI
vynxZvg34oINOmBG52GzIknYGjUSXaeJboB9WfSd1IgHcetcm+jb8F7NeGl6EsS+imCbqDu1v2TS
NcrxZ7Lk4XILYSrKHrUqXWv1FrSlLdBrCVFlQtiMDJ+otMalk22s3Lo7BvEOKcEzMsi75Df6sBjq
odpHvEwEIhuxNl/1WO0o+vI9g0DNebGMjfxfC2AW3m7n4dDG+3srufeyq+duZGHlnBybfpUTG8vc
RCrp3WPFXoV4axPwTginDD3bQZ8L1kbKkqJaCAdKMD6VLcAgUihCiy0rYRv7ol/JjIlzAEhdReR5
syqQkcnML6jBqRbxaeqUYgl1WM/FWuHrMuU/B/c4RkffW2skafNrIxsy5azL9yZ4eQpM7eb7Uxv6
VICVhCdF32Qhg4LxJ0clPJTMIhC8o0ZdLHRkGTkNiBp66E5/KxkoYri3QFp2tja3QmmhxQh5AfX5
Sytk+UHAVzuoB6u1vgy+Aa+j3yfkABtKhg/crICWF59yDru0KraymK5KHK0exRFM/1zatdOsuqTo
T69Oizzp3FfPKviVmqnK5Dc8AA5g4dDD5bUo5xdNCQjrU88+MMDRr3B5s2opBNZf8ET1M21/A+Lr
WkQhNiPHDg2ChOKlRILTXUxhLgxHZTeJtczeKu0qbNa1s464FSjy5G9MRdu0OkjDrhpfGi4fBLme
9v/hUKJ2509H5zuKN4oERZfXicYnYKd7bQFwUs00gEpCupyY7kNhUG3EX2ayzctXUuxMcnYUZ8M+
oBU7WruxO+b52p4SXaXXYNCYbpUOWd+eCK0qYHzNVVN+Tcdrmxxs4uxgYXmE7rJkcfqfxteJE2Ti
GR2H+kTsbFnvhKKzJZ1OBs0P7lAdZhFe9AgxQ1WR2PZ/OpS2YETEsVxpP0n+0ebPfCShh0o/hw7d
Qp4uvQBRcMNsJZ2xeM/OoZ0/hnPGAlbrvrLhM/DNhewPO7mUB7Kg6u/RSdAB4rPxrbXXosjmo9eB
IEcX1vyRW0N/14P+pEucX+NXU7zmMV48gyGgGs8NLM2GfYukVQs3w68BdvMOqhJc6Z41hjKDZwO8
3575+5iq1cFsXdA+ds0BAB7eqYvI0N7+EwUG5/CnhZmVDXdBZmYHIL3TWQruLPNtxXvslgO69wHg
b43OE1B/ia0hzX4FOD0f9yNdUP4EoILVAa0Yo6C++SvwRw/0UnVwssPHjAAnpyXlDoVRDNxouKUI
qpToo4SHHejmRquCLZJjBkQ5O0svuRkdJTAleNw9mqKZuaxSg+ojyd+yxkiE693GQUGtxXf6/5Pf
x8vWRL4QoJ+ym48wuDb6a4RuzVRAihHRTpXpWe4PHLNKcUh5wVgUSqCgZZzHxA0ytybkgiJNHt5g
NKV6Z8e/NaldLoOMGZPjtjjkUBtBn1EAfykh74H1QVo08I3J6Uzj3LIDPRbay/bCuUw6HCNG/zJV
gLK4QYda9Ab9M4IXXgeT0rA4V/lfj/ZHZ2Mgv5SAXfJXF/+MKTHw/j61r0hWmEP4ZDZb295zw+pA
d1TR0ZofBvrwMQnJLnxq43fUntLsC1HVTmu2gcOmqd02yimqvifUVwTIW//z8XpIWjYpz4hEaskl
nmoyXz0IbwR2So2n7UPoL+Y3fivF4hFaYMRdtL3bIznKfk350HVvC93ONLDadBzG2i0zQPjyuhF1
qu4HlozsayagRcoE0ssZvB/Z74/tFOMm91B1jJmbjjs5vSFPTbHtyYSXL7Js5YM2GM+YmSnlxEwq
N5ylWXxrua/LYUJL3P0Gi8thssN1d02ZU/eZ0lLurggquuAfenaRL2fCJylx5VXEu5GwDj8Z7Wah
mLhSmd1AG7a3bmbbEB0+4+yVE+Vld28gGYRGcCC1EmMD/+7Ep1Tfh9E+8I5d8w68bpGQvo1C3mSi
2dTeokofcUM4go4VHD+oTSh1UnHY8rcLgNQVUPCG6iFDoqGxbxq85wTXrnHGGohCk3mPaxQ/eMJk
JR2euQlXES0SsUB1/FU6H5X9aUnFUa6gDLC2nsSXCqPPyr/7wxuiV56uiWaI8gt8Eq1x6QMAqgnB
nJpZbSPtK0oKDCGwcOJFBoYk3VeJT+Qv3rUpqTe/tKT5MKtM2reCUp6PHo0vBAZPubTaw672lkNS
oIvJAle2iTEh8j+xIZCio8o7FFBYodypU3DA4JV7l0KmavagddqbGSzVdtfx0CA9spKz3G27nyw7
VT6BQdYx9nhltqWx8fQb33ymbATJUcn3CIa+vgzj0lWrvUTag8CgrOK7sPqb4N+mF1N0PRDxevu/
QgIVYsd1zRWIqJ3cKYVwZvxvunJnqM7LYiwr65jplymcZ7p58zXXVWr862QAMfZnUJ5ZR03f0GDt
FFDVWn23MorfhMkWsYX8RHL7xfO4k70jJZtv7jqPKclWLvik9qZObgliQVgoOjmZt5w3SZYgpEkw
/ois8p7WyerUFXDbW4iR3eoIXFf/mWAwvQlvU1Hnp81M9/SFb3mEJMhzQhec7jMXV0l/OOq183mY
QnUuNws4h0Q5SIcGMSf2fjfJoqWmO7h7vWWinhyPPuM7JszasJWzbatuXgKnbEkWA4/WddoyJ3TT
/oV6sx3BKAT3HDcMKorY/khYJYN3Efp5RMNhqm8nplzaypfGO9sqUAaAV6NzVT2+ki3sE5OxUix2
LNcbMJniPLk9a/GjiqeTM9oS1U6V9mFxj71oVUIJlQaXijlmTMBVwp7Zgnslxhr/yluiJ+ffoyuf
ZAjo3Umz6a/iR4vsiHbBlIFtDjcOUhOaaFCsrGmU2iLP+6eaCHK+6+LZqZ95+iXpJwcxvOrfCpRi
qWt0Z7MmtERZ2gGEx9h31cFfOMDJ9QIxjXlzG1/ZqKTOWuzQguanJNZG44xNxgtpJEiRWXCGs810
x4ApWoTDU8XWYFGRKbhZxvoSd8lCYdQjgwLItk15zIaLxUoOCyRm2akXPi4CcqahB3q/kDOn2FNA
Q7NMBIeQyIyabAEAEOS7QzFUMV9LxtwgrNaKiGdXjhbQohFhmCjLJROlVewQ7Blz4nDb4wn+yy1r
ptQAJJPKTXJaY3PTBX82i/cOMmBSPWSmNXl5r/m683sXPfWUvbO1C2V7qXjWDA61O0IDoDFK2HZr
4Ln8lM4U6djU7M8KVDQlaQMBDZ7WkGeM+A1sWcmd3FWkMBGNVyEs64yBBXC4QQBKHJbkncyGhynr
PxLtpVFE5Vl4n3SFfWusJ4EFWgfNN+a580YlOenhJxlD3os9AriofJjswLfjsGcLGfs8RYyrqhSb
4jbHNiEYwr99bROhSxA4dIdm03jZpd1ZCurkC6Y/uX+ZYTRtZEmEAJI5y+kpoRzLa9q4jugbvrhl
x8haCq8ywk/7oI5bXHiRiUWM6jm4qGRtU0Ajr4uXqUyqw1eZr/nZLf+bcLZxdMndbZWfSj1I6MQD
EAmYpNOljQXa2yrFOh8ArLK3wY9RNB+2DLiXigtM+R5LfAH6XRCgxUPhUpJnxtzXnkqyNvpTr6wG
Z4McYFOwDOZIFsqKtRqrDknXZpucqY3hvOp8EQPqbbelD8sHZ9C7/8y9QxBCXmL0L6PqxWhDH9yi
ocn4+cnhcQDu8BY1/wrvoXZ3swFvYlcrI/lVjG2dA+tZG/quMW1Qf0SwMKZBkoYh5cNEjIZQIwkf
rQ7cobhJ0qeCrU0ce4YGnf0QkJQgRzP14pDstE+c4VG4cjuRzc3oeyyR2rOuH0kDyk2SxJ6VsBdq
goUip+fSkLFTaCqg8Seic9r/c9pzMiJGQfAqYsZiO414eom+cJgACVEHt08jDgVSiIYUPFQOA309
aKCMN11d1agWDGIGfLCAlkDkzNWQGT8BGu7wy3cObQHwMvjwiPiW1FeWvcrq6hCoVHnbusRCwczd
vmnRP8m4ANogt26jp96rVLRVBqywMaGwTd7DkCkE9sV/JkSARH0ItDVx8Z2kH3jEnxrfUuK/jfyZ
oIt2qLB9lq6MlOvImHGED7G2yRKUMp2bIYPhw3fI2lTXhkEwCfPjgaSV4d4762a4J/6/dryq7VIY
B8PZxaqGBkkNXcaHjHYavZ4XKKqGZzPsvBH5q02s+duAUeXI8bpmBN8FH2DTu5dWnXvgGflDzU4J
RVW+UgLCZS9lc1VKa1aQFcnRrdw08ZT6UwjylMpKb5ed1M/wQpfsEm1U8oN4jMGdv8Eu40Mm1BVq
QF3eVGufsrAl2vDo4+JM+z+rY3XSMG4CUdhuM/yXvfwse285C1MaqPgnJkKluOhsUEWLzonxXc9J
2+XXLJikTwMgKpbRAfI848wvalvGViyX+SnOavik2oLqge7ecVbIjNmaHqlCQRXgSA1DSvM74yiE
CMzueqwI/U3ijSt2kwsaR71EKsaHYfxF/j0xWRI9LO/iEQ8L1MJ7t9x5poqIoMV71hB10T316tru
lWpDPjVg2Rn0UzN22KBuA/9ZszpNo2vaMnVJfoTyzUNvaB+lyZrZgnC9bcRTsHMe2pPn34TYaUwE
7OiJmRZqTG6RAwejqJ6W6FX9rSLyd1YNUA5TdQ1zW6bRHImdrD7ZbLrNwEh7pTM9w/rYG4e+eBbp
XEnP4NuJ+FHNM42Fbe975+WXX770T9FOUbgbBhQm7qQdU2nzzS3bomm7oTDVU7Ork73MgoU8M7EB
Nl1okYpdomjZs9XFtQkapCUYnakvQc5D4WbZDWbErCdaRLaQtAICTlUAI/6jqIJTbfBi6RtLmov+
V7hJPwPoc/KiYyavi0tKyzMpoXMdZyJN3bJChhphkCFFtWWVr2xZ5WODw+1Au1TWW24+MGcsBeFF
BTArlsTgBnN0DoRXRA92BWjZgCDz/eIajsmx/tcDRDhXbCdbhKw8N5VxBCCKfCQaP9L0EDg7TNQp
iz6yEHzM7Dsa2STbJyzzM9RF2tNOn7Q0agb9+qAC3+fASdaVtmJXPh2tJx8OpOCSGL+sKtsrGC5C
AxWePnPgTTfO3mPdWyS8Tg5Jz5c6+pAZS8TmyQzPXbjj6XfHid86z4G5Gnw6JnffVyxfGdf14SXr
QZ4dM3/ri7VGuIq+n8zxMDjxmc4OUr7uumUcXxp7T3kFCZ6E7olfY8KiindVx4f7Z3Dg+nPqcz9e
CpTMOH5SvCrENmtLH20wU2h15+in1LkkEGwp4DjwtfykDbtu3HbxUh4Is1hEAnTyAmZt0141HIP4
S/DBoqsQzNqcT1VnAOl8GqAxzQSLl03QCwaDDWFdiHyQNHvtm6GBiwaTAWGTYXBcNeqmYrVYFUBF
Z0m3HhzEZ+p8YMhfGTfXKraZeKrwiYycqw4H5k3zMezyNVWLJHkuEJ0ANcPzQDnyq+QnR9cWQfIU
6llDhiWKZN5gXEzrZdG8FRTggIh8LJm+Ki9s5d5rf3KMJ2jhNSdAbAqDXiif+Bdug71PdGZ9013q
7/nYzX4R8Xlr5jUuDx1jdJTxRIvy8aTyk61ODwq5vZfDvmXRZ/fowqMdI6ncOFnlrXD29I4QEEN8
bNT4RHVl1meSTIde3x4VhxXuWAEPBAO5Npn46aee9V4VLkYOAtyvMentbA6yc/kDxkWhSg4i7G+7
aljCEkKaYgYH8kHqFHvIhxLfjWpl9RTs5bnsyFCt3bF4BUPuNuW5F8iegOkh/eSPXN/Q/ZkdeSHO
i6uCQU85bSl5eDXunihCgrZ0kWIA9ah4ao2Evp9m3pv+WaZ/moSczFvr9alqXr537dWN6eGx4Fmr
amxfzAfFo4wuCiZHqXg2zSFBP68MsPiWWvvb95CmrJfk48HdFskpgAqjwiEPA22hYYdyOPCpcgY+
Kisni4z03uINdm0WxD9m+5INLKUbOvZOPlkaBRoH71QaIinuuQEkuir/Hxxi9pQaTPUvf/wiWFEe
P3zxDJWjO7BKM7CZROomqUakpJhZWh044CHDtVNfkvJc87Io+r6s7gXtAvE/WXhQuZGin4JljAXR
r90M5nlaK1XYQOyeR/pW1ac+wLMVX7B18SEa2KZXKInkAjrTl0dvMcRbBaWb8kwJ0+iIGpZYiCcG
6J/uEHylPOk2Ojt0psZHw35FDhvXMH5NwVBqwfZoyYJ7JvRTXdwi2YD7simdo8INApuUYV/M4Cvj
OeKfLiHn1lw8tn9XHLTXK8e6jjYLH6a+pQHJBF0wIzTQ0iLKFnFvrZPmBNlCbq9Z/jsRFgUUNXxV
2VPBAZ8Fo0u3gzpMwakVcPAnz1F55O2tRoKtbCaP/9o5ZUBKIpQIJH9nq04cgKx5HO958gr1a+MD
03ymYlXga8raqUE1NFQ/7mIMdpq5B5RDO6jHhGuHTNnVV6VhhGG+Zv1KWHHVOVWSHZyz9F2b22TY
AjDpVPPYG2+9h5PSI4IjbOKXrEvkCwQuxeo/wSNJ+z0tajK8qj35sdNxe+0FsFyNMRQ52ax+SRyN
04Nge8PmtJF3kXKwzWHNchHqBp53VKEgpDizHO9ii1uRfxfRwi6/cuaZkVj3CDa61OKpQPJwyMi7
pTkwmwUN7CAzvSE4OzUX2khIsms2l0jZlR7QqWFL+a+QccoOWycQM7hm6mqKvlVxKCh31cSDMCl+
HfUcsW+nrzBQBNs+aBRaRRRwDH4USFHN0Si2TtggoT/VBKs1S1m7xOWFcUZGu9wYL085QAMI2NBh
RsIhqDK6Yhle7jNU2rr3mToHP3/kykMhpkw+ozOKudeiBoE3GoAVehLN3vrGoh6vVusy1mewNiWU
K99KuomjSwSK2FjVJtgVlBDaRzipPMJsIQermdyvPUQPBl/NjmsokBlHu03hVuN2MOW1gebQ6v7B
FrWsu1nJsxxfQ9j+sn3O9VOJXXG8Vn8MmWl+BXJgbS/3H7XOr2Gia+l/Viov8/ZTJXVJPIekm6sB
REQJzypTteG7JqtvMltRO9XscCbBumQRWpPu1ebegrPHecEGll6TTkgPjml9HpI34q+Zn990rC88
QW3t7HJso20RuKIWx3g4Gewky2lNqdxSCxv7RpA3AmGo8N/DNKPUAYkNgJSxnV9FDRkQr7izahlQ
g/j3Hvy2OJ1cCS+eIc9zTEDcHGgMi7mngi/ifLrgPRy7Mxs5wpj8ju2FGzXQA5uON4e5dNPP007g
ShFupWwsS2xhzej+IVY5NNJn7n8N2mdZID+nY2h2lkOcIstfGBMcXij5yMx6IpHJU/zc+KzQqLUs
3XosFDbHm0SIJSMMO4IcSK2i4+yUJr/ADOVBgwSuspiq+SxEZOC1NhN+bDtsLpUSSo3qUhm1sPQU
3rGKQRqhMgT1jvIuZHEEYYhoOH/FLotUx0Bza+07EbjFESQF8U4af6e1smhu2YXmYFE4XNIq+mir
3JVo6xnda7k1a1D+jAwckBDiOKJxBmdG/IXlmtl3xvWNDoyg770skBO3W1NYex3FZsB0d4S7W+t0
RiSGZTo040MwbGTIwIlgSYMtpaRRisIK8SnKUesyOujtRLqO2WPF5rKQ/rqWYkViKLL0K+1Qhuml
NP94kBvp3KJNipmzsrLy8386k5d28nFlrAs3PsEkSfGI/YbYGbY4arOsS+huJ9v3XKG+q/5ueS/0
ZBG9HIG2tTXJR90AFwrbEH4KSdu0BZkC9cIsT9NPGtEnaaU0l2r+nNxF8X+KxEbjN6Aq1G/lMQxd
pSDajR46KyYYUYOVRxmepfUv0S+l8c9iQa36J93oZsV1geQWNiDMcJGegIspUPWCZY55BIIL8xGX
KQONj8cgv2ywoI6g8+GEs0m9RBEfHLN8ZYGLVJNdJwAsTaRSzx4GwTsKmeGmeDhILe+t410JYWQo
sbcLK4HudpKIOhtiv3xMD8ilDQbilr2u7UPu71Vi/Spo/PDvq1vnPYhEIxGDgUU4cFaqwGTMeTrV
UDpyNFNQa7LmrW3yH1lIE3vYj2i8GyhVDPCx1+zl/M+jd496TEk4HVmXe/K80zy3wNJp8hBXKoMA
EEDcydKABHz4MRo88xHKoWJ6Y5Bz0XgPwyuIjx0dvTqdZoSasUNCGHZKjKeYljLyT1bCrm8X3Bet
vFcJO+XycADEECwr5Q/FFBeHKIp9Qc7aAmQpU1mopAbBvP1AlxaPIiA7HFGYbKyqrdxzIAc+2X2F
zpjBdeMM5hMBGpXL/vkljzyhc9GBSusQoeH0SOEQpdJbg0aVnEX5GtsCtulPav6xY/EHZ5lCbxzl
a2sRz0lx3BkYH/b+tkfrGPEZF+0GztbSEkxv0rVIDoXCfN34EAWaswiKYiNBwwOKqAwbmwMi519X
tC8tUVCevPKWAoqEhOTY9Py8+XEw4r0NTISY8OHa8jgDLWrrnWVs7JG/usGdYTRMo7dckU0Pp8Pt
lWVJjKETAO5O1HVbPuXAQu9VLcvmbPtIv9A9MCPRontZ8ukzr9qodjMc7MJeSWijPcJMI9ypaczW
C3koBjdZO8syzrZ1axEgTFjBt8ahOKlryCHQ9J3UOuAGyLcBB07nWp+l8dtuDvk6xwOmSptOTJqC
CcB91OJLYqluRQVtEHPbjXcRnaakQZMPb/CfofhmU6h159phSAkvFQSK/7Iom3PeXb/xSLAFAMki
pYRRKePkj/7j6MyaUtfWLvyLUpV2JrmFJAQQUEFFb1Iqy/R9n1+/n+yLU3XO9629tkIy59uM8Ywt
/06EBRkYr1W0OXUurquaz64+68QVk9THe7ouKxfzEJvcE43DST3zPy8ZUeRmu8kG1c0VLr/ggx1a
XT/6VTr8NPaQCqRTq382y/u0vOLH2mflfqj22N3X7xOnJj258gXA28e8lPRMFFxq6j4jB2iLHbVi
pJFFz0uPEVa7DYisBhXPoTsYF8af0TL5Qj2tPAq4KSk5oP+YqAa97LUcxvrg4yf+zCJ7Kwd+b2GY
7oKtJXsztvEVoJvs5pW89CSnO6356O3Jz5odVDlg1hYOJGhqjDgsm8QWccAXYg0vq+IF0Rrg8mRZ
mTKGMD4VnAjh96jehp4TH3b6jVaNTdJIL1TtNQVaSfZMNlJko4YjyLo5Zd09X2J+KOQn18zGihc7
pthXztAequ5QaO+QzXEA9MNTYAIWgagxYc+Ai2kzRCKdhMaOVR0DDou5bXVCm6TopxyzW5+Dzrhg
pQHtRah6NO74Q2UBxgvjlOLKOcP9EcT8C/peEzMn8pSk++talr5QPj8aWJ8Km3veSMga0Po5bwbg
Rqce93SYHNEXqCxYEt61OuHJgVp+4ssI6Bs0iYGnrnkJJrrJ4M/MD/SktNQkk0wYKqzswDVWEWvk
YRruD6Rni/Z3HH8m7Ql2pE19QpQA+u2GQFbik0aUoaQBPHXKj74K8Ca/VfwqphCj+JxhElYEDRLr
gvksPjeVy2ttlL5nqFQz301/pItKGnAXV1M6immXah6fZnrECRqMzAgKv5kmZxwJMpvvZU/3TOiG
HhlujJJgKonp9DRii/qPZkA++JOB6Aknyr77rD6q9BBju4yfKt5hUuPHtnBM85UivJcvauY3+G+D
RPO0CjotX03OFHNToMUw6X0qC13ovZ7PuQIpmT34gDknxfWT5IsHKGSzzunsQjuI6jUTu1XFnHGj
SNTtJtMWQoX17HmVgtUzEnjrVwF6jV8kj099eQYystHilcv15EiRtamkwzJYWycQd5QzPD01wk6m
TIh6UmwRoUXACKkRVnIYPutuo1svNbNDDuKg/yue8jLwyoL/oBOLxG7BpDAJAH6Me+h+ekTJt3Fi
TzixDo6RG7GtLKNrOf4oNSqmJmYVCkahZz6m+716wUtGteRYkLoGLGNyM54F3Z7QKL2Zr9UrZipL
vd74qoPQNRTZ7UMcnvL0UaGSmsPPDv4Uie9wFioWUyM6AZS0Nv8ck++lvCW4okbiUpYlZezCv5bb
pUEulf8MUUObBNmgZFTNcce1TdrxR96tLLjRFZhvFVIC7BJlSPgd84ko5lvNZ5kUIwxYOpV8J6ug
N6swJraaIQRImAHZwCNrkJdq5k5nSTitnrOq93HVMEmZ/ca+aK1+WaazVHLYsKJXovIgEvMEp8oK
nqygv02Vzs+ILYXEKHfpi78y8WUNIcLiOxmwGZMMQR1QTKoLEsExttSObG7H7N8aZwQTqtbvQMVa
aKTyqkuINg4uSBZUIT7xyj606woFjzwE3Ql9ocxF7c9Y1tqj3eN1ccfUXx310IIoz1hF2TVpLrAn
8F8XByz9+sCCMuaQ9xdY2tyHcPeTqxh+x+hcGtgJDZMZGmL4LnN69D7JwDMX7pWK2X+5VUZ/WGYg
rGfCwyesr24ce13F3hP4Eo8o9bx2k24pjvgNzKofPgu2gVbvlazXMFr23FRvBqZgqePR9Uj1xgG7
4vkTptTnhdp6ZBUl/Wuw6feQGY8V7whzTq7kH2dkI5v+brvokEoExe4qDouk4pbQFHeaORziRYU0
80b+XFp/iAYLC8q3CvB6SMmnmcZOiBc7QaPL0VfzIE5Ei2R/EH/Hby0rvTRnItEzfwny7dAzcrAJ
DFxJ+HDoGK4nZPfArnLEXNN5Iq9Td8UyncDdS0l8KI8qBB4F5GymtARyVfQcOXszspcoBqW6gvEr
szNSDiSOFApdOIvMtYROezZygSNQ/U3MrOOErCie01X0YeF3bScIGrI4VPPqmClZT5jXzGCKxP9/
IH8I0qAblTKUu3WUQpj0jFb5ahenwLoHtK9KyXb5KBMaBi+xPFMZW8Wz0VNrOVX9lVa0hgky9+RD
cE0J5Nn89hg8oOAsesdComVOJ6OQDn71/qETTNCDdar66UMGYxcmwlOoQNSXOL6TjFrdZfeW0fdN
Pn/JnG2cAv2YxxVb1Y6Re9KP1m4Ry23zcV9dYG1KP32Ga9xpfXHK0Odtwm8yNjRv/IptQug3fJSI
P4GUbaInjbP0wNLsarFJQNvBjhhDFQbE3wgHNqmv8mv/ihhSBfO1Sxiw0kxz5myZk4yOihWxOLAu
skDLUL2jCfTMBwY87WjxYZ6bX2oCieLZld+ZkrK4pxxyFGYgW5za1qF87x54SMKjtes+J3KoNhh8
Awpark1M3Vy521WvDgD2IEw3/vIgxs17zrVeMPbaErA74Xdw5zfb8nKXZYPAk+7I36Wr/qy8610D
aIg9+QY/+Ebxsl9YMOkLSP+Wf/4lL532izGr7qbcKs8Aq5EdMclxmbppv8M+u7RQvEl2Q6louHq4
9bonDU/pIVLQnnnl5oQjQnX1dCMf8Kkn3vA3+E3rYL8l79yR3uM3QjG54stXPLXLXX6fmn3LOUvf
SJNHuXJnyVDjjvqxS19/I2iiiBAQ/FU+v+yLee6qLVs8e9hINIq8Jc4mfEO9ozItcnKJUCiH1bc8
7SjWlB/AOvyrdIQT+kHkP7rlciNSvy2KC72GpyMWx7Q5gwJLjyrqG3Sj3KnUTulDGby4B1nPEYsX
WiUhZUdNP+AhZmKAT6ZNTnX9FGNEanBnoYt12tFPNEBiu2DaefwQiTgp8msh9rdMufK+ZeZuEPDo
yAbxRgawmTjQE6PcRcHjGvUEiCPbjgQ3gMfwCA3j4Fi/WkoTmGcDZgmbnamW6oRVQnobYm4hTF8I
1gXoGiNyjQb2zhpsbajPeg6Lpncz0rpnCRRR+mbE31LUEfXV8u7NF7sFugc0q6ZSDTkEn60GJpo6
wW2BkMV3ZUEN/FF0nJvYhXRSh9ngtZipBJ+Qrh37/OwNuF1iPiBMUtCPzwl5xwFCOXRm639ljN+y
gtADNNKXTGcwgIU9Kej+V/vVlPpJ9NQUt+TejecMGxKEg2Z57coDNJspvizNJxu5rEE5QVu+0BWp
xTPLhTwz0QEzIbpCuWYoxHlNRinWPCvVSU0414yaa+OKMxgHjN3hb+EUHv7xsWX5fTacJv1cRsZR
FE0NIzYzQi6jsz5B8Vb2ta9F0nXEQI21gJ+mZFiRIzWfGqIrSmee+Bbx6DT+VNveEKtXYjad9eDS
x685PbTU2jNGiyAmXScYWFYFjwKljz0YN1FLs5N345pJoCb4Vau1I7mvI1S+W3agototAqhRo8gO
mapeEow3zaxP6Khxy6+gN842xqWIOQfxh9WRDJtZkGq7x62kGe5cwPNH2Ejhn244j5GRrYpUq/uV
rSMvcceUAu1o8KkEn0N7lVXUIqjxrixiBuC+6jHPeK3F90R6i3XS+XBD+ZaSJ2IdaqrP5HWwTuV4
SakZ5/w9N8lvYJTWH+38lGu7Mf0XZg86c2a9A+HykLzqc9gzS7Ce5fCvkeY3r2SxHvL1MESf2zec
g8ihwYlv84VEWzZ6kQeGcPERa2zkGmsj0vT0pYB1MEKnx9GySmzSWEbHKSmlm4KzELJ2titbXEJz
2qvw4aTFEFA4Leo3brQR9Pg+TLWaEUoBZG0GpTrUOwik7PyZ8w3ZChBv+Qap2vI1er2SGiRhtjhO
Bm7LuDKOuDGcURxtmqvpyNnCCP+pMM8MT3vpOKECURV9pxlXKwnugEH9KhM3Lek5tlgXdMxKnEkq
GaLiPmC4hBZBZNQpETRgppl8j0iUrHqs8QpnuENDtyNNiWEcSkH7Dwbb8IL8chaX7UKapby1CDR1
ZbSrR0dYXkk9jfCZ5LLf5q7Q6xHY5FDdxj/5OyUFvu/mHkpbumL8Nl9g3VrXmRRPoFrDIY5N5IEF
vfsVr9UXSUPTqQL/1LsF7l6GLPWe5az6zlRvVGFRUZ1v+f6G4BWRAy7pNmBfQ6jUDr9iwLDgX/hR
/2y1b6Q7KXztX1E6k6CK26hHSCAG9wi5x2Jbg5On85wdIq4rj5IaI2J+rQMHQSSyfFwcR4hM1S6s
d3j8OGZYznkLYKp34CfZfLC+dFhK0UPB8IiVkPIu2YnBiyzA92jvN7Fxwu5doy/qLzM9kQBUZMvG
qdG2heKpxYN3G2Y6rRsV7CJoun6UaStyb8D2IdiTUml4sXGZYVZyRo/mJ0E11H17JrDojH2oFKQd
d/NBrXfJ6JYB4w1ujf5sZ4i4nMTczgM6Q99aIDF4/eLUyIaCrYAR2RAXhegnD+v6E5xcn5j0BRE2
dC4e/XmQHrZJTYxF0ngLNdzmqKd76BMtctUsoCBo6hvRh+yvIH4ZzS7r8mO9qol6uwC7u5FYFogm
fPb6gPqi4qtayRwDsFKJsGvGs7kNxCBE9LruQzkiClzm10We/VrwTLFyVVCrzQhUTJNM9QrOKIs4
Bnj8+tIZAk74xTzNgq8h8cd6jv4keV409F64eGqbSafKtJ/ryxIfVTux5JR4sumq8vd5Oil0ryvy
r2r7N7XlZqqcNibo3nIDtHJiRH1w1gbynhnHvViCZ4q91sC4uRaLL/qB14k2hQceYB/b4K+qR3RF
kUiYEUCG7LWggEklT4ZInEraRpv3SgxJhGyjtHyreM7UdQWMmkyO/qb4R7PB8DEj7lJyNIZfLDwd
Gg2jveo0pkVcH+WkdHP8SFpwA9ZhIRlNMMSlJnqQytJcIsJBBL7riu41PIdDRyA16xs5KJ+CtCJH
cobmsDAeWDdOt0RbXLhPl0HOgTfhB8clGmoI+JpzKmMrkXPvtTD4DifQYQH+zY5RMf0BAyyOUvaR
2WGAVTtTe3M5tgNyLiqxin6cVzxh3R8mIQwniv/kewZhbpM31jc/DZfTiHRgmQq2/Si/wLsPqbVl
yUOt8U+nvDNmPs1bCObf0mHGQsn7LEBszE5ntNsyQRLdVdHHrl+KfR+pQJHRjGGHlmG3Y+BWcuGG
QBtj3TzIjcH7PV/K1chDPR0Gy0vEr9SMmc/80GEa+hwZuC0amEYRX17CzKAKTyquA4uwjAqmmmIQ
JMD0jmTkUf+orNfK+o2ZyTlFg2sxS4/2zGuBirUP8VhUjcdIGWG1Ru5ygQ8UdcHdxvpQQR8KkTiV
LCWySWdRh999xAWdUF8m4aGOUpe3+iji2DVW86+K2DhiZk4YUGkcpomijuwKk5rBks4L5mabWXqP
IxM+GIqfwVVK3vZM2om0wqFYKnjEd7qjVb+l9tfKqPYn5aa1RCtx/IV/VkxiAsZijRnWzIkY2/+W
2AQ5vDYmUE76a2wOsEI+M0ycgh+UGTxiFHfM7HsIrSPRviMGo1XIZJao8zq+E3OykcJvnrKgeaQa
Z1W+5iRQWr17EChTi7M9YWGxti2g0jjy0NoSP7KNLj2W6UGEnoR3kIHHxmrVkLEe8RzmsK/X4g5J
gawEW3XJHKluWbEdG8yEUmZ5tnKLodwOxT1i/1X+1IW5laY/nd++5TLgAIq5yqNl2erU6GRk0dR9
Fv0/ycAdz1qnoONMuhVAaZFKhSrU2GskYphwaUpcsVINJAQRPOKvUkRHnfVmuTBVkdh8mjBjctPJ
AN3V4T4c05MxPWk4zRcYuyxB9jO87XZdAq4WfdlrSofm9kJNYbb1axgfh/KgW5DYArbGSB9dBt7+
wGq+aflkp4WemqRL83fG9VBaxsbkEY7QU82svacBndNIVa/iXF/CyNFi+sy29Fqu85iCwhrSE2GG
xGSuPulv8jpcAHYlt1TWIBlRUlM/qrG8z+oIthUt5siBZqU0FfKAi0T5F1K+k+jiRVADxk59Mo0X
LZbWLPMgphBYtfSLH5Uss9iS0alV35hRa8M8dqgzMDPEBEk1JiYPCy1vB2NWLu1XQ0mMLToCTJ8m
y7YqoX0kOZzviL2Y7sntXWbQJeJnzIITD8aw74vXRN4lBA9vzS6GJ4PUW6QvgW58tjpkk6wRu77D
rmyO/xpDQ2tcTBgz1P55XjELxAY40Syfy8Q2NnZXeEVjKJteWbwsQUFIUjMAXtrD2agfUpTvWbIw
vRvrdqvlyFmXQEkdW5JSp1MID5l02p567DEe8SChji3GmVkCZ1mX9beUhelO1Bh8SbvawH/gw7qY
r8OA3dYw5e+41xBt6RlSssvUpuYhr+/tVA1MMybWY1J71AgEZD0JUdei0kopj6MuKQ7lHFzVKfou
wvpNNbDyBJUCk0PyldTmCYpcopBZAgz2v0gSu7ksZjrCChANi2g5W99oRFCdnjnZwqySyEePYOZd
lw6PpTYzN4uwr6nW9JjCioVMyuIfvY06gQ0nj0BpKPJbe7RhJYZYeCsTCQv+IFn2omZisvtCs4Tf
iqJazLeUNYXZdVtD+UnGc41JX6K0RHEydMRrUmNlGFyQdRI5Cp3Fln9l9Yg7baX94qVBJ4fKkKrU
TE8Ty3skyTeCbkz7sqoobPUR2ucajQ7aunaifTCJ27XBN6sHgPbo4VC4DBvWgoimlAj/6kUx92W8
B6PJSBeUJbVZtRyY61HZsZHsJIC7sH6RrhPmQHRJ5KIgGWjHl7V5RT0lj7z5F0q0BK8MrMeVks27
eC4wH1YrCDsiuEf50+Vdx8a6ZqXZ2TRpJOsC/M6sd4PQ0Y4cgJJH4H/nOyoRDQe7SppqfQ2ZRnZY
rLr+BcW+/GKBkkt6w0+CQ12cm8kDNqqlP82qTxorb03gdOTkWZJIRvAL9Co295is4NRNgZvZp/Um
U9/WVpJBO9dBZHyPBVt7C2n8yZC0t5qCo0CNRogSV1Elf8llhoqsEV4+WChhBumHAR5W55ZAIdIp
GuA9PgYzxJCx1T463ziz9KpUJoDbNQp73GPmKxkpczKVaHhr/SNJ71JyBd6B/abeePBCjBroMsJx
RlZC3KPqRtr3LG7rsG+BPEFKbkXBMxESGtv5viXRZuGEl9vXhNGYmUR+A3XADVG+W1YJmSjUTjKe
rqAs8fa2gP/f8DrG0b2O/9XJ8yQOI714jQvFvHNb+UkW+atvKx1Q80SNI1X7ZvpIUD9OyNgH9Wlk
uKt1d1ImNgTuNOJlNXmGsa9ghB22HgiAaz5diuU5rX4ZV7casyo85zJRqCqw5lNDhmX4j2WyMMZL
gxiOxY44WpOCqrD7MlPtbx6bT7uU0VfPvkge2QLshL+BsJxbPTCSCH1EgwG3sDX0zkLt0I3vevk6
rQ3BKmlOsPRGtHVlYL/iG4bYIU5LGxMG24PtUSR2tvK0pK9C+pX5Y6uxiaUAv3t6WPgM1SXh5hyg
6ZNV4keoziDGYwMhvBQLAmRAA2c/Gelm1TvtdEJXHGmdM0EsAaERoBc3Xqgoz4l9qbNrCpW4W8eP
OsPMSHrrmILX2AhhEtowPxDjS/IvfrtMgQpkgfznFB7XIaKOWQxhUPeKab8Aaz7Nf1F6U9PnPr+m
S4zXzXBU9dbwotd/AhOHdGmgD5Apn/8m2edgv4XKTVcbB3xoYMDrmv2lPmQmKhzG0+GCW2iQzvX6
MUl+Nj5E86UbV7V6ltZ4LgsmnrZNvLpmdZ78woThPDEP9a5pP5Iep7300+HBXyKZc+IYELqkPnRw
wf1nAYE0S78Gzi0ZTa6OIq+lfdXeyB/3MpJutObaIzqwGKwCOBbpMUZRIIahAAinQDsgY4RwJSTG
+Gnm/jaWHhibHd7kNmMgvceLU8vmAR9CZ92C5CzRy7JFkxO+5YAhBN+pmtVeIUuoH6G/AdhCDo6Q
Kibnl10P5lYJlUf8XWKOkjFndMJnUL2UXxaeT5iLNevLgxXsc6JnCKNtWE87auhKmIpsR0G4np8g
png4xk3kFzmTdMyp4bIHmEcmQ5r4/BcJswiKcHMOXVF6UCJrzVuTzjKPbTgMMSTlXXCw632d/yl0
big+szvZWlN+MolXSo/sKOfQq9N9SsnR+AlpLROrIM38WWA3dE9h+xoODyco/F7E1yA8jONnKrui
ftYoGA1ePjDIk4ejirk5vliJz2p6UZYrJJ2ImExH1Y8V39S6J1IY88fcnRVP6dLsLTh+EnRI+01H
V1bwOw4YJclDLrW9PXFdVh8KVhiNIAVrS6GxzRDr99zgQGjlCcA9vzm7kbk6pwpvzzHi41ard1P9
17av6jrmdguKLvX/eAPpRZPCy8YDTMeqhP0SOP+yPKwNLmIyWqMlwCvv1/M+NG/z9DoTT5IY7U9/
ZAHCxxbFwDlDlHKkRQGeleC2h/1jtMoXJVaf6hG5Vm086/RwWOKsad8nhBuoziC/hkga5OQ9Eiyw
qWSBLLhoSJfwm59Ss09BrfjyjMF9wj/+hvPoVr01lmv1xwILg0Z0Ic72vndG+U0GJCOQfBNfw2BW
PhjdSepvhgbVat/ZBABzsiHCj/7VIMMzvn1LYMWBVkUhPCYTpgAMCFkZv8T8u6TX0kb9HW9LmYYe
OVa1M2XKw/1azQazDPVgrVvXJdGhY8rEqK/J4a2WTtcOPFREcFxtkDJSisT/r+H3b9sA7xi7Ymz2
s8qGCqpvjbbPXig9NNaEKK9LjexSK2A5ivqrECkNZz7BQWbQ2QsP2eRYPgN6NK4GU+RwsY4d+wEy
DIeicDOOPE2+CvYMEeECQRAzYBROGOXIE4PtmmorV8deTw5mdwzVCxYdU31uh29pmjYtt7jbBd1R
HaUvNmZbJgLJL1JHXILkkrLm7ocvLXirrXNaoWlVWVLieca2nks7dTQ2Gb4hqbDdBtYFqvGTMV6N
kO0ci2UT+X3+EimvRX+U2r0VuHJ7VmSPPYv1zdPXBJ9IChoTAqQOH+Rgqi+ZClVp15d+NuQ+bTMq
SuBHL1HFyJavaJMIPxQb0ueJDS5RlRgcfdpJCwn/5XGiAwTKiudJFuxwvK5/jqeX0XbhJ6K/z1di
6jFXUSB6QXWM5a9KekNDVlXuEF1qZrnTfuw8wQUy7ygo4Hl5SusS255DCx3L90U6KTxLybBFwHQw
q08byvMQv7KNPXR0JMV4mCTPpCK2NgyZm8fq/mxexvq34KUPmNOyUwC6jTrUZUE5KE/6CnSlLlS3
Ee0Wlgqif7WTEb2awh96f4Zfh61YHbGUMMWBpHAqARpYvnywWR7dMOYMN1QPE+BDRI6gWawdd8Om
PE37NQSk3+XcdEn2VMSEZiLa2hUsvrudud5/uqdUu07fL9ob116bHWrMbGWsbxX5nySYfKLA6ty2
ZMSOmoB6PdF32WVGpaT8GvOv/BY9Cu1BUzS+dsYpTndcAutzH+8L487tll3VdwvBMhviD0YfEiya
aYuS1xXFO4UrOvxUeo2Tc0+KuvWWMZOafopPvJBHflQr8hdr10i+rF9WQgX6GRU01uCqRILoEG6c
SLrzty75i1zR7CDwCFlGkE5ITKrh5s3WOLZfaxwZePHGWZOWmdX2iqsRhlRpM+dA1L7ukM3gtSpf
QjCsdL7wOcqtdtbtTfSX73FgoLj8kJ8ECTnNtih96YNhjPHBuH26hm9D7tB5akD/2avwq7G2GZUd
JiMCnLFycQDgUrUV3g5vYCytbvv/d32MwIXtghXj0M+cFZrgI7gFw4WvRwPnhnJjcvCoYy0gMJC8
l4JfNnLYtkLJ5UVYex+obght0Q062EGixMkUlFeb8EPzFpNBJ26qY2XvkatVb8EaIuHi3aKvavlZ
rU3jkaQo/3OkxiVPG0yFveOHK/gRuRfXCYKT/9XfCczjikThLQreZh9Ap5zdGTUwUWObDFfyw0M2
ExJo+qZ3Xmft8kY91oA7wGEzvaQShV23TZ5aFin6s2ZttA/pLICIii2ABrbQXOGEmBJ6IWcEAm3U
t171llv/wtqy/mchIpD5LhEVbRL2fhzLG1Y6NkssZ/itbka9Ps+AaRAL/OMHWjv8gEHTWudnFy1B
z7v1GNkofGj9Nj3Iz9oXkYr8cTQr8ueIKE4BB7TJQLHDAcbFu0V7jU9qYNKFzWnYgc3iaaoPzY8i
Q0/ZcMrxUVHPMwdLMA/mjoSp4IP7GyUuqOptnu56HDT2ZgbqCdMSuT6EQx6LeR0WMipCsrPtBo+V
Sq2vGkgL/Fbom8vrSlC23Ao7BoylyuEfs9cN/gZp5dqisIJB9MleHcau+YG+2Vg88c6cyCAc9Ts+
6bjGH+gGutrFWWcy+Uq5g1gWs4mlvgthVr3UCKN7jw1JfRCfVPPs8/Jv00MEH7EVZQOxhsemE7hv
2iScBRunfTXvyZ3LBmjM5/pa3Oovne0LjAemZwlwZWxCgJgpqomXQ/Zq0o/wlbFbo0d8lF98A0r/
h2lmDUONcbHusLtlyH9wpSGh+sSrEt3Tf9pH+AYQtrvmxMZuKsSqJKmu7dwaKx4fEuEyE6jIG7Vh
Q28x2tlcUjaFPPPLlfbRMu7gFcdAG2w3C5HX4JAYjtHeJ7+UUyzvojvNPpYAqHjQl7cj/3IOKmwc
roK+mG8NfhpLBwVTPs8RSq1NyunB+J9nlIiaO7IhVvQdNx0tymM6MpVjo1s9EDnwwr9SA+1tfYch
uKw8Zlum4iJ0GRMA3pt12L3lNyfRB9z7+n8HiMj7a/NWMWvpHTJtSGS2SIRAF09wvUqOtCvpPnHX
InVRwcmVh/KkwZCifXuMPsPSXfmbYhfpe346z2KlV3thvklK1deILiA30txy7s0DaqZnlnjt4MIE
2K2Ot2kLAoHnbFnOgYqv4lnJ76A6kOrq5MPxxVD5DNq+0/yweEphoHbTL9afP6/JQK+zY6IAXbSf
MT8k3TVu3kp7hjzE/pybkYIq724ywdjbBbIk2meEanOYHFqjOWv/4xhmBVQySttZj5y50vmQOx4a
drXPbZh5A7rXgXLHtKHEsaSfgh+Ewz08PQVTnFcUVDLRAcePVF+s7scgjFQjknmJ4YHB/mp8ZU3E
bRnUoTrrw72GJ1l0n70CZiK6hQPRFhUqfkqmap+Ez2YFaBzbNmKumi6pW67kUzFFXQlxbho8ReNf
jGpz6vapglCXebkxExjbUaaR0WSaNB24crISDfikRezaBmb3SlI/B4gOtLBDr9Nm7a6XKZSNjiCI
2RuGnjdyxA0KTURr0UWBgSi70QH5ESMd7plBZNWKJDsX8UUhrIZsDJVxa2y/E22Hf3mg6GL0x7Ev
K1fcnxaTDzzqVWv8VD6gVB0ZEMuk1ty3jO67+UvWfjFMs4GSUAaz2bO629hgYEVqOYZw+9JXpR8c
WS+5rrPh0RWE9QZTf48m5j+hWvn5MHxmLfJ4tUe+ZsS7nMVVKjHR0xe/sSo8X1S8Nu+DDnacn2uF
csxS8qI1uF9jW/tOZ9RbGkGVrZQ/RRRaZqyxLohAQpFywCNSvsijONeoqUWJV6XN5NUNzO2lfQ3z
w6LizpNmqy3A/ZrIr4yVGcA1U3bY6BKhOE3XgoIZyadtoydJy1/MemppZ0a8fJBnmrEDk1IzxCsS
3xIJpr0AGnmewMSORkryKrksY3BpSrsnARh4VzLbH2Vecc2qcJxyNp1pjsWhXUfpAZSKbiSQjnLU
1JjxZrV0qG2dLbHRw/kLU6zqNrVtnSbyRRc5tielVplYwGI0rOJTawC4oI/MZI7zHGfgkM1YNdCH
9AYyEAzV+T5J6A7Gpgk/rYn+AfXNJIIUhrIA0SGjayIXIDIZCBSyTD0ZYnlscp6G/hYK3r++Q62J
Y+q9rmMAvVr3E4TVP2Iujm1t3Hs5o1pFxlYnSr5fwF4U6gyORrZ8ld6jGQkSVMSp1zVfs7PvpP7Q
5oCAZWkdETOYtGp0ECH1FpOwkdqSoI9C5cE21YtQ9C+2kcJrtArLL4CBpLH4iCLmHcyuQjcU4NXr
WH6ug4giKAC/ky3ZFcvCaCi+RdqPbXHx2by6td3WbirJFyKkA8CPQOYrNjuSMWDPZTusFuW2MPl5
wky6c6nXrazBKqXs0IOEF3j6wNbzFc7A6OSPbP2D5fo3lgz/s0BJXJtxMQa++SdIit+gDL6SWbRP
IifvMAaOg5N5bka6DtgDDJNl/CvLdFHm+AGgGrZZXyOPDO2drdJ1WUJpeTlwTMClSsbu01Dsn2AS
zwkhIGvGCUN6m8qLt6waq0dPqjB+rzrUBkT/2Yc6r01yywAgYLue6S+WIijm+vHZbqkz1BLZ0hyu
lzNUaouLo+w6JiX40bgjOcnQa7KQWoMSb12HknVdglYxwvQOuIIcInJqjDX6cKzOopUnQs/x11om
e18sTq+aTEA9kzBGdaXCJkIXPSG1gIAUlbRtO+S6Cip4XAEL3mgvG/RSXSY9JtWgyxdwekLIn2HG
39YH+C01G+VJUf0GrU0EjUYXaEuQSezuNigyA/SGFbPOiE0rYkE2VrRLEJCPCwLusFm3yyXE1TH7
7SZzG87dfZjzu9oGH6Gqv7/Vuf0vy8bmLOvmRWnte2wW6CAWKqAxHRC+BN5cWSeT3SxxluiJMTn7
SRk8SCT6KmrE8mQJ6z2jHJUAS4FqSK6rAqUCNOG4uOdGRWokO+JCQQcqxHQIi+Ul7g/lZO5Gds4N
qzJ5DGsnXX/dXBBEpMf6sUup+mdkEIlE6EZlXoXeHIJhOwkqyD6XJ88oD6HeMEhSKHUapg5lZj8C
kP+mVR2iv6BQVXfRgZLUVKh5YUBXMthfod0x46ccR/oGq00wAfSIOwgihYXIwDJKz6hKakKiLoLY
+u1trFh7hV0whx/yUctu/6QyCCkopwUaenw2NPA2VlkD6rHqXdaXp4IRi8xYQwY4u6hvkV4/TX34
nRDDOOhMYix0fmDT0b2K+q41LD85177suXAqbfirB2wF4ZNccH5U2T/QubnEtKpRsIOrGh6+JM88
XaHwDsXyMoWMdceOGZPWf0+qipSjKsheJiwulhmIxmO5RaJk7FO2VuiQp82zHjskblPa9g/2Tr6d
Nt/j6Ad68h5Xag+UBRGf0FusCKFMhgTCnUhGrZzm+FawD+8y9rhKx+XUGvfBDkOH04lQLHbTGGJn
+DYrIDG6Gsw/fNuoKQeRCxgytrkAv2ChkCZsoCtvO0pcuaVFnyWUvcpfTIkqlA4jbyLOVY5IQdIB
mMY6Z9TIRU42KuganVR3WgLrP6bOa0lOZFvDT0REYhKSW3V5213tJN0Q0miE9yaBpz8f9Dl7nxtC
NdNSVxVk5lr/+o1hPlGbOETPKLi10aeQmKOXA9YoBtawdk6oQNMSyD472XfuDl7bwYQvG8em0O9J
Mv/I6vmhtP5rkmyX6/zSRw7cKTY9p+HIDc3sh5+X1UsQQLyeHQ9jnXneaGp+zxrfk9zY9S48gcyh
b/FCW15dyRbus4A44YLF4BjhlWMBgqPEVLkav5kSSmDNVjkyB90IAcV2DPOzXyB8S8UsX5dXjj/Q
RlXleGoLB5TDDBmYQb2ZZg5wz8YzoWrh0RuB+ydChmkMdv5UiUDvQ79fknu54BRZJtq+h1W7L73e
fNO6ye696F6HWI4m2eBRe1fDJB7KhEyZIdB+8qV/GNx4/CHb9KMPVfk3ln+a2tx7OY/UUKrgpWCn
3XexI54MxDRTZ/rXxMjV0pG6OFSyaTCo/7+LOzjXKmUrt/wc9oxTYgEqs9+Dv7ied374u1WLt/+9
FjR/vjSDRx4hYdWyTn4N+EPXYzR9EgZ/NVuwfreGl+MJAW23rEz/ZMXxe+0Pd8qX8lw7vroXDaHh
rGUGip7Lo2nO9jHsaKeGjGyfaLQRTlJTWVWMGouRZFekiffNtsKXULiwloYKK9UqnJY6+nnMfQ7j
HA+a0G+yF3fJjopn8nllMfy2AHbbyicMqkXlOsnKhRdkgGGXes7xCs6vZkSrsbyB2XBN7JEZiW3T
98T3p+8QdWBiktRozo845QiWSo/P8WSSRtjb7hkOonOLOwvYfcpClHAyArMMSEujJmYYbb23weA9
stj7N2i8+NC5uOAXQwca0Q3id+a6wcOI8DhgggFDlwrsZb13BL09F1VgMw/w/p26CXMyJ7eZ8dCA
Jd1o7eecs7yOpX+X8VvZFsxQx1TkL3MxGu+mwj4/d61tl+a4u0D5OhOUd4+cublU49RCC0S3qTvT
+JjZoCA+NMXFs0vyDmJFiA3BxKKtp6e+CcetUQ36SbsluFa/pH9UxpDtVV2RTJfhTdAHAQlUaXEa
5/yNKVf2UTbpuAlnkhmiyMhvU/nGivKuidd51y4D7cUm7tQMHINVMIcwBbl4YqEVpGm2M72mvFHH
9U8wIndQgsRvRVZTALfr5FcxtBFRc0zYRbpzJ3ggLSzkSTvNRdgPC/uH18amIhwFXoHVU9jHzasd
0A5XzmN90akAeWfr/UF/TKL7BC9YaWCb5ENnevru6uSpVaY8q2jgFrtW0O5aDvhTy9xgvT04uFnA
/eWQgksqsalYZZds+mkNrvUu++7Dbu1tLhh/Ct/e231UP/K9UddUm1HScWDIABsNF4JeHJpES43B
rZA8UrIpTq2BX0DaUyCpIRh9EtjxgS8TeZ5avm5igG3DTe5Wo5N72JQdStLlmbPHttyaOj/nyPXt
ufdxgOkfrl/+hQTEERnkKCzqcYo+81Q8Q6iYXorYA1IxfPW+qGSHsTOprY3beldjc8CU3ojfBqNv
Ln0/qJ0xQyBpYQhemgmAsiuOlB6/EHfM73NHZEcKzzMsRv976f+mfB3e+2I8aymTbTSMwVnDkR2a
KNs6ZDUwPZGgV8uDEoFXmJOZA9iD44QtspvKMq8NzKi8tfx9MPPFJLXvAc6QdxBVw+9O1/k/XiQ/
wwUIrccEnTgKbCLXqW50e58i6hI50gsNlTcfYMn5e0ckBc99KJrL6GSf/ogmqi1Ak2ll3B2yt/KR
AILprHtTllO91haKaSdS43MxODTFooYY4yU5qTWZP7P1IFIAP33OO+ZTyLW7K9pKa+MZfXawMuAg
W9se1FOTDCzHujRjI1+n5TdMzcgszbHwiWoZvy2XjiLr0Erj0/Ss9qzsDjLJ8qfAmm5tGhYgjiGM
BhvOVWmR1DKPSPipwbHhUUxHdBPVl4zqSbHlHHShMOYbckpY+GeZL6lFpvEttOt668MF3yUGBKEe
z+YkdMTLYkOaFTZI9nLpJGnlgw2RJUaXe3cNflvN0GAOab9tHVXvxsjoQ9rNvsfL/TIJk6htCK2e
W8yvYxrPx8blzWn4Va91hB2Utot/dfBXsBM+4CtkZwWx6ltqY1LQ2s0vDC2e/Fzi4t9H9k3NU4v/
SfNWqwo3O7c1fmR+CL/BG5+ZGP1KJruBct2Vu8QLQRsTCRwdybnYtSWcniyqShxQAhgss1ccDGug
s/KAnRqzkccmJiJrDsiDqZsqeeYUFC+8/w+rn0yYLX28r2iBX+guSHPUhU2LGlt726LJN6QzHTLf
hzHcZVCz45gY1Kyj4EoH0nsT8z5jdvyS5lTtZhfXB9Xg4mQnUOj7PAhJnxHDFclZcG5qmMKe6SY7
7Xfec1CV7d6gjP82zDVpWBNzqknMOYLIxsZVuSN+OAmRNeZeHtzWS9qjurR71AN5Q1bnuhayCqh5
pjyVfnBef8pwWmyngGFqC4fa2QQHNW2jfawXxGYWU8BFHA/MHgnrPakX2pKQxEIzejD68kM2FG8h
aoZj4kaMQ+OUeb2gcrMc5CZO2JvYuCYwRhN8dSbZ0rZGxNG4c7WTijc3WGOLtHd8TSo1XaRVnERR
65e0Adisy+4RFHZ5NCPIdWnnc5z3ELL7aovRSEsuaxwdQzszfzO7ipIw/rBd7xBKX0JxTfuDOyTj
MXT757ojOq33m1/mzATO7Y8YngdHe8RTJYz/NZQVHitRITGGpPUc+Rk6s5nPmXvq+zRcVWw2eNFJ
5+uixuLFzjrMAEXs7GkJf2gP9NxVvvmjRW5omcb0e55Ir5VSPjXeYH/aiy/jXFb6kjd+8zFgLIw/
2SC6/CQtJGvecgl1/h7FCnds3fgnDy+P0/on0QkfkVuVHaYAn/iwhyQMNvh1KcaGiV6aRX+Vb803
Jc4IMw+mL37aY4/YG1dWVmxsnJf0H1jELok9XJpJuxeQN2B/vcAS2YwP7X82FUpg0v0yl064GBaj
JwPrz9EUp6/DRGH6hm/lIQ9mBngqaJKzF6aMbUJALFxQaMwSa7DPVuDYZ6xv7fP6MsySeN9YGdhI
UV3kchFZnIHdxbCXo7zXUN2861CVCBCXhi8QUuEEAUoj1aAuCeTdbTEL6F0uVt8QcI1xrx20pVga
ZuVMWJKoxgvCpJHIGR/9mhcq2GlNj/afYJKB7XprYGLruRKkvjC8F4f0gOUF+E73iIahPdThkDxV
znisfK+7rMVnLQgdhexMExQPCxyfE/a6lMLlwJdbdY/Y9IimA37yghZ/xblkrDjmDKFLN/ksVUb8
CHXyHuS8qyDnugJDwipEDLq+NLDEPw5tfq863iRWsdQUy12jp/z/l6//hiTW7WpEIpPAFkrjntqO
2WGeUbs6ukP6u5RNM/3Blc2N6pWRTz84EP4crKNyG1NO+NjWuw38xVtKoA8V7VFyLL+Xo14kQ/Jc
Gv1zCPVz3+WV++Hl9njOyJS7hB6ypoEJrch8PnI2MUdMkaEOfXxSfUgVXGrQ6iQuMAMN4j/89epb
qiB3557ggElbNqYpIoYDg+lvRkbcxWgPh65u2nuqMGPPnOhG4J61ZBuJUynh2frdo54nDK8Dq4G4
0TTPVp05BEdgPc6LgJ2Aosj4WRdle5hFzzMIS/RH6aWXua52SRfkaOwK+z2WxCi7lnqBbQ4SHzHL
GSRmUFGniEQrFhM4e/YPlaHwUbBQjws7G1+Fy4DQI9b1GIVoNmWinbvOkGiF3d31M84wlXHk21hl
dqnbv8VuvzcKZT3rHiKROTTV/mvnMQeeOnR2XRRd01AYT17dxYchN5loGaApsm6Ma6BN42p4OjhO
WfNP19Kl+NQRb/0EAO+YKrtY0rBQDEv2IUG9kUbhyYlxBQ9OXjolL2vFWdo4yoLsmEjyaJ9H7tx6
Ynu23UIiGDHLqNQSKcFH2lnm8AAJYpgSwI90F72inJADWeCA27kO0JaINgwPppTnOC2h5jYZ4anw
rJPMMy/FbOP7mTlkZmoSD6vlJefedPWZjwcNSVF9j81Ztri5SzfXpIO5/iZKhxzrkF6ioRAY8XRO
nuN1jpMKCSZMO805RYfkMLwTo59BrrDH327LkLWbFg+WpeK3u1ngfJ79sQo7vIsGLcN64xPR/VMI
ebec1jiLOKLGduEkQgudSnSiJva/aVpji+GWfAXjtChl1w8sO2io69Y6/Gd/tQL7+yAC2FQ1JX5p
41U8h+0izFJ4I0XmOTbDW1/jU7bWA95inOWBk2+6ODYvKpuwd/CZbbqDSMjhbBq9M+L4WSC2N233
QIxyiY8LvUhdF38hy4YHg9oLjCR19mGY59y9yCwvRTtupxIPnmJu/v63FuxTm4Kw6z8SH6/1AmTw
Epg0XZlV2xuns9Cj9x5T1ZJiIpid4GyhrNv6bsNkthuGjsEDI88mpKWmw9q3PM6n0VFqI5HseKlE
H+9kOyU7VFEJM4fIGTBfxbka1aDo93E63+kx+2czQ/FT5tyGaI5ozaQkJt0yTtEU/cRCGJZ2Hjcv
SZ3d/JGYuJgDeNOP6ruXL1Lodrw5JotvLLLup80UfcBxgxrbfMPtIXtJUIUBBXeB3+Dx0DdkOTTz
MZnhpTiBSySOGUJwkEw2ce+GrBy94Jn4K6L5VEENb5kxxwG/WY2RHvRv0w/t9wpXd2oq8pdLk3gd
CRwLq4TYJLAxGZvUGWXggmfnFiuidKbx2aDgTnLJQo+pSL7ZZgH86diEsllUqStsAQMZpNq85p4N
KZtxz9FRGqvgNrLOTuqY576zEPpVdboLgHqW05+eIere5yC6yxQRz9ffApX4PqZF8dzW/L+ZLZWl
1tducagRwCMr5G2bCt562EvnBkT5lJqwfjXQ5dNXe1f1kFrXBT8jFToBAx3jlh1UOrG7+XrsW3vc
2NMgTyliia+GGpsgms8kP65nSscXsy0XC1DnWzginKusWD83MfxHKx6+J3krObBwopwiE7N366XN
FJlDIIO04iMU/qwbyUPCy99dGv9IpFjhMUmi8SLOJywm79hzPHqOI29+1EbPHlSH3giy2zh55c00
QukcoDpXJ1I1xqtrkIH2VeI2c/oZh83713LGTwQLqZaA56FySJK0vHcEE+SbclR/HesmDuFjIoa9
YRmEGWdeDoXGg8QDZkaYc9OegE0uqELKQ9tT6K5t+Ti8zxnWpePwwonWvMR0I1dzCk5OSwzilDs/
yJCMcG3WrJGmlddMQmHOBhwNQoc1HsbN0dMzcxkTUXGIeYi1HEHKGogaJvAEllbzTZXpSbPeGHYH
9o2WULAjt9YpjGfnUy6KGX86VkWW46drmBezjxEqYsGL7xG0VegH0HH4y2AKgM50x0OXdee1uTDy
4PJ1LrkBJT3K3+1YD/1jqmBbrz/bOuPnNCQAFq5WUL2Y6C7n8nrxBxc2z0SKgZ95H/+tQazJYf4z
S1TbnSMuYcDuEShMqb9297nU+AAV0UQ8JjtR5Jrfo6gfXslqf/66dZber1Xrf+vX2RH9Vo6ybC6S
Ce7o9OLSL//4emm0S++6hMa6bjpeYC1S1SkoxXNU1fDN+G84VtmHKM6eU/blO8hHs006JrUrFGH3
CpUxoAMneMCb8wVzcmdkRmBPtXXMPeoPo/LE3oljxDh9eW+KOH+xyjB9hB2sc3pllQ3Fh3ApL6O8
63B1HiimXSbFAES41orPoka44fUF0lfDVt3RmxjY4DCnrzFGNFNOCvIYhuevIjupcRGeeGQbabwZ
5eyeRFlnH2z66ikfQ1LVa4tZCbqHQxAyY21n50cwCOwlijoQeMHk6dFNewavdXdNagYM2dTYl7yC
PeEzOtqmZv2Iwv53xrTtri2kVK1r5j/bFpeqhmlbPpH/Xor6mEh/sbfyfxbomRiB0gutACNFIhmn
kEjPddle1s6+h8WzFjlMVfSWeKFwb6K5OcxgO4uwi/0yTw0Am5DK25XDrQYE3svSIGR3eSks+1kO
yXQLZT+gQLAxRI9b+zbiHXcMi9bfj2W5aMxtee6M5G7EICd1WPrXQpnWwxX1a2UpzaSY4h34B3qn
FPrWEiEQs7FdQl08YozrHhE0ymaO7EsphpDA9hbfo2VS0C4cxXihtDhO5H2L69HF2ociv5k7EKBN
WZMk00UuUxN8DAmIq36tTziV64iHh8RnMoP0lS/KwWXhRMO/YWU4r0YVQuWXsQphX8An7hkBbtbj
fHYxWMFNJ92WlQ9TZBHiO3ngbtfn0pL+X0bfaPbLJjg0EsF1Sbjv3Qrcs4tFHZ7sDYoLBdvQc1oT
m0ayhIwJf0un9pn6OXIgbpSyqJBzeFzXszM1kI+X0N4oy7KjxEFqTsLilGgtLtEER6ZS1EEl6rNj
D9vbd+CIfqHSpjc1u9LESEBmI6N4J/qZVHb2YYWwk2STWQzm4fqsqGsA+c6awiXlSS15f7B/2Hn8
E8MKMv1s5uuUfFgFhlb/BAY9fpfUj0+Fhbi4C+XWnnrnZoTlP1Y91RwFfDV4Gt7nQtZ7ePTN3qQf
P99SGLo3wBj2o/DZFnJ6ODJiit4s+j9G1E+VREnprJtooed0a2hiGoCox2fZ/hMZdnHoJhOOtQHF
rUHTTMwmxPaunu45iBciVoeG1xSO2sWGlZIkkv+kmc8fyhA/0hQuqsy95jSThJB4UXB1O3kMazt/
K1oYXUH/ylT1UdiEILFSsdjE1+IhQh8OZ2QM16gZ9I1p8GNwzWnfrb8rD0QHlV+ofZXiH9yJEXpY
Br881wGF4ZzkCf6HkP7nBdDpF3xn/ZOyoGollvscjsgRaJURsQ0WwrKwsextOUIWmxWxMLThDB3A
pzl32eI8Oz+ItPA3ekTb1i7tVZeMxH4Ak0Bkr5eC0FgKwrnjIxE1NWos28WCS4FV6G/rD8rMy56z
WBLiZfz0hoY1o4GGQoSd/3uANRULQtegHE4ZEQQfuKiaUapUT3FfY7UiwSwdWNRlZcEwrKM7ICrs
9zyenh3hYTNWdpya4Mxo0AXR3spBF+ALunxLbAe7log/6TqsUiE5/bppRal21gQ1KhK+dYmnZgHs
3pzIau9SkrVqhdmwqY1rRCnzN1Pl76CjsKDgVPuxz0lrd3wUfi35cK0ujr5wsUvn7X0Lh5KJI+Do
Vjt+gwxxYKMWpKaKqD5XOjXxeashdzusmoStx+poX71iZ5FZfZ0zBcVt8tMN3ojyNUAlycTt26S8
PwqJHfWVwLqLRbwXXtSdmIhhvRXWJHL75MGvBUYSTPnFhqO7PtSiC8S/zmK6ERXmeWBfoZOBMMuk
sT8aQ/th6Hz+bSR586hLG7bF0hDlKhGn1t+Vg1zGyBIu0UIbMZzCx6sj8PeULL/qSY83vx6PA/AB
AQMo3RTwzIZKvMTasJcfWUox3/j0gZ5TiY0Jir91A3KPmbAMe1UBOHgNrlvlkNSPKQ5eh5FsyHhk
XqGCACekoQHixlnBr/MDBhbjM5YW1a0PiuFVS3vvjpZ5MJdTz2JfObaePCUeNx0AzX6udM8gyKLq
t3u9kfEatPE+NLW/L3AMIp2RhAdYBN9yNIBHJLg141mL3BvSA8oiju8eZhFV2Sh6TTCdxmvSJw7I
4KjCX2y93Xb9p9oeEpkXEwA7NSK58UHQXpc/rXkA7Ur5xQUn9im2bPXcxtVA4p73HaQ3e2+YrBgy
SfC31XQLmHRSuqIYUdAh11HI6MFkicqoPxgQ6mHGKRIIHKLwkOYZoSHPdWaVt8klN6bALdse8u7b
+pXaPHpMxN2/dWOa9O4MxHJCLenOsISMJEmQfof3G9Mh5Kh5Up3xYf1hGiDfqhbjJa5c9lOb3ria
4ZFXLngZuYZ2kWOs4WQnEUFBNAvUs2HSz+/91JMWo51zIB33brr+o4AcRy56a90KF8vc9T2VRYdR
rKIDoPOwr16GoGtemlV7ydUYSw+vHLsxLzaZ4L7M5jMRJ3BcWwxajXTbxtBFJdXuZ4eJKim08pTh
KncwKpePVTbjFZ5zOtcK56NNnzvtk+8ZHRa6VoFyMg8PCcY/h0gvcv5lZhp2drrvQhpFq/Xq52z+
QsdWTMwLpD4I/Zq6w2Pqo55IX6DT8/LSRF44lzYq2nGErdUvNrxN1WN6i3mNW3GsSN1/1MDZC4HE
P8I841w2TeNpyjESynmmT3ULc9a3RHCsDXCWpbXRGt/CYR5K5CzkGbKkrfei7pj5D/LMcWaTpmIZ
R8fCuKC3GOMJkEwUOCGbCf2EbYtbZcQkoC5TiopiHxF62ZJbAadeA9XDQgiuQwBhnIBVB4N0DdkN
m0G3tJ1DuZx0I/7EgsnSebBD6yxdr8UOARf3tJtgw/azeeD87u8t1cWH5bGxdRJSuttH0c1Fkj5S
Vm8QxUSvaVayz8AVNpM/VS0Rsskx2VP7oBpRxP+RB8fZ1SpSiCCO7s1mBiCIoIc7QZqfisY4DQkK
jWGhqRSG848x27SUYv5UlpEdCpTVbAoBaXkK36VRpQ+MJkh9VvyQuYTVJl3+PKXWQadV9r3u5b7x
3BB3OOMdPTX0ckV8tp67C/sGSHr0G08SAAVqTcoH6HwB6VRJiaixNk9413XnCY/wTejA2pw6++GV
gdoXOS79M37WaVH9jJVxD0DIAMyS18JU0W+PDBoHBbCTzmSXMDCEaf5noafsGxkQXGiMr6gbxcmz
q4efw6oX5burYkzufbc9eGRubMZCVoeYuFLSY2G8LzOE0LPE7wA+BgLQoAYHoyY2an1II8jeSVUy
Ml4207oco4O7jDK6fDwVuS8oM3AcimpJnyL9cO9HpYELBal79nAuHHruDgSuGVk/waNd5pttiQq6
EtZFLDdnWm5Tkoi/0TKXWy+11R2cAR5D2tQ/YliTJCOgyJlNByzLGh3uvmUjwcD12aVEU9LhNOgZ
ME+j+TNTiEGAi6fvcorw4FZe/bQ+VlVViBtsCdBQPupUe28G6/0G1eo0SyhBKq+xjkGhfraX4SiZ
6/pEUczYzrsNEkn30GtwuOE0DCq6iKH64c4RznK68ra2ABjtutrdotpsr2txN2DV/tyTxOfgAP5a
4u5+GKk8dvFUO9f1SHFI+92FXgBvorJ+8RVta2gCfT2ar6YLRVvTw8L2NfwnA2uGbTunSLLIVrg0
7hhAw0gJHIBEzXirJfXEhlzUZMP0c/CJg2sTuo/W8A59WZinTrjPaLWiq62hl61fQNma3ms+cbir
cNwF4G/f4cyXsr17XokobznzHChGFz9rOian1DeW/nACu8JBOO5O1qiAfamrDTGpTQ5t4KkzuvYU
tEhXZbnVlt/+DCWzTDYZ5GSZra5hrvu9hDUvjQCkb630pmh8coChNsWC2YOLE9K04ANZ3ODlsszo
zexfzRtrWNEDWR7Ll6K1Zmttykmfeit6EXO018ISmFUGBLzH5fkLpJjRw6jRIGgAVEw4UftD++GH
mP5pmuSHObp4qi29A1t5cMozkg0Bp6CLzJPc28YfLQg1GJFbzYripwD7pzn2mr3dYadXZdWLzlJs
liAcMF2JYJcvDIJknMMzfskguAsx0Ijb9M0p5s/IQDENf6LBRkPT9muL/mbdXPurjyUDTEsc8YLa
/vRnIAme0MW4tWXcezZ9T8D9PBhZkP+CxAcpdABMd8tfVRpvQWa9b35d35uxqD4Xdojp+c51vX8N
BtaeTfD37I5y78wP4bfsjhzQtIdsIb0hdsqbg+c2Nb0HCCD/bKfLfSlxcIAVNp81aOk+nfFOqv0K
L5gGvVKbxXgQz5BnnQii5/oVCpP6HegZUBONF1go0imIqfjas2kYToqhkg+bwPbykakEMXfZNGPq
28/+sxfmjIZKrIiGzsKoUZXbyQuqYxYZWGr3GGitdXWqkASSOxFvDTsoTu78T2jY6Vejl9b1ZnIs
4y1y8PC1BlPta2945HWp7lHskkOdY+OU/G4Kpa9+HREu0MAZA/ChSoMXjbnzlO/CMMZkolftOaqo
yUoQm+caKtkgzOjNsqjoIA1dI1k6BwhcsPgzQWhizf6iHFJHGlibD6IkxksbDr+rFgYGRsfzORkS
42yLY29bescwS6Dt4EtZUEBj7LJn4hv5zZvSdfpNvBywQ087XkY628cL50OjVpr7ZPyt3O8URept
8kJuQiDvccDsSQijOVR64L6CI5DYiwlkUXrIjpb1DjmDrEGymgKZkvsVwjuQvdq7MxaWvRbTLlC5
CRv0zeoz4OPUSlGa45ICCKBctSlpuvHSoOAF/kF0sdb7oUKR75qlfy88s9hoG9wq5OkOc5+RxcJc
j3B+PesGKAzUlkG/GXrDTobNR5yU88HQiBZhrJ3HqQ7OcdTvE6c8DVCHnMNCYWwtnvFhnv27GEvU
nKne9cuAQoZdsw1NGPF+bXaH0kifnRTh4bpanGp41qYezxY51DuhBW6UDmKDKBl3LVB0/vQZ5gj+
ZZeNL6GbdVDl8HHPanGqdPnb1GF2j7FwXeK21ye6Jyr5LAtmvA327iUsjoNXLt9aqzEqX6oqQJDF
Eqs71lGo33pydjdNO/z02AE2RTp+FDHWvpNl5JusSxavZLc5rY/yepCFVlbtBjqI9bBIQQGzFZzq
6v4jM9SPedbcEBuW2EfGKHgpWsQA25Z5AklYy1lZqmS+2NZ0NqvZ/6iInoU6tmsmtErLJHMFyEAX
P1ewcfYjucllgYNCkGALEJnVFkCIHXcwYZeSjnUoUBts03RAKxux0a5DoSKF3KRG5LRj4uOZXBj8
wxGQddtj+eV2xF8YlqaRzlGIhuX00we+QWu3W1sXY6rKp66m7ly3dDoW7+543qPzyHcz1PSUiObm
wX854qvVXIgzwteEiUGNyaDEp+ydfhEi39JQtR0Ppa/78bze7ta2sg1mk/LV+JNkEspugWW/6YI1
EMux80QbHCwX7VSWEHBE6Ut/5mPT3FnK2GSxTxqN7H6aBB9u1Ji5m8Dq/bOwf9qzS557gKorA6o4
+ROCKsdCayZb8a22GXdscBtIoYwteITAWMtPYMZP5N5eUujWdeaRNJHHh3Kh/Rm+T3PtxaTv2DhK
TgCBjDSG4myUXfOtj1x65ML/alOlQq4NnIEAJ6T4Rt4fkPziGRASDwx+DQw9oCyDH48C83xVpc9V
3PBuvLI7si6nJ0eGrxx/9VJExOdOzr+0jU/4XBrVyzRG4c0uoV1/wR5F3+Dibej6ddJlsYvgWH3Y
4P6JWTFVjKL44gzJ9WtAkzooRg0iFhOhxlMUmAEmLArUWNr1jUeufm0bcxmxoodb7pQpYn2HQoQq
N+zayxBMf0tNmsqE7cTDH8W7zGfxObsGk3jI6EO/EBmz4JeksBtGd7hWg1qUxkSIaBMGjCHNW0Yw
hx7eetid3+eBZKIRsta3lfzCnXjz8aDkl0twpBGzOMs031UP5MDIDfGeD7sviWWOBZRPaJJd3XwM
uNNJgLQtJzATvr2fJfqu23yCDzsGb4AHMNi1v3HoNvIV+ZMm7g9x738VE8wV/Wt6ExCKXjXrgZzQ
6rt24DKhFqDY8KylFLab7pHjpmOlCNySAn553xoSEw8/2cSzTSIHaPsudZAWZ5PXncoKE4r1yIRh
iKOzF+EKIwR2lWT1BHjgxvYnnVTPYZFiEiGhMMRhNR90N5KRoPyP2NDfITJvYQUQUTbiIBCsP1WX
tcMhR4FDjslrpPR7GGKzgY2NfE3i7ClbOtuxz5Dteu14HAvjhz2gXC8oQCCX8IFGWHGHokWByhwc
JYQLeb0mIq2c65oUByGOakyY7oGuwOJO79gQRdds9l4rhDrNOE6PyawvYUqMrexhb1WdtndrFVw4
WNpBDSV9ElRmLn9FYXSyQgdjkzjHTblXw4kaJqOBPRpwpqflqe5w/cA2pF4IV21i3UTYusfaAfly
PSgf66nWZe7N0OEtZkSLHXgOYXqpq5owYs6i7e0y0bgXLQU0dGR/Yxh/M5c8s9ifW/wHNXZ1bnAa
Mvg6tnB+l7XMjkUHY9pORPi9ynsgCnwMDel/1E40nwJ8jnBdJyFoJU561Jgbmso/mVqs8ECD3wrb
+KsZ8rqt5WJhiTH7S2vN5WfZG+kpatv3xkcemc6W/dlXCt7+2KE0FDY+S0uZupYN6/5o+AyU5zLK
tzJSxkfa2iD5VrT/Wtx2iX8M6P8VTQl61kDgpbVMdmqb4s8PsVPlvE0PyoHit7Y65P8hzsqVCZ2e
z5dZuC1C0vRVjNwsx8i56L10MwVkw66tn2nlvxo+w7GAIVSwPM00nTZijOsfPnzZb1cAm/IBqRxS
kkTq+lU2lJlBlHCirUdidsemQQ6O1eB0YlXuZjU6l4LKbLc+bE3jkaQzwBObVfimTcwTMAu7d2Wa
QKrhHLJCPe/mZTpexu6f9dtxG+DlDMrMw9FLYq6kCFz5sUA71RcS9D/UndeOLNeWXX+FOM8KdnjT
aF5A6b13VS+BLBfe+/gr/YM+TCPq8BqyhYu+EARIIEGcYtXJrIyM3HvtteYcU0dsi8aepKvv9brw
CV7+2fFOLI/BhVYqV1TsxcgnQpWWi7QrHMFYIseraTDim8KTN5xZUNlFuKk9elBmY83ELCZeQQ6D
TdvG6kIGWrlHDtxNgcZ56yA95IKrnQKXKbpRmjtJLgGtGu95LJOw1oI7j3KAPI2OG9izzInZ6d1c
jsqjx9hh8T2JRbC2zLOjJbQHmIrda+5lN/BuGyqu9EVOU7SZgYZsO4s4qQFSyrXAvuI5ZLzf2iv6
hzixGqNaFV0cU2MmOYRgxg4WkcJRr0UPG8+Y6ISb0kKFk9UGNgm8lLO0SrtXjPJ5jYDaDmh/+PgD
501fC0fHp32Z6NOi0oRpqtgmU09CffoIim4l5eqhyWv8emnGKIoqyjmmF4sM+zVsVnVU6xbXNBsc
MelZcbroXamwxiJsGazRZLyxkPqr71uhJ15irSuM5qW+Dfct7QJyQ7xNVhSAKr57+E3vCis6koSf
2FE90+kh/b5Vo/SMxj1vawZxEUPfd+nA/h0hh1HQAKWMlHOdmgjxDpMHsJbbHlTMSnQqZNVeamOx
gDP8PRSh+ZgsXV+clG6NDVfUH3ofBqfU0vwTkTbHoYcedV4C7DSzl6Xpch1iiWgopb474FO7yD3Y
/lFwIm9f9Tj6woBoBU8tF32aKmNTQU5jGW59xiFSMIDCoRZK1Nzfd/nP5Y0BMApmJDNsIhfM2PVB
cNtlE6j+sfDyqUJ+5/77Px6KytIg5LWgNT6NhNadlehxZ21fVivTSJNlkxB4ZOE+QjTZbb7PGUlm
L+JEyLZMyzhziR1VeuSoSzVnblgXtXuViLyUELjUipzQs6Ji02TBInqspHPRxYDsVDuc43dU5Bxe
dyZinu9UBAS1UM9rAe25V0BUFo2MGWUzGE8iN4jubpwcrMoNiOMtZp6Eaj71fOUapECe7DZEXQg3
2sGqesdFEE0ylQlOZJlHz2LA891RUi2Lma2D4ghlFgcDBZG6Y4vLjp2ZR4T/HNdYPikShfVAgU48
9xLX0lU1+mIRe0hixohJo+6a1458cEztgCdE/JbuI0LaEQozCaRCObVILhaMXv1Fqdi0P9GIp0y+
phwCyolbCObJCUvSbKwGiRemypFrAuboVDo4leLG4yLSrVsBlqgakhELI73qlilttURRoP96hrFq
gvYowe3a5VBpS0Fy0Pu4MNdk2nyWBfw8Z5pMh+at81osNHAlvnvcOKMg/sVEFXRqCU6soVPkepax
dT0l3f5+bDMMedUV5s2yGudeaGk74TTJtloQ5tj1PZTtsuCoiaNqGbF4c5xAQJxbjN+IpvEzgpGz
bC0F0jZRRKIHZcychLEtmh5uq0bCFZR5CzB9BMF2mCL4nKYCAy+XJsMvMADI0divL6yYAl5ZUas3
4hCbiIyGDrvVeRML7TMfOirL1g2riRrJ3ebnZ+9bRrQoQyYCVpW6x7BGkBlzHhzTnu+hFig4clNR
PLW+7a7iKr4Hce8u7cx/49W4Z6RE5aj2JdglupHeDPrN01Zo0bXX1AJiVRKELPtYTcxOO+vFIRwq
vpSwr5Vgki/Z5N7JJDZo2Gu0WlQ3iA2Ko+FG+VSIvA8Tx+qJnZ/poCKGc1ig7KtxYq9LT+8mgNqY
02jkk0h11HN6KEiLKLJ+jbwQxFTvPly/j95VK3lzPJVLoQ9K7k6syUcqonxdZYG68UtxLTVklmDq
y99MRr2RG34pQWbcVVQnWuzrn0Yn3oaJAyGPZrCMvPQYgu53Rlu09jXnKi5UjNJ8IuXsBDitwUvC
WRxLw0wQa01Aul4/aEPrnKZsiTJVDBXrYmdksykpk8u+CPQ1wq1s2eahea+bAMGy6rivYiVEK0uC
5l5XEjkadTXolVQJtKqXbOmj+5NIZIDP58Anvje/mAO5tM4jaaq2ck20geTOdJWkrBzMvV3Aqasg
IGyI3xFrD72G29Bm+HkTm4YBA1uK8AY59VVher5WUnwQpCjjAS6zrVfb9T4sPGh1sdD/XnrkAhLR
75Edvie6pAQ+zvGzwlSj00RSmpcsKhk9aCXK3kNuTFpRYRRsrdrr7yCLaXNSOXM8n9SD+6Nxqo1e
phpjc6whQcC0DNHOWTSwhyQISS+mJcarXKXfVdaOioAlMUBz4kgZvqqjKN7EAW4EjqbaLUFFOtFV
poxd0niAYtAE2RjLVdMQfv/tdVfdJMNRXfYQcyoSb0zAgSX2zqJXmWeV3FbP5UwU58FD0IJ26xIN
7Ml4OhSXSbOj0OdXKmhbkUsWXx7bAuhWPhDfxyefzHFMMAmgmchz9q0ot9uayRdZ7FG++dmEsMNn
8C0nLDUjITsvXKtVpCwSP6/WijkXu6qZFkP3kfVZYVZc/Wxvw/sEQwGjpmgpbwFdeUol7jXVuvWM
UG+uYTZrCe8BHuZ2nwtVdQlQG4Hgyvq7E1ggGPhZoLKcHVtHQPFZIL6xnBjJZqHMmOZLL4FHO7aK
xE3nlC/9oENsFAkZIFTRVWsU9QUHy7NEnjk1wgIzvlYJt7aBXM/A/VQTWoLMHntVXspHdnqiDpKQ
6XpUeEcBQqmNC4v7vMrBEyby1OZBa71qUe1Ey+C79JAsDxJ2DmFDNix/b0U5nhc/fBQf9NvabYgg
42cfRulDbC1Rom1pDhCmUibCUmIgNwkaPIgueuOZNbj/XENLoKrU7EhBLoMXdZwTG8Mb5RhG/iJr
Dzq+rzAIiYrj8mlDF86Xgy8xwNmReI00acPu9D2o7EvP2oVh8sLopdkIjcGwnDzxSIOgWnfq2LZr
fRki1l3iQydFsV/QJKDnnzI9z+uonn+3kHviWOpKZBIYBkCkyraeG6HRjpMkgL7axsl7A4nFzt3o
ZlfFg9iNfqTVcnDwTcHbYn7TxyC1NfXNAacTs70RbEFejpkp2ZZwmOLm58XBFQt0ucNXoUgArdKG
K7WTsymLYsgmDThRSMSz3SbSFTlQOS+Z54WWFM0iD3y9Sxpfx/iZCOf2Soja05IHOhRKlaK+YhJi
jB6NE6vhw4ldH5VP2M4FyCmKbUM3+ggxSWn+LAUIXFkW079t5i+07JFU9ilpb32vAPmqYbPtIIrX
NtN3cttaoK3qQsw6sg7J9+AkNcndG81NXXYIy4OuhAW+cQH0TLB4sJcdfGeeQszKoEzxxxopBy3q
bVsKk07aBjakjqKeCAgQbWtqEq1Md2+gNEyxlSRvEdmR+VPLaOv6EqyYKiNFOq21k0pjaUrnhgZH
DSAiB3dYRmZJHiPuGSGCxDjWmYfJyNBSEN3xp6fNDKDBSmzNYhy0OZtvET1K+QGI8MhwMMdfUtUo
qRJ910dyvZTK6iz5dDMa1USfkRv3zIJhkMdkyPW0AHAbs9MasUK2QAMCmPygH7/821/+49/e2393
PpNDEgJ/iYu//AdfvydplwPBKf/05V8uScS/33/nbz/zx7/xl633zpEx+Sr/6U/NP5PdM/os/vxD
w2/zt0fm2X//7SbP8vmHL6Zx6ZXdsfrMu9NnUYXl92/B6xh+8r/6zV8+vx/l0qWfv/14fkQeh66i
zL338sfv31p+/PbDQlGCaOP7Yv28VsNz/P4Dw4v47cfZ8/L//d/5RPP32w9V/tW0dEO0VDYQ2vCG
/OOX5vP7O9KvCnJESVRkQ1JNdXiemHXO/e2HYv4qa7KlGLRLTQsFpfTjlyIBJ8O3jF81XbEwY+ko
nGUe4MdfX/8f3se/v6+/xFV0SLDhFr/9kEX9xy/pz/d7eIGGrJmqpMi6LGqmKbGY80zp+/PkxQ4/
Lv032AK4aSnCsdh1jIPLzgIdQiBOwhmdBA7MHGkmA9PwOg+8kYgBYxISp3nI5Up9CWsTiLASelM3
jJnIBY3nI17ywhO7Ybwz9Mzet6Sy0eXqSaIXJC8BHppJB1dt8n2JIpbuXts+KVfynVrH0B4aoZQO
BT2jbBomSiKMkYinfE7A8vStpZJdV8nVQfAU4K+IvLsvGYXmw2rB8Et6mJ81TYomluQrE70hyEFX
PGeTNITRkB2ij9KiRYNSOibeVb8BKQmD0skSmSy4QIaproYxJ0MwQijY6wlOCpIFVFuSmHPG/S6t
4JdHZdQxDI9FkkcYwljJQF0OHXVPbgZMO1VvZ1IK/y8MZZnJV66O6eKLC1HG4jwTFLdYNmFZNdBa
ioy6RNF4jFinna8LenszSzm5OkYA+6wxazhpqkHMkKE3sH9NpyY7iyqGSJceG6Ina9kWbru0y0oX
36uZDy/OEcMBetFGTPWwZjsKWuWR1CMoM0zXIhrJbBiR97b+Gtik4YRumK6bgP6YQWnxqSVtuRNc
EepnVNrmiXmIMXHIZvxKHKp+tQEKXTVEXghWGWxSwcYTpSAMCAVSNrQM3DgWLEKwQU+PVcyLY7S0
MAxlshZhngzprEoHl650OrQXZNyFlGHT3EPR5/HrYOwkGIETZrj2ELNOjDzjsM/Ng5QkpmWLSq5Q
p31I/5v366zJ/dPIfRXoHKEYFpq9t6biURIYYaNA8zpyFLKQY7JZTJk/iFupTfJtJDneh9BqNGE9
om9bGvvjqm+zQxLL/tisLXVo2A0RYiKtZEnkxFB6dfSIHHjqae4bL2njNxhwsIDnnkmfHhw/qgAj
qvaeTIJPaBnZR+G25tkoAavg42Ke3tKK7KSEKDnNqV7S2DAOSmKnCPOUdpdU4GMLxG5YWST5SSsO
vEFIXmVSOREngYDuiUX0BXkY2CJcOe+OzlALGxVh5owfikPmdT35Nii+9KAgGLrmzBlrpnOigtDu
odNzBmSuBHw+yxZVkcOYlvistl0f4lbV2ivdMnNF7AGCL6OChhzayB0MdVBTtXrV7P6vbCj/X20V
LPK69s+2iv/+8T//R/eMnvEft5jf/97P7UKxfpV1nQMjWmLR0gxR+et2wcKPX0+0TFVFbMA3WKn/
YbuQAI6ZqklWrKHK7DF/3y5USVQl1OGqJLHSm//KdmFJ6p+3C10ReRpdYzdjW1P/tF1w/+mSE9lg
iSpUeXiuFpGC3cjOWJhQVpBrY96VvPYASJrL2qAhmJBtVXsAO+s6HXcFJNaoSbcR0qS5batryVA3
AhgCIn+Jo6w4ucI6RVAaqOmwibwXKXh/XdE+FLk6qhlRvq4U3R1y3ZouXepW+y4J0HRSNX3x7J4g
DPkpAexGdbWllPzAgbJkP5xIAV0vS/BAUrcrwWlQRTuZNieb7cIUduhp5R6vKoqLlyBrXlsR64No
d/M2Dlb4UbaeSMqTQ0EnN0NLLQVq1Gr5oqrFc6e7713mvYWJs84xqlPyuqh3xWTrwaMRDS4G6DlW
Pl7cVBSicyMlNz2Xt7lsrU0bgpEPMC9tkPQxBhvrNTRZeiI4gGQQbXLwsIS0W5olmL+KFOHx0MOS
LVLDwAqJuXxzBWEiNwM8dciGIkFjhNHMmZMlf+qtIptQI+fiMKKH0J2yGRO4VNKeMq9e6XPwk8Rw
orrbjh7XOKqcuydIGtQSgt0a6A1a/4GMcFhzmmVdum/D9W0FnBCJITM7Zqxn2HQLA9kA9dlFX15H
Zynvilc10ZdmjlE7jrRlh0IWjXQOmDUKu3CiBZwEMjgWQsoRhgDaga/eQ71WEQQPl93s+0+tJMZY
15RR2jHChdA+LdKMHcMVkUAh++iDdUvPjyQhNg8znRpJRl65DgePLOMNty5SQRU0A6Jk4IIZoMg+
9WjwBDT0hudG5QJYAH5XqOjnBn7QWCHW3JOzgWw3JI2ELT5SKo7S9MKpK9K87mpvRo6kM00NpqEx
LKRMTy89Q9i0KZOFV1j7CjhpVVpQayJujTA9uEgNZmL55goZxU+M6XTIzTHFlDAYWFC5jOStAGFS
KT4Ri5zQKsFiWKIHqAJF8cWsqXNIdFpgZy7HaAlaQvF4eGTr7Et1eovVS5XLDgfr5NXuDHkCIWsi
a2owKy0LGXNywW3ILF0XdyU2K+wp6GTAVbVX3Gcy8HoMjQGC0xG7zksiQ16rlhHjpalhQtDNmX8E
EqLXxC0WPNhJJXOVxLOT5JjVJE2yR9iVBBfhIyFm+C3vwZY7vbQFV8ibogvrPLCSeW9Iq6qUiCzw
lxzKx06ZaAvIPXfJKYfdNkf7XzxDEZx33TGHcYSdkPl3RkQwqpIjvQZpphU1htiwu4mODu/QwPJT
ehHgf6sEHEhqTQNWiTDd+thLBB20HONHnkdgUV6sY5l2jK0PUu/mK7VjtPhWcC7KgPgThFQS3IEE
ADkJLqEQP4Mk3hNyCR0Ct5zMJzfvpXumGFSgar5vuRtGONAwtnbl7fsm0hGTa2FycHT9EcHymYia
NlOsPaqVcIqwVR6rR6WCV5UGiCASCUEFUhBKMfctMMTPqBG+BJi8nUzSCpDJk5+qt0I1jFnmqBty
1yzyfkNqQZlJnVpunQGyiEORV1HYW6QTxG1UWAh819xabdAtOyzLcpUo01BUtanUax701tfCQtME
qwN0irNMEH/iSg3e+8LwJ6ohLoacl1VGq3NSWcmMrCmppk/HsC2ECZR4g6R/G6TxJJNFUIMmoGw9
bDmqJtnNByVtSdj66lSfmQKlaKYVN6mqJLKL5FemkgFjdmLtzEoHYFEA1S4DDJi9PvMUnbQ+cY7V
dsq55yii6y3inEmKkTQLzTDRnhiQEQuNFC5bS8Qjaodx3PjsHpGlTwKchxygpW0H/4Uan7TrVMLV
QYDXIvcZl6nk22Vqitjb1NHkrDSd0s5nQWLcmE/K1q2WSSvukDS7Y9WP7LHgkoNoQEbgpjLDRdIq
6HBSWp6qzITALOghYMrA6VhfBMMiVFGpzm0cEeWalixs40hADBiw2jI7zzEM6Czr9r2BsEmCDxjz
GJmR3VE7+lkzYZZLqVXDGSqYl9bVozHSYykOdGjranHE1xD7lHFZjW0hjokQCdGncysQTroFQDNn
8k/oXS0t66bN4AvRP4lVAVYN7RUlfvSYEEZV6kwiwlliz+EQDKiEd0cb6al6LHyCO31/2mh8xlof
UkPLYcTOX5wmfVlgnJTHhQwXqMsr6MTNGg0VKNcQaxrtbeJMrQOhv2yJgUsshIg5XtPdJeIIHt0f
YjebZ1kxQ3e6OaFcaHe8WJn5pB0jJ1u1KdFqCFg/QMscPaddF2UHfQKnwDiRxZcO0KsxRz2EM1Io
YU9KkPSKHnRn7bq33CMuNlJe09TLxgMTwCadfqz5G7XzlWWrRtfGKHXMBImLVBTZe1PDWO4sk56J
/+Uj5YjT7Mxk24XREU8Z/L0XLKXgjVkotYSVperBUcnmXfhG0LXKC5SemZmFD7kTvnzBntSRe8Vr
sDWJ8KEU0W8WjB+9CW50ngDrmwm0L9L80mH8aXXRUUexOqqlErhsPNhZ9r2Z6wjRI2GE74rU+W7N
+UYVe+wGNaeq1ESGVHnR2dXtfBxFmoTCCZia65z7tMTKThZuny6YPm7t1FhJSvMokVEwSPkcapA8
uGQUE3EWziBSFTyHf1IEcJGl31xzE+S0zlAAdre5GsKORDUaB0WxpLw7WUbtQNuFeojg6qolLyhJ
HyHtZiqY9j2FFqNY7SpPSE5JOqDPWi8/0XVPYTVPAw3LTM4ygJ+IbRToJ4uMlo2Gx+XceigIU5da
4hDUXuSsZSF1RPM/l5r+EAr+jG9PmGCh1tdWkcCvL3MX6OrVJ9sq0swDIwbQ9gjrZHYYksLKVN/7
grwCG8vURIwmjWkeyLOdNHG4S+B7WUx5R73neTMgwPRLJxlYXB/JRKLiOVd87cvKXtIMrRkS+aNU
kCPckDQTqMmoNZnECBYWNIAvmk9OCSglTPRO9rRqaro+9XVyA+aA2sKxWagHzQeyHfIpNQOCMcWk
XsSGnC3UDtY3o1nuY+ZPTo/oOoU1kMjUE36NTVPqwicjdXgrsnUzuoCeqai/6W2+iCo6AC6GcYOZ
jmiygXSGWJ97iUS9ylCv9NlXeGhNhhdWO0OyqZ4DqWKi3fivjlUdoUFTYTqIsAJ9pif00/TMKw4O
W+z3V2h/hEPGNDZwDLBegJ5gvtj2geGcfcCi5G4QLe/dJOhmiRBxOzoM5utiXSJ6HnsFAK4Ah8c9
U3elFZg3IDwwYXFkkVVevxlZnx+DxFTGTiMkm7o2yE8s6PC4fU84CBIEEarcRJdRonRBIMwLGOa+
Twc2U3Rh34tGROpsIQN/t81J76rRLLFk/2wMnyaVd6y3veCMv7RbMxm4fpu7dbT41SgdbN8OmsCV
UrsHWguxXkN2peW5jXs1uiem+1Vx08ceIu1vlIw+DGm+PYE4O8mdSe2tW7OA8EJ14Emydugh3pel
HhwkL7sUNXOBuLGOal72i64UgFJD+NPEsmYN6T9l86ST5rwWKe8j51FmGUnZfKpmpB1qx7yVklFK
oBvOK3XtBozl/La612VCxJHdW5C/ayLE5CIAv8mGZijpuI8Md5u4fQRq3RIa6vih8q5lY+0Tvwl+
QheMtYFulKE7e1JvlDDEvIhkCclpLoGR3RiGjJKERkgYS4wwWc0UKRKmVVvVtyChTpNCcE9FNe4C
2CGIuKWdLJJBXSKHwXlAwGhXENmpV+KRVR4xIl5fmTg1x1fkQ5IQIARL21lKaty8JJfIb26AXroT
zkFpSaF0hk7+tKnbz6GhF0dLSzHLazClNLfZenYJhMqyFlg2zU3gWthSirlIZNjTlTBU5472QXcw
Is0VIISTp+oM+gIJC6lwYHIeIPWhTGeEIm7SOPfHfqG+exY+I70xJoaUfDpemqwSHQ1IRQpUpUZ4
wHH6lmFIttbf/lM1CFDlUHjKrulNKvQl6wAMzSg4h0AjVg7tm3MdZK8wVdZl7wvb1nYxgkjZe5n0
0S7wfZwyWFmCNnR3UVPOqX/bbQnyuZO8Dp+cRyjDQqbA2DSZngDO52CKJ2qHajdfNZJRsI362kOV
AU3rXkUqb2amZJwOf/z+OtSNCYrnamek7CVKdFIiJzoJYmQSr4X737NzYkPagPQPxFpT4OkEwYaj
LjBOGkklTSi+Z6Sp+qmN+k9t/CmK73AOgv5W66T+xi3iGN8nmsFlkhN77uRf7/r812YE/yfDhv8n
5wgquE3rnzWHFgwWuj82hn7/O783hvRf6fkgjsSmbBjK97Tg5xxB0X41DFOSRI0+jyYyG/h7Y8j4
VZRNzTKNQf3x81t/bQxpv9LvNzRRkuXvbtK/NEf4T1MEjWdROFUass5vof+pLSSnRUEiveYQ4HFU
5haJtP3YfPuH6/H77OIfZxUmE5D/1H3SRQYioiKKsjHMP/44rDDAeNgu1GYUY+AaP0XtQKSUIU+D
NF0K+jOnCsCXQbYtzaf2vVffyYwy5blWz938kgB9pRLG5YULTH9L23NFYmx9FpwX4g3QTM0VbcFm
pNGW5vFJA8vKcKx6K7lZZMGHlq1sCeVpMwtpxKjUMxEVJiosW8ZhMAuyDnO2hGjrhNizM/05WR5J
b4zVNj1ECkbUg6Q+S+TwqbAPxYPWPEQ8Yr1EKomUzUva7EMN68HAAPIwy+lC2JA5entKpVrlB/J2
ClowJEQgUoNJC7hrPvNDYYrHU4vGaromg3tuu48w3MDUrHyodYsuR062z4uF1z5131h0mP0EqxgJ
Orgn3qVYbCcAw33hqtDLrlexPvXAwiC1qt9LgpLiMr4GAlHZaf6itaxjJKCjfYicK5OeaREtzABf
7dq3CM+eyoOTiWQrqYvXFN7YzfbI37xsxvAzJWQoJfFO27e1NpEIpWpmmmuQbBSNZrg2mGCefGwO
JeobJ/VGRfGei7voiRvx0s70efVVTeVVP6sn6Uafa+/WPt20D3fZjInxGcMHmnmzYBbN8jmC0MkX
nPapPSZQdTQ0yrnIG3kuz+ONvTWP6tx7uheZ2e1GeU9uwlnlG2TjjofHJtd3Vk3Zrefhsn0EN/Im
j9reX+KTn2bTdKJPzal2UA76Tt8pB2UJN2hczvwlSridukI3fQgv7qGZYuLYxctmKn4FO7wkF+cU
L9MNeMrhB2HfnpwTqSMHc27OmykU5GnL07akl6HxJAR7Jc4JMlpwG8ykZbQ2Nu2L82ZsBL5OpuK8
nmVTBMmjCUrlEWX02J3TqNhJh2xxJFmK/wERnisDj5yLQMgAP0bLZMzch/8Go5s2Gv4XQtWZu8Sp
M9f4tjIyNsGbtAzuE7kUgk0pRActC/DiQpEY01XTfPR7yKHihdNUMz+TyCevq89X8dlvYEGnbJ2j
6uacrHcauf5l2KpoU9FGJXdTHxVPGjyX7Fbc6HRY79Zj6OAipiKgBWgn0SZIkQfcNG6yUeFhr2XO
PXE/4BFIJMjuzC/3pfxol8aieRWvlHtP9eYt4g/yymC8R9PqFVFmi8kc//Mro8E0GKPv5zIwObon
MNapuD+jz0Afmy/1vX6T7so9P3dbbRNQ8FljgjOKY4E36S0i81Ac9W+og5x0tnQg5kD5QdQ3is/h
ni/LEkbkSF/qHwOGkjOUQN2ykOktkUJEhKQ4IluAUBP+EgdofOEEDKnuSuEZyW2iC5Z6M6U/EQVV
dSt+z+pTWZf7bGV+egYiQEAzc03FG7FQwUGvTNDF5Ae3pKHxspLX6DU4SmRpjKhfzCXn0HW77hd0
dz7jc3RMjsRL5WdRw188Eq+gmyW+3hfzcBYch4Argk9wsQYk1o8kJqyI+e7JazUPFsE6M8Z2uwjf
jRlenpv7Ee3SZbkhuRU5DilW9FZP5lO+8sMr58h19bkcqD+j4/dvVlxh18NZ7kWuV7QaooQ37axZ
uUthAUh0Vzaj4C6foC3zWWwfnKtuJj9FlMjWfycMY9zs8gNVPdoV/9HxudpWV2fl7vu7d1TW6b7a
xuf2TiNggjN7b70ClbZelaOzpN3MJYBzPYsnRHrywW3QVo3MbbcKwpGzkx7eKTqVB2udymMSuIEM
KGveyKMijSPKnAxhC67gBclb/O4YvFEEXstz+lJe9FWwY6Ew9uHGOLdYzioipMkJHXs3n7FYOHZ2
yc2/kIp74Pbe1ctsJa37N95+A9wHiQEM6+jZVcE6OKZn6x4tmlOxw5zIOhGcop2zEG/+SzedNXxs
hL2xnzSr7ii/Skttaby4n9WiuAdArl4suhdcS6QuTTd1iL7aF19QVJ2dsef/1Y9imm864npO6aXe
ZHzOqgyl7VSmObLrL2R0lXv4ityAGgnjzQJIAFbGl5DoNmc1KuYEPE1m0FXoDmzUlbcTV4QhL+Cw
FBFpWiOk/yS11+jPn/RTvS/7is6SVXEjLYULUyD95F6tFCYNkkuSmUYMOd0r6Lr+RVlmcKxGlKHS
S4bPc60cpBe+Q/PUu6tbZU/6l6kh+RpVX+XE2TlP68w/LPqQjKz35En0dnKLN5PuGK2ztQo72RlZ
L909B2mZEHJCk+6tWEuH+D3EB4pfyJmC9c9ApW15+GVHqmszzoURZjaQhJy4CURxrzToEDSP7XSa
X6M93OQdkrkVGCuDxCYSizbJRpyRJTEtx+K9ebNPw6sDCsewgTUzmaHLb8qDwfHOmoQQGO0FLTwi
CJG9MXM5WLR0xaML2BAn2zEZAJcdLWvDyc79Y6C5Wd5VINBRGevxuvKhqEAFxNVFx4y23NhnNOFv
DGA1uOah+Mubio3T37T2NhDuNFxSEPbmlRZmBhGBZgeEjyJYWc4TSgWqLGsPgLRh4rKpmU1QARgL
Y28fhzuMLCU7miY36aEQ1oVscEVc5J4/m3N1Zbt4XMdVwIn7YL27B0ongs8fYrAA9W8Vj7zlJF1O
QbouVRdRkkjE1jTRD8PSytpbQAMBxw+ABmjA1D8XV+1uvOV7bYGubvbKBOHUPIWH+8F6TtPQOw27
wRCPmU9Cgc/IQnlEz+RJM4+tQCIHiX83CIsX0SJbZSttkRyba/Ba5nPGUgXL1z3bIpU41mvzJX/L
31BQmxudf+yFNhX3ycO6hmvOy/CtqxfiMhGxVuUcLYS3IeyRwUe2UMJpf1KX6MkX0ZxU5dks3xs8
H9a9Zb0pqQoIWdj4G3cjndt9u5e32kU8GRft4t3tq3wUztIjXkY7Uqdm+GxmBSupOhan2oMxD9oM
zvnUiKREstd/tMSWjORpNC3gYI4IwGUBb9dcsyGh8MX0h33FZqhAAt+pvhOVtfBnnNTH8piQzIN/
GS6PQTjWTXm4F+XdPIZQRODadCP91bl5N+vMjdM+AEEQF2mgNTOXajRV3rOb9i53vEXoUIiHGcUy
t9Twb2Sg5KYJgr2Busy7ech0iFNEORGypEjvwtk+pktvoU7BBZ7rs7gtzxBJ9mwk1+hqvjAi8z7z
O4zMqgU5MfPtiXkYVuJmPooWE2dtr4JT8RTeY8qf6MmzB09sqKg7KYKe+lE9Uu4kXzwbHdTsS6IY
y26UDMZDeHc/MBXjTip21S5bGevkOIuOyp2t784iDXnJeZXeis+UO2Gecu2lTX5pntlOeFiP4hlf
euyuVJEsiST+neMNrwofB9h0k0keIjxjTCfWiaY91mryGL+4lqzoMTng4YzhMyRDfi3ljNYXui3l
ZbHJojkXKKzG/JDdTfFccIMaBCLWiFVH1UlDRIKCkxBScYi+BBVk+0P1IXjkRa3dGnbVyvbWnFlI
RIOlPvYaWtjMHmYxvq1qSiAi7jjuWT7r3cLD8gQZ/um+cZUFyOLfRQkzBR5dvXprwifVJ31Q/UkC
5Ep7G4KD3vzvzwV7mjhY9v4Xe+ex47raped78ZwN5jBlUFYpVlBNiFIF5px5A74w35gfnr8H3Q17
4JkBG2fjYMcqSfzCWu96AwoAHFJxL7THe/OCH9F1/GA+FNoFtlBYI3wmfxOGjUB+NesOoSgnG9eL
zdI1/vUWMX9GebgEFTC/ig90K5zvOMzjLIramEGyY5or1LHxbw/a/x3eCa75yGbeMt9yvgPYLy7h
8/IRDV8MNtnaDBRA1TKnwyLgq1/uWvYC72/cG1flOj3IAKKjmxg5DBzP9vRA0dKQDUL+GecLGSaF
Kxmc46faXLXS8hexNkNJIPaexhGPbKVZ0kCRocE4wAFwbhBS28ZzuMpv1Ut+JnVQvQR/+Te+tAy2
egR+nHqUEuzUxu592889mKPJvrsYpq0ixCXhRHC0dnmdDI7ZsxgDtw3jGKb2NobNuBQslSfn3jd+
BPEApdWGVMbknsUxwLyGpaMQ+LGcrRx1HLKoiuIf8w9C1EeLWyVqr4CAIoWG0+kYZiUOE/Tp2F1b
AgFAut/qO1lr1NGyCZncpcie3rqX+lR88t3ZCcmv/oDE3CD5IHroxOT9C+gdbvcPC7SF2aayzhAK
O1wN/OgVJ/oa/rhtBAWLsSX4NL2DnjFiorxpsB3HzRFiwSePW/uRqEIsVuDD0TQ3/cQZALM3jDWC
J8Fjic11i3USP1RmrZWDc58ZOsXXvMI2cyZckNHpvfvq7xAqCGs6UiOakBPs0EXGyNNh1fJ0hPea
akj7bv4qSgs6lj84WwMrUnY4jzicOLHIVu1A20nTfWNy3/bcAeu8cdPGnbvdYnNIWfbTvCSb7khB
R2W3jN9UDiaOQexoIeDajMVajo7f4BPPRT5oiiAyzRbBdelybTGPjLBUYBpDSne/Mnsmm24ecaej
LGAotjzxhdZRuiwJakV+wuJi6N8Fv8KVM5w/5P2woskctSiCZSotD/iWkosLa4xWgXmwIo3cFe4F
dACbbHSY0w6MCH9VBu0dVDOMJVe4z/FhsaaY0eBHSVBjRy7CP11AR1l8nb7in38aqWlJVWc2jNUB
VLmEXTzaGT295uCC1A4OwhdwRNJESTu34nVO0iGFGXH0HFCJ6/crqMIoYQWUvoITicwuvRGvm9mt
C3g6Tqw7ReOIhh1ADbiVHwygak5V9gpPhOxbiJMWR8ESlCx/IbcZf0K4oMiHeC/mjjxUTNIYKMD2
Uxm7fDKAE0e7P00v/Z0DAXfaA2bBVPtFdu5eM1Rkpmfk23A6pHSkBjYvO0L9yItlj2OFWA3MbTxi
E0XE+WheLLv9Ey4dN95XSblAlCwDgc989JozFgkIh1zQhuiHvHpiiyYuuE/lqFz1R/LL/iWTcaH4
M2sirJOji/ObXDWNTtKRPjmC1PP4pKpR2Iegxb8MHfnkRaK7L9VueCnP7FeoJgTo0qv6WEHduejZ
2PDqOSq5OzhRCb5cLgrdVRKgfza/Hfw1C8+bCDivlW+B5KWxuzB9vqVvPk62KFY15NOO9/gDNged
G4mWc+KEhGngKJHbnEG8oAa7O3gtHRYSy9EnZbb6w9SX5FRKnOl7ZBUgPOnWhnTpplXFgcOeTB3S
oJjRKp/dQz7XdDk4p4R2eSsu0Z7m/bvj9h0/6CCEj/QR7Ft6lWJckpWtZ/fp0xgJHLvQmTxZXX6X
M4/lz/2mKBuk5SmYFmKufKPqh9jfk42K8+CyvT/D7/muHPKfFg86ykqLPFcX7RUEeAkaJyFuHfwK
h0aKE0c2KGyZKDpIQug1WoUGGnswBsvLeq6eLEbkSYyzJQfeRj46MlaWdNbP+hOTm+bG4CcgExmM
RrSNh3QeTzyA5G251Lh6Ppbm5t69DC/xt6na6IbZZPqvCH7yne2kTbsXH0pgc4lQz3DnZr9Leys9
abyLS7Zj6BYu0CJ8LqCUy/Q536U7WdjDNf6u6LoL6Or0wiya6jc8Rcf0Kf90j3SP7c/FOAJLMu/I
Clu/mbfhW1hCvKA+ORiD88DCN+NTPGESlv7xjNSb8Er1+m28ghFe9TMuJJvmWJ6Gdeapr8m+vmuh
l/Zry55QamKXljkuXZJSb4mixm9vVSU70feSP5MLi9OcqL14l42IUnFkX07T4MXc8cV2CHkRa9cY
MdoUoTjl4CvQqW5D8LbqKr4TERJIBYO9D4rGY7Qf6BrintrNNBxX17mIXODRsN4285aHyL0CZ4j6
UoUZF7JIXfmPn/YAS8vfcpXAq3gHhsPgC04ZDZViKwTXNkhTLzS5CgqWV+WUUQMKp+TabgeuC6Z2
SnoEMiEqZSLGmvudvjW8dUeC4vC6/VDB17i8oB40L+KxO5Y3ai86E85WcBzrCaZz1f6p0Lg2Bmrx
3lH/+I+6eXbYdi2OmqzEhXjMQbFk2McPihas64er8O7rDiUAEjsZdvYbp5b8Nr0J37RpSxiFZI/f
XH2UkGpDawy/kLKKLhOEiLPoFtM40Ljx6pbvc9cOoEtcSZx0EKDITgQLMrpzsR43prBcigZd9kBX
Y7w3l3nLuxPfhI/iC/yB76de6D3cZgNjKoYKZ+v85as02NlzWegEgU674NqSZP42IJ3/aH9gC+0C
0auuSN+BPhha3aJL+z6xJpVPkyIQTzCeQWDHXJQ0tXaMBK51OXsBtsA0yePuXKodBbIY9c+/alq2
mb7cgyjx1Yd4Dp/Tj0WWdOgsGT5U1ao3KQ6G+8x8C80jWg4eAHRsZrhgzfWfdBFv6k/+hEO5rDeB
xDmkWQtABwqWoV/jXqYGgkvUOOw7PvpadOVfLhEqK37F4TOEG6x1OZUbjiduQ9xl96v4LH1w6tbf
Kp+tukanSQAyOb/sgBAfOup+jpOO8T1LHFSBfowkD2q0Bce/UCKHIAajHd7Mhw9+AYVGWpmwqTj9
CQlQ4RDY/j347d8TKheuNbSeJK5ryODs6DV/T99rMis76CWIFJ2iw0iFyIZt/qd9GmBmcCtysBhb
pGjiIRu8QiIaEGDZlCGKtk5KEihJG1/OTCl2OnLUSHSa3DJ1+XRBT2lrMR/pPaoYhdOYS5O7J/9B
1IzLk0VzxZvhN5Xe6XWPp8+V+k/9x91EeVcuNgyUtC4FJI13sMcNniKJAw+EC6USK118LW+AnfV7
9xCVZWHkE6Q5LmNODhx8EXHiTeL6j+K3eS0uqgeB4dzefU6bZqFTpHfpY/yGE4ecSn6RcbbmFZbe
+GDCDk8KIcHSWaGEYjBPDixNJ3e3bBOzTZPPhqPuZscxW+5/4o/xVj+Gz+EF/PHszh/FXxY65kg1
CpIzDw6eDwSRGgNKL1iRaNCf6I9haUZwVR7WXUGHRz3hJrNDfVvlXvwDvkzIfCY6Ve7yvPvb9Av0
Gd7Kd/Es/6gPCj62XwAlVCIwxiVBlIKRBJzUWvnxW6K9IzGLTA/cWJG8uVrjVpipL2O1BoHV3usT
10L8Ld3VyIkfYNFD5FBQF0ufS7FEf1t/yKUDxdfASefSL59JRS5kaWfk0nGg8VKoUuHv8dm9k0rO
e9Lf9Xd+Kdypr2lLaeZ5OzxqE17IFzVHxEND38dHBqiu87FCU/R0qnguWJn8OCf7AxagndPB5zEp
g+0WegA/8R0+mULbD7EJLyV4qPwDxU2uxVf2Jl7gfj6dgDYGc8bRTgQcuFYdXR482HypAkH3sj04
AzJU7GfWWbOi4kHPGf9MX/OdA3I6Zpfpl6IVFL7mgOF3MJ4SHGrYnh7pdxgpbzA7sfOH+sZjWTyH
U+pi2x3+ijf2L8U+nxX20+VHGNmUm4G05pClKyHTEAuFycNMDClORw092pg6DoEtX6UH1FPfYW4E
L7pd6lts5mbSvmFtYiBFMAcrwpki+yArSxkUsEIUZyL7E2UgOFlnw8DiJJOwmGXl2wqLH4cSTl3Y
x0gcR3eg2F2RM3gRztaj4Wh64pMXIUnGAkmg48effjsqyq7upkMP2WwkI/PJuhg+cd9Iwq2EozA1
k+iKr+NNfxO/wh9ruUOqv+iPGyN5Qjriy7EQAuivvxNr+as4qzw09scu3qNhvQjb6j14N195ssEX
Fz2wxvAHKt9usyv30niXPVaf8FH+5I/5zkgjZVFqh+HKePM5YY0Ejj4/WeyE0cOHrfFNxVMfBinF
GsmKzCy46GmKqsAxrJX6i19866/zs4xxGi0kmY5gCNMr/SooVfo07+OVejMELeAFTSu53qjf7Vuo
r0ao0KIjMUipSKeHF+XEg9eBQheHmB6GzKNfp1pVW22nnzgr69oer92DU68DFFFuFJQyjWx8l/sN
7RjzhAblC1OT1lnlDy7Fut1wsA2QYb6oJdN0xbKnoaa64zCbQEEIBeE9FFsWH+Fao7EznsK7/pUq
rmJusFimHY4wbkJvysPXbP+XG1t6APCqhq3R1BcOjIsaB2McA+o1ZmY0RBnvh0OHgZ9iC/v4AK7E
UO/c4JxgeRQJGB70dHLll5XcU9IMMuSokHJ4ITkjmfIQZzg8OJQxYnvSKI0VOE0uYc3qLf6qAboX
vM6Gm7co5iM3iNYNgrrgDgGpa7a4PHXpyhG/ydb9m07yj/9DqRDeqldpn1HJ4TSsv1GtxA/21mrk
GuA4yNfV4jVv1/WmFci9olFd+jaNKSC+3HhmeeF8o+HQ+PQYvXzScdCIWgYhu4An73W9JssLQj4Y
C9UB5LXRWM3UkYozrPDPxIAZw7dCtv3vPPfa8VUSvCG6xoInfk+n9B33dZHuBqMqiHfYDyd7CjJG
37LwVqQe497yB++zsv3IKocK0ZBweMP78VjVK9M6/wPTrYP4FjxVGLzMIYK/9rv94P3wNkJk0zv6
TfG1+KQ0jVjOUuNzhJhHDtXM8o/oqhCE5OovIv5bJOC9WpfaFRrVp2DCFzernJaMUkTQ5I2EVWP6
ENhpwd5ESNYv51WbH80Ao6kbMUlYeX4Wn9oh/cnvfnmOlItpcgwRnH2MXnJqeorv1txAiBO+y58Y
IG+HEyrBUwsGgB30unAMGyA50bYNPsuZOrktCYZWs9PyUxwCyg2mAxj+E+37U3mafqmJGC+qdPGc
ahwPmBQg8E1wzHfAGHtS25OfXPHm3GZg44pfjFdB0fPQy4pfE4E0s6X6J/7muK10cl+/9EHayTlx
LYxBCr7FLfNyyGHmvQsepnLq0Cxjkc94g4tJ8jeYThg/fezJ+YYfxlk4xxfsirOV4Ct7wLLB0InM
Y+gmiyed9aQTi+5qQGHaISve6/Ye5TdoV3RSr7p5FnJgOIrtCsyU6aLdGNw5LyquftkX+T+4Zjjy
NcJoloaZFcrsQKXWRBTemQ7gtGm+J5RSBU4xfIX8zQzfO93VjZda3GOR3SAWSkUg7W+uAj7UcgIy
lDy2sfUTvJPgIPueWDO8ngBbMGAIvL5dy9o+hJrvwwTfDHyulNLoRAvRrX91f7m93trhIQJDDFus
BCpt24H0yEgIcPLhaudeG83ZqVQdDaS51LsMVFWD1gkEpboD0plfbHyrE2CIkoC+lbJLfhpw/iPH
mOfxo0prI2SyTbedgU7QxUDCphJfBlfRuxyuYEZ/mfGl7DdV99v7fzBeXKlnHLf3qfzz+Iyz17qc
fSwqr3E3KMd6+qjyDfeHeGd44wfDF8kPzNayazBfA30nZF99/lUZFyDeRuC4ExrGE/W2K85aeQyN
DRRl2nNuPd+mvZU49khZxHQTk8Pn0goB2fZrrSGPDTA4h/ex0w4ydeIew2VSS6DJknVoUPG4Gloq
8yLLK1/atvUpnvdagOTmOLEo8GiU9dWikeXCimyaVw48JESkPdzi6mOq9xlWpNFJaE6S8m5gHh1+
JwPfZixtybrG/qbC48hwF+jA2KaKIynM45yIMJm34mq+UXSABMfTtzx/9KBbv90VPkt27d7AJa3A
i2YoHuCTNLGgZhRkPshTDEd0T/w8/rcJjiYpAwDHncg4HMkXBbFeEchm9Xyu7DIkmsqW2g0fdIv1
N641fxMwQBPWPB6pPYXD1sy3Uk/O6GrRACTYKvcnY1/eOFPMAicDRxIXtJtrja67+TWeADzgSibz
wl3Xu3v113wrWcNf+bm8V1/VF5IgwjKhoJjHhacxkRjr4Jmq3dMP3BplB1EB4wwQE8tfDRfwE52x
t380TsGLiGUGPN8LF5G8hgSzjLHqFbjDXn9V7jhvHxD2uoIbEeXu1JAAd/0RMQEhrNlNfgckzOC4
4ioLoHk2zhtqHnaK9ohfwYMBEgWq5tPku9a545Qw7sWeifEHqt5t8FIeGPYwc5IYOoh/pgE64TJJ
3x0rFvybf9ROeEbvxnP03ur1hkhw7PhW5p+M6oF3+0eRq62qq0QD82MyHYLyBBVB+igxkAEbtuHv
sA6nBVVoudOoCBn8ftOH0/ABc4glV63L3a7caEmUO8R1HQsHPHoquaYhzxv6ERHZNz0ZNc8K2Ifm
jNM2jFbkupkM4Igjm1xEbul4YF4TQ/N4yBhw7ZnbvpjbCGz23d9Gr9l6tHF64gycXazm2Ma9O8G2
Abpy6S0dhZK52HD/bhaKTrMzlon5XthjtbLqHJJD+BsLCad1DZsF4MUMynCbZAYPhReu0+AxIfUW
ilDnWTb8e7uyn09qWge2vkMgpKe7iA5cphMOZZkNuGG3Noo/fpbaZzjajnpHr7IxvHxjHgxP85Z/
Qn2+CY7RMVn3G3PLXOufjlS4Brt4FbvA+OomPxGlcpuAz08LuEVk6LpbL+U7OOQ+81Jiu+yOyZux
4XcM0fVh3KzAlFbhCWbBsCBKPlirdeXrxwjRba6Cl/5dSo9AOnx+IaNC+meQdRAHml/ZOPDL5Jc/
bUr4409eU/IbrihMFxLIuOFp8YP93e6jX37pLd3Z1NOQ848hxltiv7WG5GdOTmlprAh14qEWhEL9
thsdtw61+MPXgC+iLogATPQCyIhqmkAHlvJKHE8ipi198JZb2yBT6R+/UK/bs/5KqDXnfZMSGthl
a19GSwEnXP2IStUma/PShzURCj1fRbkPVuI0FvhnddPp4ev8zZoF3PmvojxfWgyTI0rmSb8ZAxyJ
IYleZHpSkf64B4nxJ92FCPxRACZ0IyWkSaKKb+1klPU01B1z7MyN2ohabJNSkKBVUbQ3n2EsHohr
oyTsoj8rkXwZurJcRmZTRXc857j/EdSp2KPlZwQeh68dUyEqCzXeB8m+aF1zgLV41Jv7zLMParrs
lVmcsFmVi22pn4lXtbMe9yXxTxhOXfhaAZurgZOUV6zAf/A++jVjrDzxIOlvI3Rs8Gfg6IFW2rec
NuwIyQKBLJ4RuBhBiKYtnIRnxqPFxX1flsUt1IabgGODcBXVFxMPUASh+bXuf9tnwcgfSPWGZA8j
t6OalOhV3kf9GHZ7vqlb19lry40gpMImJUeI2nKaEPFA72gVzCs1ZrzUILnB8b5Px7M5r0kkGHPS
2Qx6RqXrVotbWyEVg82TMZ+KFMs4ya6kvCLt66AowMyT9lIQChmG4yoKtDv0eaOkObyO9LA+CaSV
fFTS+kUcrlJBQJ68UoF0rAm+n2zXMDqa8NoEXhrEK7GZcKIe4QfVzKRoDMWIMy/1ilg8mKgsVYFm
ltrPB+JOIg6j1s2CLfBFQfxisO647HLjW5fX0qHjPlkmzYAVZbEJmLG82tDX3+S/bC6W3Fp7xssj
6w7EF250mCkR9VYT7Jh/aELkRZ81VQmjRJHz5JrgZdMukfag7O28yuKfLlA8I6TOz44EwiGdFmyN
4IQa5ONAImUsrtPmL1jr2+yY7OKkehmOYAoSnx0ZxobbVpdgyUAR8dpc6tMgeY8t0yPXPvyRK80b
UDMLKg+ViXC699+q+qWuH21yxYpz3TvySWY8Mu70c3JRGO6O9+xFu0XWeSpuY62vYgZzDJOtDmM3
DDOppAgh2JWonkEiNenUwDy1mDdZvnjXBxn0Zx2bT7mBsjV7eJgzlZMoHj6E+NX4mN76vHTk3PMt
wwO+4cotY1CgWLxSmw8AYUb8ha+Ghi17TYHZKG6dSI9CzW8dnxsegr+lcEzvWX9IzWrbKnAW4LVi
MXEwTaQzGSmGYwbww0TYNLSjMM+vSf2lElpgQlIMSZmwUHNpgjfJEDsG4NxWCrdmYu6zKN4SWHaK
deTalgRpRIKQEDI4kMZ1LryZ5XqB4vEUUk6I6GiPkY/NZ5l1UoKsEqp8QGrHkGHmxg1KO6SoXJxP
j8108cdtC5KKK3XEgVkfx2Y76qdJuw8EqPPR5SSkFo5YvYX1xQJuHID3fa9Qidtbw4lQ5D+JAyOX
DzVzlnrlEhrA1SvFr/2ysShB8zUnnjW325ic5ensT8cWP1jpEOdXQuzLda5c5XQTchKjVGsVTykw
+OB2pMqMjdc6eU1lya27D5zfmqvE1Wz1H6F+zeLtrOCki2c3AtlNT3+p4K2JMcxOBCq1qnsunev0
E4trdI8XOTj2Uugku7x/EcR/nkyi3IXyKENu7K9qsq1KOpT6LRdeB2Js/QrQoX5Jre3K9cXHYlge
ekmzSiB9BB64Yidu0+YiWU/QM0n3VhZ+2+ofBObSf7biuy6eAihL7SoFN4VfOX/n0ALNz5AjMlup
Tg9rz9/mtVfSHlSrQT4WhQf+LBerccI6zMUYj55/Htx1JcAFX6nFYTRXmgHK4vE3AOpXE7Uhp/LY
vOM3CvL8XfoPfoEi3ZZ0IsaPoQAF+8sodlOPLZwz/rALw3xlqUv/L8s7AqyXi2zE+BQzOSKz9z3o
3XgfDc6jas1L84PNSDXN6Ht2me0uJRxWJDzTJveGZBMIXgbf8qG8N6+N9uILG6V6t9R1X63hiqFX
WrgFaXRtG89dNi42lAzz3KA8TAW9w14XNgVhpwgBY3fVlSt1xO/rlJR7lV0gHoP2IJivAc1Hrv4Z
yac6n0aV1X725UdjIET1WAVWtx66A+a+4+KEQmTfoTL3HGcIWCA6COo17dZwiESSVOR1xdea4HRI
eMRoK8hBmclg2q4f4F18/xlgP3KZC02+12g7kWQQlG/ywTjh8gDkAABlhr/SRk9eeoS8wC5QI6f1
xOVWO1KDUm1Lc9yoOD9+Kf53Seqase6bjyHehlCFYg/KI82aHe3ReIMIZtMdiJlHYz3lLz4qcE0x
IdjijJmDZKxHCJZg8X21gVlNkPfg1YoHWZ+pVYwzbbxRrNdQ80bSCd4nHeWww9PgaJum0xx8KeY6
tLYhCq7+gI8E/m+z5fJkYDFAS+CzdvlMwDx6ax2FRwvSsQM6XG8gjFB0V78yFP07wWnVfMrCIzP+
NHJXBjiUtgIzEmdnbLzFtX+6yoXn+4ck3TBboHYXL5nxkNFl/qJy4KxbTtveWjDo5AVODTzUlvxY
PCfWer1qTPzSTz3W9zWH0h4tFGzQplweLtQhhIJRsJoImoPdMeLsin/XqsDiXNxEuceYuG6ZFu3o
l6Uct3/8sfkIzqwbGtu5PEk9yX640Xk0tCDefnKj+AiHZRAPok7VZT1Rg/IgBAjO6KhDTxYJ8dt3
PusV2CY50mAMcOZ+mNnB4Ua8O8AUlhfYepo8CxwBDpl1JPoxFlZctLzrmfLSYl5tp844MMdew7Ne
MLAlg9RFcSVF8A5X2AhA64GfqanEGruwrrX99Mpnw/aAPcL4mRFMBtvUsJm/jv4WrJyxhgmj1HgC
uLPqExPZsq1D5w5vmXiSLFv4ToGEShdkcKbFfO/P2hMjPZoWH5oZ9x8DDt9lDy4z/dhZWpsJXwus
N1ZJ68GlDp94KkFJt0ovLV1eDfCxhUseXPFN1658pqXAcMYZN3hMpXBTWwoLoFM///O1DwYCFQeC
vvfZlSGX+06V19m4rFsIHRn9lv+yDMeoG+BtgQPqy0I0VGfMlnYcbiKOXH2ILO6QV16mnfX8MCaX
uuTgXFntCwaw9c1/KNpfUTh2mzjRXsaXhVbm2X+P+nmQCNJwSbsBYUAZxyvYZbZrYsK1JpBVA0sz
PKnbFHtyZkR1wsvRED4WjdVDCnim+BSLr416I/E1xWkgBJJe/ie1rJnIGPJtL7bjNTLGjdqW+G4J
MrfHEG1bn0ACvkB5nMO2PIpG1uyUKty10lRfevOhZoN0xTUZzqicT6vQosJSrZkglFKfTrofdcd/
/hQtogHeLrEmtMLY/fM/2RL0naJzEcd5PblyjRbHTvzNJPQlQiSA7X/+RkhwojuSwuwYY/xE2dv/
zqnqpEpUP1US4iBU4HhtJUOz6ccEBVDRRWe5ZeLlV5+zYWLGOMDkGLOfQCa+Bt/btxZ5doX1I5oI
eVtHJeCiWV1wz3sbEiZPKH0peZgzFVZ6VVWQ96lSDl1eoY3AMNSc0ayMbcbaodIMl5ZigkylBwHT
g/AtsJp9pljzKe/jd7MypEOGvlkTpvSNfo1yucvGjUWqVjPq4V0cR0+XQtNrzEs/lcLBFIUedxLL
QZDJPC5grpwa6mkUhHPdGtDu+gIJTs0tPhWFW9Nn7QcjuqdGMjlV3ZFL7FtHBQ499piQ3SDwxkw7
sfGE/IcKC+sGCD+V/E2KIz2jER1xcvOW38j74J2ws2kVFxIOaMbIDUmOjQ1wMrZ3fBZCyD4AJBGc
SgzQAGZxr8eeGSddNhqJ86qiv+PXmDpJ0DxrxkqCEqRuSc0WGuBTahajoDXGS1+gRiDrOOl6ygZC
XEyTU1msPFzY0SNEJeEjc3WdwiuebYDxKPA9DWO8ox+SAD+KpIub5sLNwsWigi45TTyGuJBlV8mH
daAT8DwnowRqh1NLOwgwjgD2SR6ipDQWHlWZ3lhFpOrkPXIRdOWZwom9BGviq8m0p8Lppe84IkX/
3dRAXCNpIZXeLSzzm6CrPZ7+JgDfFRLomz1ZoCkKHUtGDUEqnzOUC4xUD4sxd//FcDwLKRaZlEVN
DOFgfk6EEdh+n/BkBeGXrjSRje+MKrC2mLBjPVvKwIaGz7AH1+ajL0svUzEdwpaSXatnbnD1DUdE
/K1naSGSA4Pl8g+zLt2u2eN5pH2JhOh6UpEetekLbfOmbeDNWSIyIDVeIfd+NaWlrg8Miml1/N7M
kF7NdoTYleJt0YpSs5JSKmt6uRHVV1iSoRr1zSpUmNDARx3Bg80mImzgHyY+zqGBaL6Ws2Ktw0If
X+ZG0gABS2KbdRyUzZkWqdqNSlasDI1D2or7Y1eKHQcmphMxIkJzgjlYTE34YvogySPVIIZI3K8k
W+K4zlnkL+apftmfOI/2ol5a9FM/ioXqu8xylD1YAow6c1bVEkAX4OskMbeQBk1e8rGF4fDI9RB1
iIjooMRaqFCADHoiOsShYcgh1p0XjVRTU6Vf/7/Ba/v/mMHr/5Waaw2BM/Z5GN3+b7xb/8d//8LN
KflKf/+z8Prf/+G/hNcyhqv48FmmwrmJ1ZCBx9+/hNey9m+6buiaKMtIsk0F171/N+RTxX8zdMmy
DP7EEv+z7tr6N/xcLdW0sAIVsXjV/k8M+ST5vyqvVQWjbgvDQL6Zwqsz/tt/8m/NQzzgTfyCuZMg
KonMoWO9zLxw8M96NcOtMUJvqoHFubwh0nTMDwfflYR09c9vDHIMzdTAc8UfyUkH6tlknIZbjDgf
GM3T/nQ5dsR+f5A0NNM6GpQIqlfRix+i4TO97RO4ObAnkgmgb7TISxcidMd8w8ICDsA8ZHaFcCIR
KoXSNg9/2B/0dhaEGFPLF3PE9TxLBhjyPoeLGXNVFJUM0J2RJxgWOLto30qqwsXvlGMUyCczHy9y
ulOUGrUy1VrO7DCqAhyVU5QOOfznmazfLIRu1UGZbcxg14YDdC4FiLXsRs/smqev1t9jg5dyjE1U
M+gvgcW8lwG1MsN5abphdAmF3WmiefbVIXH/eXFZZhTMvh7i4rWl+CRJzrWH9ZrliWK8CSWUcrjg
Wm4XNp5YUeQJFWWzbO36OhPWeTA9Cil9dENKX5IMMhN0QfQibB0RodMCkQxV487idPiFvtZluRKm
WVlF0OwSgpCsVl9jO04929Be+ypkeStBbCKZEaQhgUIgxPmN4gkjLN1JRmQf6hz2rhJGkLvxeEo/
cyv+k8PqUvV4R/+HbfO/kOYrxn/1haRW1lUTab6G1ySBGey7/2gjXOGQWuNx3DuJgCo2JZApIVKJ
7ooJTZnOBxzgHpYRdJ4ww2eZoncrLXblhPG6KiTWygAArjVpGxSw/VIyiEIhrl+6ULtICdYi4sRS
0ioZN/IJTT99SlSUI6mBw3bChqgVrDu+FWBSRje5WdW9l5jr42rIiDCDPYgpkS0tGVcTUsZ81gVn
0ENCRwDh0wmiIFar66iDflWpxkubo4iTGRf7o1y7UWnuksHcTxP4k9BC+a2nvMHa3/DiAj9VnRLd
ibXuIMz8dirIF6kdEWNT97RkEu2rsdXcNq9/BsX6VsI62CUTY19S0BA6kR+oRtJaWnYUuawraw40
TDtC3F9GabGq/2kSI6R+MV4FDSKM3NAyodmH6Ux1KrY/qth4hVEvPLyC2BAS053YImVKSN1oGKRz
Eo+YhsFhTPTKM9Nob3W0nHiIvopau04YtBsQX3TjNQmYYudiQrdRHpu0Q2hRwrcXsDqeuvrT0hG+
J/pvI7TrEoMYTxioj1R4J4zUMEnK9n4dBJ4VMaPJ9GXkn9mBwBRgkokoRQMXzXCFNWLG3Syij04k
+TUuaT6m0TrLMrqgEtc8XwoZKsr8L21oywcpIZ0s2yRNY21nOVnHepqSYSOiFOchojUkFzWg8I+B
KfXGSNdBEz9x0BLXJfh+ueSS4UqlSdX1n58TGvMwh062I/L2iPtNgkcfffn9sLBR8WsPBKX34sAI
gPPy65z1CKM1pAOtbPwoKhRIQY/P6lCB+QfY5yQhtAERk3dQze4klPmpjGsf5nQG2yWDxh9jucyO
By0RoZZZYiJ4RLF0O2353z8/E3W59QZVn/eqRqQI3Lxo1m6FwDkT99X4khUxzZBisjCrxUpZj0vs
xS5xoJ1rDWutsE+QdLbPyC/gLMlMQBtrhmhj9B77jqmNEC99GNwbGgNIdAQnOHXhU5InOfeF9h0K
4Z6YcdS+81Rs84uO+MEQE2mTSzUHaEyefBn3ET6T8a1TDEaitPCCDiaFwQMEQEzSAsG/jTLco/ib
qMWFYqvp7mhMO2KqardKMjCd5WhXGjBOQ/ZP2NczcI3MxCvp17Gv8uHBy+wrvfwysDq2eUI0S7AF
yXF0IRF3jaw6TbIE7/g9m02EojfMs5uIPlJc6BXloG+FCGuLrO9f24pCP8A2dDW3sBKqrt3NjXLI
DpYxsIQMYgOw2D1zSTKiSVmavoUmeJzYRCXBfN7ArbEyLJZtBKqozxxCuUYI5UbSp2GPv5g3+Yza
hv/J3nnlyK6lV3pELNBukq/hGN6lzxciLb3d9JPp0fS8+uOpUpd0JZSg525cIHCPj8wguX+z1rcg
gCwjLb/DcGddnWbNwW0cksZC9tK9/axU5pfR8xkFuvY59m196t2LGftYyEjCkCAvCJLE+JDDNMS4
ZTfrKUbdYZ2HFrijr44W9qJ0CaaS2XTLvObPT4kUEUXVJe5yiIB8zOeOGyLbioNdNHQtZg+LCVVN
nEmUYDOx5Qp+t4MuWb6rUeLZGUHxFYNV32IP6SBbCuck1h66hal96vX0RGrtuikHTK1RRjawpe85
iJFgWS2KtHoqNhbZuXk1ncly/A0JSAtS5aEXGpr/ZNDR3CcDKhyBH6vhwTO/BA1O/NTXl63feqGo
022k9S86+Uy03cY5qEhkBD+mzmTCn9BxcK23rB6SQv9OzOrQwZ5f65HAYpeZyqy7Sted0nzrcfHb
Jqb0QBbOWbpni0YPtOTRnYG6Sdw9hYl1T8aqWvzro06jqvsPwPz5pLMs1YZOY7oqV+J/POnkJCSt
c9Yti9h86Arti5SNnBuIoI/5X6vU5N0nJ1UM4dpNePJF9a3Mqsd//S4s9b94F66j0q4Jm5P3r++i
D33DyFIHLuRcMwgefLqKBSppNR4LCtLfRFi3UDAOABxFhy1KPJUhViE5IVoczxDLN73TQ3pUrpHb
p9QIRDsycQWSOnLVMPkr5uOAqtBB58kABtOAG4T1Uh20o5/1uyZWf2rfPmRshGuibPFkadcMd0A6
wA/sq3lIY8952wxzpZN89uW0SQpRbRiDr6oUztuomzwEynFF3h9P5WI4u4n1nqoINoLc3P0337H/
BA/ig6M8BlBkuC4fnvoXRlHiR2ZhBIhORx5Fy5om3ojno9aYesLDUUHOP50VxqzuwRfnN9o2Vjsi
boNmW0cqAuE8VZckm2uL5yhFhg0GVyNMigKwNDqNWUA+R18KQn0ny/tTHVsg8BG4uy+9TbpI6Bfb
XG3WuTTeywETgGrrv2miEO8WrYxePGgh2z2zlOqCt98uYEPOqUH8CaMnuabjSTEl1pFQFAZHqSRj
ZQiOwLt2JATLI++A5b1NUAplic831NTRaPmOtR/F8BQb9U9CFKIFwxGvYTdswgzDdlf1kOorxjIO
fAuTB6UbYJsKBfm6M/BTzYCqIsy0XTxzU3oPM7Zamj+Pzh1zPSSsPRJdqQ5TUCKHsl2mLpQGx3ys
Ek+ovX4xgWEDhNQwkJMfs+DbswWBXe+KjnbADBvO6azsD39efM7cTUceFQY6O1tTVSlen7vBS53y
uCIKzD46efE2pYbmDXaFU5+VgCRGFI9CqaensYFyPYVfXN/hMQvU4iFCqKhr0eANBtZVbQ7ns30m
9WVsW0snCPpDqNpinxvnIkzTczW/hGI8c1JKwHA8o+usfxh9S6I9p5jPelAFpcX2uSrJqR2tMT1q
BJYiEavHR1W55rKZsyia5y7uMMBzC0F69pvnIlHktkHzsPrzq1R0+MytxKvCGk2bDIZXaeQrSNVi
P2SKRSLEgAE2UUkXtZF2ypqnYDa4LJHtJjlzeLIDlUhBpFEmZzjOQLKjClOYg4uR6iZ+EUWPD5nG
g4TyWRbbNSzEATkeiJrHGGmSRJhI/92Bany0E9lDjCYryypYzbWRETwbBEUtlMlny9VYzkm2CjHL
WcaOJkte6zCLXsr65sgJhqic3k+2Y8vHRk7dU4x7iBofc11uuudWsQE4CG661BkQDFH5tDoLVhGT
m1v1ZeT1qvtBruPedO9uatm7wlZPelyruykd3kNKxq2O7cvuTQckJMTMef7YFphZzT40traPp1cZ
+vquDwYmG13eqTTnCG07exxDjEh1p7+TYJath5btYCLzYaVNw5p74VMUpTKTcfEZOdktRAcWmMp5
GtiVSJbmyJCN3I+X81B9qTfpq9NCdylqeLFm+dsQidvnybUztoqFz0XLmmYXAiiksBoZOjhoSnNi
pkaCMRZkZCGOQbJbkXi+1VymxVlvrYpE1p7VcyUVpXio02ruldphCz1Rxcak82Ts06fU95G66nhD
A4nkXEwWdcF7IXp9E8DAX4xttSMAHPa+GkDhYvnONP1QOo5XSUxwdmkiJCb5HYuzg9Etz95TE7pC
i3XL9k3wYyUS/9bOzkpsSs58kW3cAhpBWPae07DRxMRqlh0JGj0T49H/YtJ6NjSgnFH3yLLeWtdu
Oi/+WW/2A7a2ImrwMkRIMxR1PAwFn/6fA6UN6p45eH8p7IZVmR3jlbLs1x4IM5IaOh7up7NvZfpG
V9gSuhkqwpBMT4od3u807jSDksgZVJi22AHZMfhuMiO829NUOJiCBQHgPXYnd6IzDxzscPU0MPjA
aTkYCe55dlxNHmObLb2oihDCRLhBIZQjEP+OktbyJhV2SCCF1wBiSlICvZJHfZ4W63b9w44DS86g
EhedSC/TCLE1U81cKBU3ZqOszcwaEb4KfxU7nBo9e2fF/ggi5MBxR8J2XkzE7Mq7UhkKk2YeG5Zy
LP1s4yu97/2pkjWLiBTbd6jY56KZ5+YwT1xZGym3fJokO3n0Wa7J1F1RT7Uv7vE4PWS2uavM3EHb
jIlK1e56zOlSZwbfIZ1xu8h9Rvls2aoUS2jt+u9+6GLggOZT2pTrMom8oEOspCAPWyuIIFK0O33O
H51/s9aNnwn49kXaHltVQ7LdOPAMUv3QQ0AGGKC86ArqWzIRMdRP+tpV2IwXRbyBEL5N4xZufUYg
cpMfHK0ljMZgBRv4ebVSajSVeoqdT3Q6F/u8OkoaVB0o7Cbke2EaGF6sLpwwzrfqABbbT4NTP5W2
tzaIw+a6Z30oDeLSbEVFwqPg0CKHl6AEP9/JZOJSR9mrKNbvFOiPRsW+aBxZpBUBgyY1Nd+Dal7a
RNFHE5TnIRGnPOu3hmGrmFhjzFys6EISdPAXBZeAQ9eLexIwjWReQQQuqkdyFDHVoA1qAub/bKHT
jNlXW7tnWRmvdUtmHOm7inzzleEcK1WLonhlwRbGZ2L2iCDuREbFPFL8cB3K6KtsKrlSy0SBDIqZ
Qw5gE2IsjSSzbOuGk4qvleRYtseZwV8lyMdMrJv+Zbg4eCLJeodim0mYVqx1nc+sGjt3qXTQE4yA
CRW/gfk/4F/SVN3forW/TaGc4tJCmgBaH7LrMKZXI8VClMPzQ10PpaYCImaHfxZl7iUvoIDkZste
TGQEcPQm/4MPJHRPwsDtmpmVuol6ubMCx/p78f2PpK9/DJr+Ejz2lx/+P5lDpqmqEI72LwGih4+w
nsNlyP3++N//698PtP/5p/+BErX/xl2t0z4ghXNA/TIz/vtE2xB/Y4jM/I69rSB6SqO5+cdIm0gy
y0U/5ZgWScy6sPgl+X8jyTTXsRiBO/yG/+lI27T/OtLmvWmmbRks4G0V7O9fOixfKdqas5l14Igz
QQAO84OiP/55GRrt0zWn6Zy5fYRds46OdNFIPEnpS/QA4QANf+QzrNMHzDWDNf76aO/AEKPqUOiq
42EyvGCM642uW9NmVItZiJDU96jyrXPtSK8Wbu6ZRQETcrIaxkwWZuc6uzLpILqT2CSPYYN9dpCj
Ok4RPJZEyO0jB2+qocjo6mph5jU2jvW0YqkaBFZy1zQtxfKiK+ukyrNTbcwnXijJvuxC4+Ry7q2G
krDFIuUksdTefFdsxeZMSRdsDdt1VUuGhnqqlvsYpGQSin0fNeERsWp4bAGWkm2jl9WWtJufzAgD
dIXxtzlZ07kp22qjZeamklcxD54mv3VXtcF8vJuIdM1zRhKOWZHlEYQO2rOO4WauGdc/L4q+6p8H
IxKvRtfj9PfpNQvoxz0U5HDGIbO87/fpA1lnWBdnYDJh9vQyMJS7Gabczmzlf76EE/yYGb7cQWEm
NlhdkL5R7B0IzeTRrCJbVfZKaH9pFQMPfYpBhNR2vVCzNrkg1L6lw1Dti6Q3N8x1Ys+cx7mZ1YGp
wQGQtJP1kZBMKU3/qML2PjpT6m9j2NJIOvpTM+OmS9DnVsncwlcq7SFJ/Q/VQLSsMXq223i6t834
3D8z4+7f8lYGO9NCBqRI/R3BAz6VcVWUsrmZgTNLqLiiIsvWNoNafZMRY3hagFHQD1gm1/b02CQc
NEpOHryqWheSXeODSyf0GNX+sVfi7p3RtsBeOQz7IRftk83aJbanzdDH0avKhJqoOYSGqgUPqlPa
aOMbM/EiZoqr4ivymTFaRalv1Vxuq3IWvHbBdBCiw/LMoM2LW71GI119qlM4nvpnszFxkkwAw6RF
joNVj/1yKLUZczuQpzy/lFrb78jFOCO0D2JhvRilExPU3nKOhKjlCwUhTxahfk41ayRgzLd31kRX
TL9CkWeoCI4HIfjIG/vQtdEsvEJyk6XRD8m65S2MDRzkuZsfEIa8JGpgXQQq51HVyueKsQDKXGyV
aQ2lc9Dyc1KbL2GdyH2WMzRWidtFaPtRV6GD6oYdAXnuBJvoW5vgzZuZIQUTUXlEXlwcjfn/WGSB
FrEMdi3OhOcpdQsbTqICpmT+v0Z3SScmU2pOVhBHy/KtA/ud3JEuktSxO/GICXdVVJUdjm+U5d0Q
hF4wlBRS2AoXdoXkISSShomyjY1NpSxpOyfa0Q1x+JrylIhYXoRdXMKsM/clQa/s/dFceKF0bzxI
GevZlX+KjMTLc1Y9kxJSc2B282hupuufF801AO+aRPj88+dMtTMuSn7+8zPl/Cf//B8/4yr6YyHb
7JhywTRqE17NBFFsM+BolgWU3n4atMufF/IgMZaE+FBVqMdN6JpPdSTKQx4rVDPzD1uCcg8Q1RGC
dXfdrTAuBAiJ7EmeDVeWqB9TuWkiu90w/ccV2mXypBkwe4wmZ0doENicoPCXfr8JEdPAVvS1vVr4
v53eEFVQi2rLMYBFnMh37AUPUZdra42UCzLt0XFUff5dlh9yMpUfohe+Yiaxm8DXcXR3JfA/VD+k
CBP+O//IB6SljimWUqN4VYmSfI9sPiPH75VVV2vZLjIY9kSkubykIdVQnir2c46TgaDLYxljgaRX
uLfkZGADz/1Z4BkezUqPyUDOEOTFJVwXp3Wv0kGj2CjDo291w7YrVRhEEaYzgZ5emyCE4R2OUbDY
3w0EM7bAXEq052iBnMa/xhnC6LIJz73Mp7XOGrKmoKObemNqe/NjurcMrdngNBjwiwXSKXwW2lp0
kNbA3v8xfeBnSKaPsJerPhtQ1ThrIsk3Skr4efCuRNo9yZlp1DoOT1gPA7BXNp29Pr1FSal6ohMf
CiOTNDI+JTyWosZS4+6bzrwq0HMDXT9pCca+MPbSQts7BPMwrkY9dLfQmGZM6kVYnnMg9B1sodR2
30dCu2yC2JoMnv9TwqOM3K9LT8tYQDkK8jfZl1jLh3clIHa5qy6R0lwcXEDEf6xs1purenBy8KCx
onmd9Tlo4jMfRHocoyE9+iwxjkMRE+ZRpvONpO1HxeBFZtr+zw//vAwTNBS6xWXgYgtCZmacgkG8
VFbinFVTZLc2UU5Me/SvECdgETN0Qx2luGz79CmLtokOOMmJYKxF5ovmJvZZWOHf16T/v3x9/O9i
dAmrMv+lFGM76zDq6N+Xra7+jz/196rVNGdgvea4htAshBWCsvDvVatp/I1iVgiY8IgwVGMe2f9b
1Wr/zUGcwX+qYQjiDBn6/lvVKv7mwtFXeWcWf6XxP0tGtJBu/GUkb2mGqyKRQ20hHMv46wpcScs8
SNoUmifNsfHbVViBT5oLflxiX6N0zN6L+lpazw2WJocC9oHs06XWPzcRSsUv5GAYSIzpLHMmtQmD
mqPhb3vwF4W5yZtXjWLQ988pXvPqeSyunX9x6ufU3tYjovNdg4cx6r9tuseY0JmQZJTViIGgtJ5S
89hyZCPjrdnGlf7OrgNO/pXZ3JNgYyVPY3MfmTZs0upx4q+Hl4Dn3md5IbGpJs1XyVapdbKljsQi
SB+yrAHIdLTgDeggNwafqRE8Pgtt3BRgWWAFkTPrJfF0LarnWlyA08uOLYC9UuxTa+zjapcbXwqO
b+G8uAyNjVm71+TrPEJbWl674WrhFSg8t9877lXpDhQ9jVGykjuOA4emgY0VASwWiFSgqztyJzti
q5TzeIYhG4ZhMyIUnamc+zjxsGcQuGDRtOwwdbEQxk6PTVIhNjB8SManKPkBnWPza2MWbVBguMpT
rGEJSofqTdOaWdpp3TBO9NmDUbwxKFDYBLrnaHgvnHNT7YR4G7ODqXqS8EvidzZdARHw4qQ3K766
06ugmhoU5JQ5im+mrP53NMLwiZKzS+hwbcc6kRyLDqNB47V1/RAwsqm/aK+XOhMnO3wvk01vLyv3
YSLkrLPlYiXKejnoZ99+lC7ejLXIDmicWxvX1TYp9vgF00k7+wjHe3HAAhObzF2c3QB9SJ+w0KcJ
fJhLopPpR+nsvoXNJUOJ2RUECVIhGuYK8kJYXFI+5EZSdL9M9lfQ3Kv8nLv3GtkujmjAJ1Lfpr19
adSzO5Lf/lSaz8xgfXkGET2qWx2lev4+RejaAZWD5SdMLYccMqofPpMzE9gXO+PJ2XHqbwdLWwkS
eU1c7CbD0h5qUCZuUffcuD9iupftm0Wi87irSYvqbjJyvRQD9QCj8VHt0DiOUBgDIFEgCLnH9PG9
aV7z+sbkRx9PasG0bh11TwLZruLsOmVf6bcyYZBTXJryMrm7XDsn5Btrybsc3x3nbMYPnbzY2TFR
jhRB1DR6cUimR9a6irY2FTjNGA73C4F4qFq12k7CJTFu0I07eRuNjdrvwIlwUNI8hNbOLbfjsKu7
a6I8Dzsl9BrSydCqO0t0xSu7YhZNdHwLE99D8SFQGOEFl/lv2r+o7otv3aLiWkEthWJS1ccWfwPB
Tihhd6wa8Th0zlMY36W2Z+uWf6k2aVrgIryZneMM697lcfDgticVATCwN4afnN4NniYvJi9vWpMc
6f9agYeryQT8lEyMW89+doqmI9+hZVGt1RYD0afsEXuDV9kOyRmB+EAnVy3ik/GWyr2uedikovw3
KNdk7VGo+KS7TRbqfG/w2cWA4aohCI8EhR0G49ugRe/2TvTdd5g8tlH31gbfuXLAYtCJyyTe+wTd
yRq3Cq4CW942kX1Qwg8reZO3Ntw74clovS45BrgN8KYMD9yMib/EexIAd3cfGCBXyhVApg9XM/jA
oBCqNOgEdWxhW+cMp6HsTIzgN9X0aMK0phQKNkr5lhUHsg11iADg6pU1njm7PlGwHCie2vSqmDs3
vSXVsXH2TEs3Gpe/vcuKs+kBXkogZue/U32T2sm21rn+HJUHhwQubb/q4Q+59WslDriOI5v0jUtY
nxwvUKlgAVqsXFitR2RisAMjPHYLQbMrjkqF5ZeMRa7++SsKiiuuC11/40uY9GsderXyUaQ7u9kH
RDiBFYmcDY8I6ND49pqrSeiFvVL3IXIG98GUx4r9uL2VIyFRS4v2pN0azi7VCH3AqzFsquKcgljw
tzJ6c9VNn+8V8aTnh9zf6yPgyuMK9wupGoZ76pMHjgSSuFodKg2Od/9VBhssJ7NNAWIXDJJ6bQq8
alt92tqMJga823t8UdxzPqTDitRbbCmn0NmCs4pApsW7VVhjDGk8w/zuUSiVNjbCMyDy5tXAImiu
U/M3Kg7tuD4R6waRgrn7KPFLYUAZ1x2WakbKAY9h8LH4FHJy7LGrY+yP1JOTn1OsbEBz5Ka2sBB4
bfCa2AcIs9hC2T12vudoO0a+kHjdz/5Dpb0jNA6U7Ru2OJYTmIpIckOFBM97hSU7IKerO9CyAI56
cPmXGNyAgKtWxjc0Ide8QoxXWTjUB7faamrITuMu5NUSaz/1qrmmv3QpAvIlJzbGAcVFzrAOxTpP
jqa668VCDbGf4SQ4tR0OqJWmXvz0cXDWHaYkdR5fK9hn3gfIMQ1oujUXujPtMBYz65isu6FsuIhX
HFB4m3z7wQ2PEipyfFjK6Xty5CrRy4OfZMWpZOFpGTYm02L8MJvPTd9EiGUwObj7rLiSZFYouMoZ
4rRLTTwF6i2i8g+VYbsPwxoaFlQM1KKy/CKveRkJnE0NC3NOad5+Xp4wcCwrlrY7LdiGNfCaNCYj
jynkBoOYSoICcJieWTkCBlCPnsbci3QfsqycO8KfBcaK8tGWHi6uZGaRp/Waz0qmL0556IiJkPit
Pfvo4kbgsFAxohEWHZUDwAjNtVmJs7Kf9aXaUQoQWWcTtSIFRTDWyGy2DmDE5qEQZwcIWslnP/ho
akmTtCDEOtesBI7MqMKZol2M9aDHXYVTfQN+2ziV2r0ev6f+O2zOhv4RO29BnB5S930gVqQ0YLul
u9D90tTjqL0Hc5Yf6j9Vu9is7+H7xXS0gd8eLJ7IAYvEajG/h94mOS93txmImCHB3prALsrJYUM+
lZOsaoYVtoAPRb+7WA3DN42rPc3faYEWMf2nZWReOXMrETX4s+9RgwZVdTzcoM1RQdRsxcIR/htO
c1MLVqpprjKDIgO8VrCNUHbRQ8+biOeeUrHtPqYSVUeZPM8nbT3VnFJyUY7wuwAC9F8++OemCjkU
j3nI6toeWT3RCVfP5XQ2CC+qXcwYRFF8yP5uhIccnGdprJD24VUCpANrZXrwlWupnuvmVXJE2xzt
DfLFOToopArpLSBl+q8OOrxjdamoV0o3XjV3K2i0K+tGqetUH3b9MoF7i8cfB5ZBMZgHdqD1C2du
NliYzT0+Y57zEiik1F615qEef7PsS+dJyF4W5cWxzz+t6K0jfAUcmQw5cEODtU64suINYUUZteay
jjcG5EzYf8Y2ip4nbgo9KPc9iRBK8zPEjyNYuo5Lp4svLUiETOawycOl7v/0qXvS2h8dV1r/3YRc
IUG+Fu6zFV8KJoaVeFGDhxwNF2LNRTXhG61fGP3dzeA5nE6Zn+CiPS3L7gtW1rBRIKH6X4lxVp0f
xeAO6vw1+oTavHT+wchQabs8v8DcQrcs3rXhK4DnF8l3blEgDr+Djj/Uekllg0/rPuDFGv07IBTV
hJkJfGeqHsbwK8StzPWSgRsuTdZJsbvfJLp7rzC/tnw7h2+Vjedd+ICrcCbmXPIjyORY/+rNhx5L
bicfDdQoGj61siBN3PYY+6iSero/D3AaGnHJ0m2qwIK5ClSH6Rcxr6sMZV4KK9J3wsXCwu7dWKcu
cFcFKD/VcbZ+ArCt/Eopm2ZRoApmT+cGjwizctEKNBqsjGo48inYbExrEiDMXY30sVJ2c5p4fGQC
jmXsI5A7jJCozkuK/Mj/aQjoznxWYQ6XUkUYIdEnBWP/+qjr0cLo8TCLsyqAZAXd1oyTTaXE6wnW
IYSRZd/gTBdnxXrO4VHkTQAe7obyySsxjcfHLD+MRDWwHite8xSlR3BM7CPL7aI92dEtRb02AgpK
aN34QGbEyTQ8j/0upt6uxHW+JqLZmt8Mq7r/oTthTpaDr33SeHpwnSvq5wQc1YJknHSUDMOzozyj
7MdfPxafWh3DLydl9CVtdo5xCMRLDnDQJ5eEkI+kP9mIypGqLsYSsnTwMxokHr5aKMianCH0QJQx
hj6VtAxOwJTLQb3kpD0l9HB9bVzs5FeKp0p/MBnba0F2EhowDBdBekWXgfM1Z9hVwbvMh3zDaNgr
elb3yU5FsFaYCwMLosVNIrPPVoE9nrNSJX7W/IozggypfDWLmxg1C9FmmviteZTZ6B/BWaxajOa5
G5Gt8Dv5n5ihgLV/zG4+aGkhyZOl2Kmj47Fe3nfqt8i+ytBT8Nqqxt6HW1yLfI/YZAm0aGyhoYWH
Cr9qQux1JWIOadLFmmDF+ItIbNzOsfgauXRWnXsvw2tbIOq+G/lbnb/BYeinN9vfM6/CoppoNwmf
t3hLSS8lUGR6jzFMZmxQxKqGVCdfSZC12msbbivzkZaAx0/Xo6iEAsbncyNirUhZ6aOoQgsxXGv7
HuV73X+Y6pOhngPYKRkw2v4BDW82rWPlBvZgXQf8nfvM3hggHb59hw8fOz014UGHVWsHyK0QpuQv
2AY6f7VxtItFai+aDIv2EkXQDHD2oSOU8y9j1DXGoy2hmJy6epW3KFOtuwWJW+JLq5/mJbW6VQUc
hI2anGtxikfoIdtMPRSIvWymiM8EqvcVxeTzJlMI5CNPkzLPAjVUBLva3KKhmUDNaOTseMawTusX
bnI1AZ6DctFHSkd+hlcjULNcOsprZW3y8tFP1/aA6X/jGuQAHSrV85sfWQPh9l/4BlEZa9DF07US
PkvLC0zPVE9qvKvSXUBJMEJOMauflngT/eBY5wjSl9jW6lMzHqeUqvbsROskgAVOCp44iWCv4Tct
94D9YnenawDuT5BsvwvUALAnWHqjhKbw4OnHVTnxBWmfWc/A2V2PLWiO787yBjCQ8S0APUl8u4sx
FfxAuDE7vmERnrxdbd+q/i2iwvYlNh2r3anaTY8hu6gwOKE/KN3ghQ2KaDTojrYdqx/Ik06/q8HQ
cZA62YvNnkRvjynvoUwg7qvvVk8f3yDSR4/pxNeiondtznr4LUauEuvdyT/z7FUzKjrZCEyLB5Gl
4uE/gmIKL25WwfCTG7cEJV5jQVRIHYs+J4YGzNIZkDyXfQhxEsFxaqOIqFaVMy4NX/MYpa6qBkSE
BXmo1Rfl8NPYp8E1Zp0o3eU+tE89YTWNICOtYMSSvhVcWkF5U/WHOEUUTVaX2IUTKFFkS2b6VU4/
fUJjaAElmz6Y7e19UgZ9FNFZ+ZuQ80QKJh/EvgB+YnCxGNMDSplFTyK0QlwDrc6NGVvp33qeW5V8
jgfiHvmligVrgQdBNIAp4JJN5pcMkB9JgGJTTscGhmlE7Ce/8zlIo36U+TVqTWIvMm+MdkL1tPDJ
bsM1Vqe1cLC8CzzpHG/TJYqHhTAeRwFfG3lZaX5riJjbglgVefINKPgR3xz+nfoeBOrRDdkvQl25
TPrzoHF3VNQP/YDMK0JX0xIMc5hgQGoKIYVMD1l6DIz8V/RbrvntRCc6nYa3WKVszVCx0taGTP+H
Yq8Ahp8XceCOPNUKCDCoV6K4s5/TxcHKllwjk78jDp0kS4l296duH8BHtCHzCzTNAaMz0rid1D/P
HxxOXvIIChJymrRaJqShUL04dgE2iOuYAMtM2LSQH3rymQHGEijCWax8Wv5bO93aAYbuexXtM/2g
D7dCuSflk0KT33K4xTW34AzDoGslJI22lFxa1vYDHpKYWlRnUDqt3WJnl/ajawE4y7HaqtCvs+/k
yWao55BHsbeBgEP46EpvqO9AvGV5ZBBouG8KJ2rwzb5KGGfpPru08cERpeCgbsxyk9jDOvaZewWy
JDiBuYlS07unmuPFv6GbbSx8tzvLLA4IVaOtlTvrQq5CF5/1xmn2ykwLwMO9YF9D1kc1eCo7xxL3
by8J/QGRENxN2OQhNTjVIoxnk1Isow4bOFgxOKyE+uOiU03zXeBvDbJk+L2Jc2y5iIm9BLBEgWk8
BMHchr5oIKTii2buiphBwfRV0gh0r1aNh8E3umd9qpJHczw7sy2hqpqHXEw9qjfNOmgTi04060Om
xt6YQw2s1YgniKOzZjfwEwQdVEe/6FYxUALPjU3sW3UBA4svVy/KDiNGAXmzjBrQUxxracPjQUno
r6TW6MspatqVm8JeDHnehYOjrZV5XYp+bkv8GQRxGjA/LMTTmBpeoQXzDAx5o1XrBQng7jLpfePU
WWPuWXMEWYfESvcx4Fc25IyhM3DKOeJp0NnOyknf5m1R7AIR0U3FYln14MbqTAZHlmf0AQHvMm3T
ap9qyBmwQ7JuS2c+TBa7UHbp56JCYoWOmZ8N/HOu1UnP7ehBde6iS+gm234ytZ1jIri043n/DANU
tyUQkyhvzj1Ax9FXmoPtMAIImzFa9UVfXizLoJHLTeB8fk0vbkHMcjg12bdVt7xi0Zez+2VSXqDH
GHXl1URPkGStdkxam+lsRqmEqDT8CvCxZbqZfdvUjZb2Gw9hd2fQ7u7zmCde14d3kXf2XjQMcHFZ
EDWFNmxrBRtj7OKVNuhiXcXpp7QhEuamRW/hn+tY3lKnkGsRuqwXQ9M4/nnRGs1ZCpZp6CkEJU6Y
0fxjbbQYk7R7lBjbUTKsT/V8WkZ68KFjdl/nlmi2rZSvuWLLbVb6jScUvvrRcbVD4Da3NmagVkSA
OFidEO7poxHskKj3FmpXVbPJiBn7h4bs+XUTeIhn3/RhQsh2tzQs6YC/Ecik87qgzxdGhb8MPKXK
fKHGSzmRTWhm5aYkh9MdsXNGPs3f1e/GBdrRvRUCAw6hocmMFQV/HctgEE6gyXH3++1mVvfHmF0t
NytI+mn1Nd/CZa8Ckk6NjgSH9wqeBp3hasRaFVScalSF9swCaef6cTuVR38gpIBHnvDSSjInsGOb
WhoCqlW+2keVGetxdB1ESCcdFFqEIiQZSV6j+GPAC2QoYM2CuVGjs9SRsq/KEitpu2qMu6regmmr
cBTZae6NDbkF/rEOycskCzG1Pv8Pc2eWHDuSbdepyPSPMgccrZneh6LvGzJIBvkDY4u+7zEYzeHN
4WleWuBLqSpLKkll+lFZ5q28DXkjEIC7n3P2XltONx+xrC3xIRxNQ+pxhRlK2WG8CbZZVs4LAqgC
5UXi55I40BrY12nIEf5S6gurPkeTl4gMIfNDoPPVq890HCDAXbKqXuOwKud18+qTxpZwhq9PmWXN
Wx79bIrlsfcpm5lmM+oNm0MbrSyF9h/ap1JhBPbYpJBsmmSpThzVFLEFXi1KwvHuBQCRkgeEjYH+
ZjZfAfaqKlwmQfSEhgcmDAcXaX07IGcjCLZLk/QEGi/yOBhvDq42I7aWghhDjTGUAMzfV0Ql0Odr
8/DBdtwDUlJrnzr0Io1xNFZmdO9yuwMLvxZRoD65I9LWIrhY9rqeJsIngyGB8tR7HwjgQ/tYVmvP
36469WiCrIRAxmMzHasU68FUHLANxtJs3vAvj4DoVZuYOiDnrsNkyJtajQCSICehdZ92Vvxd+Az0
vTZsPBqT7m4IkUXS2QJQS98VGv7CpncRtNZsCEzkyGI22sc+frBRZoX7Udy9flx2w3G69+r01Wwn
4Px34jCeCZ4r88pzKkM4QP1Sq2Agqd8UHxhgmZ8cFa57wvhIPlYMdHyGc4l4spRvoWMKzCy6NzwJ
z8ZtIN6onDARUOIUAQQK8DEO231Uq+tESTcs34vRT2ZgxWnXm+raV45dcFTUHpsv3M10zsfkF2ec
ERatmtg+m2I3dua8C2tavmQYczPaCnkN9qkvz779GvU7nQ/f/xJMIfg5Vuup28M+/xDwZa1OG7RZ
hGw2VoeLrehuFkv1KvTXvb3JWnKjCHnzzoChbJr76CnodJkBarkdgG5VYxb2khNhRJfR8F/d+o39
k1AwBeZwbROVsUFAj6bs5JgPo/9gMxlwduHQY2PdeRC7dbg+mskmvrAF86YHxhRJ/plzNa3sOA4n
rgDR4MnIxkX0cnEolZtaXyHAJemjKJ8mnswIks77doyznb3bHrd/sLRTBCVYuONLryxyd9XInKbE
oSOisWdT4JMgW7BhIAmXU9tMr6OKUOK1wBnzl364C5Xp+bpsrh3yrpRyWJqfHcdKmd0MSG4wVwjl
SU4jep9qqmy4oeKfLH3uo1Vp0zEC0Jr4GCOjF9Wgb+ev0aGxEB+mXjgRic6Rrr9ZPy16gHr+E79U
+hgQl3BA+ndjwK29EvI2JmITEgDX1kdveOoxh7TqpWnolqWwfgFvwdsemWlz9GNIMJOfYXH0IaWX
/Iv+C//CigA+GJFTNq3YZFh+oeSfyNoLZqBhimczpGwkEzA/UeXgrNMWPELjCs/6lWTpZ50M9J13
Cm/UoepXsy+o/xcxVTXdEZrWM/cn2SQ7+Hg8S01F6Taryhli9zVtzh3F7MJ713ecCQjMyA8LkonP
2k+JJULOdXXd/dB5yBt0gMAHFowkC7kDiGfzykDdkvzOP+SEyE0+pevq9nSF3CvTAQ69YwH6YIoS
zHBrmjOg8Wd9XR4W5SLblIt8Gx/yxTCHOEl7jahlzBfkXJPVQ+5yfGmO7Xailz0X7yjdXryfoqP4
ofcLJG0WPRBGfgTjn/XPobz3cu1k69giU33eHpNHhpqtunJx7F1c5l6conHw1u25YZ5OyhVkajgA
GPdihuN7TT84/VNOlO9DeQ3fIk0h8E7sMDxn9p2SIxsWqbUcu6v2geU3mjnmagjwf6Bgm0sYV3eQ
edLahOpFN1aDuiZ9gY9JsLqoyTmtF4QoIIKlDvA+g7vBpL2dFfXS+ZnrNCdapHF0Ome4axQOFxjk
pgzxbY53pbu3PF2sXH6Am/DZDy5GtzNIDazmmvRunR9+xGnnbUZXLoycPvYR5j6XUvt2lAVbXLRf
Vc/qY09xTK+TeDEQbG74yBOsiyen39UEmL0Hn9Vj+hTQIa3cS+pu8vTJSBi8PDBOmvhF7kJvmb3s
1AYg0xIx7gzQfYkdj5CNYkHQoW9vx3pdltvcZ4q/zIxVfh9Z3f1V2m6EmAM64GvHzyLalCbUwR9r
dqYWWwPjIj1jAGG9GJU17b3uB5Hn2JJi0B4YlvLKfePip6i2tnW/Vr6AFaCbqpFzBFvPBpQ2I/SZ
UWTJWFBdDXMmF/Pyi8RDotRJ8T1QhYAydDnjbRkNyv7R9I46HLZhNelCFkyM8YDeyqkJCr5izRta
MHWS1VIzuNOXvH/myl64ZWKFmT++lfeqWWlMtsFbox/BWkybSN1EgJHrDYOIpFli8KwEquZ92B1D
dT/Ap9V2gAkLHEvNsW6PMjyVzatrvOkgPLxNLU+mXFN8veRvGlyyhfcS3+mUXfUHAmZ0VM3UmRt8
n+DE0V7X9mOGj7qoLShbJbaiUmHoUSy1N64HM7AlMuQWWhn11kjKc+AuehINAigS8/jbK5aoi9lZ
LA4NJ09bWjr5MNl+YdMo+DC+his0DGaVCQ35dbXPPqoP5dXdFyx/s6dCcTlNRty8iq9Q86cqAYdm
cywtUlaKgnwaKBg0Zi/sBfQEGOu1MPZGGqlfaESfw+UPvdkxmy90Elock3dkpSZTe/ae3/9QCvxn
ic+4evRZskawvYEZPDUmLTChme+2YhBPXCefGfuYEfQCJKtPUE0Og8lHa2Pq3PrY8veeQtMbHNUj
fsBZ5OUZNCooxX3KeVB3+ZSFHq1t+ZyUJbg30ueisPlRCkE8UJZyC/NJM+0BSiwp2DS/uTrmxCvt
62itdJzMR8N4KG6FLtWVJ13YYAW1f+Epq0jCIfbILHCCSj8VqvJlR9FWbyKaDKgc1Ocmfc5IIsup
bRWDxGhq4IbpyEDWoVW+LRh/hwDQ9ODdCJ3jr8f3n9LXHYPPMquyn/o/TV+GamrAG+nXvwygv/7s
liX887/9I//wG/3p++JO+ePlLd7r9z/9BBBiUA8E/5XDw3eF5PlvOUT/t7/5H75/v8v/UWBnYtvA
I/6PWUf/efj6t39N/6yv++OL/l1fp9l/gd8iJyOHbmuOKlDR/cE5sv4i+J/uGPwqd5iB8u2/6+vs
v6g4fSEdGcYf1o//oa+z/iI1lfGShlzeENJR/xnQken8T757S6r89XiIBI531f47+3bVFo5eS4tS
2qcixO51E+Vwrtzx0DXmosvz70AvH5uME1ZxLIqWbrZFHGW/SZVqrUmOaCFt0NxQX3O7beb5GiPq
HVQgCxpF7Lw0lKsLLlCwQVeiWEMmoU4MCBT3bQi08uI45Tv9xF1HYWKnQBEU9NBlRpcSsLETppfG
07d4C15lzIMgVG8taW3M4lJ+BzgprQj4SYfJNx2JscrbXSWzgAgdoENDVzZ7q1b7h9xRPyMlybda
T3Se58JMJXkjmV5kberG2tKPRfPqje5OxgUv3FF+fHomPMTbvheflgjurSf3IV2hKZDI91ymuHJX
qKNA2mVvnAzBkKKjyvI05UknHrQTzCMay9waUfo0/dmSZlY+Ku8QEC9NGS0Nk9FZrZbfnMNnvVm+
V417x9nQzRqtWaV2s9ecFDeKC/lUTQgyVczvzPtSTJa8Fv5n3fjkmaLWauA54bOduZLJYF8N34rp
rJQIPooZFiSCgP9M8cQaGjlgBYfAuBwOekMKjUnUrwXYFO3apYvvmRduhoAD0WRWU7pAksAkKAp0
9gCPENJB9flZVraH31/HUbDMi2QSUyqPIs/yZwFpmz6nXsw1GkJ+0kzDA9c8erTlG4qjFw/3fxvq
zsWwxksupXyIzF0G/PExjJgCR3FcrxL8mRddCnWRqpBVzSzLiDlAa+UEuwaK/06WCmGxbJ1qrFpb
Sww0AirbOmQO08ksLdAnqWF5zIKBzkLgcrxs+m5X40nf6bL5aMLCP3pK7i5G6konyuRjZ4kLMIV1
LLziYmt2d6jCNF3kkZ/d68DZygZqqhXVu7rug1MkOJj0sb3mt6nUQNMgRVHI8zQt/LFsp05lMjOI
RFTt28LwEuRJ7rE2ghEPQbSn+51eLTcKn7MyWbgOxgG1U25ZjpLLTzuqGcyl2uS6//3B7OGcQlGy
qk5cPDgJlww1wxJ4zFoREWBwsKO3ZMCkSzsy2BbZZDhq/WhlR3B7snrskbg5oNdT2zgGjfBvMhFL
zv9p0VVfiU0qXdjz+KZ4FrZcAG3jiAlL2DQ36lT1yQwttuIIb6NXoj3JJi9NUEXc8QJtnBfV59yn
i+t6/aGyi/7Ri9AJ1oHnbG0Y3XHFW8tdptdJU8AsyNCY6tEw4tMs8m2jwStWop5oDLThzKC77hhr
yUYDUY93Se2ZHHWEpZpMMzQzlg+xTracpWV0u7zm9ZcZ0NfKKwZz58WRHNqYE0nNfEx7IiXLcWJ/
9px0DUKiSvOh8YJXHQ/uwUgUElz8YiucqNjXXlPsU9G+50kXHUvnVct7883uaf40soJs84GCvcDl
tArbbHiODZWOCq2gLhrLS8/A3YlTf1uqoTIzNaZwkpPwmKTRXnWM6jB4o4lKRS8fJL0oC9XnU5EG
nK/gDF1/f+gs5dEa6OeFI98iCogYG8ugJXw7elRxTewY3DLnz83wYNmJse6E5kBanaUGGdhp5Sov
Ps2SeeoxaZItUSLZxH2g9Qpb0+Ku3/t6CgrImf4zd02FRYcWFNy7ZV7F3a6tejJ2kQxfB6Ql5Tgl
LhdoHIFfJcrChxW1bALMr//+86IZ243fM7Z2wqzeaja6pTwqN2FdGOsqidKFqar5Qxao+yLx6fT5
PnShqWfsKem7awvjmgmO6p6WXh0lpwkBk+zkJRR2XlccUx0NzCi6YIn3pxWxfPNLqmk1RaWWebVy
Ei1iAjkk+btou1tKOvfYlbvfH+CEMWoMcOrTpXcnmJB+51j2GdtJe8kbeVDLFIrNMN6ENbzqLjMh
TZIlIvCIb0KF7oLkqTuMhIy1LFh5kJMTY4fAGnwHY/bEMrCMp5yaRy+Tjzwgg8cpXnwzW0aBvW5j
Mo/96ZQuDmYs1pbdblgtzrJhuY6mqsx7L9zm4JSrwjdOfqZ/yTA/4ZU/DybaylE/KNY09g/QtOS+
s6nA1kW5i2zOr79li8zcmmi95Mel/ZMdeOZKqhu64EzjWtyBbbWk74u2uKeIzImLM7OpiIRQH6rc
JqZDcQw0QU051do0gWQBD25g/abRRFNmVOuvwSyJWkboHBG3Hmx/dx5RoRnRbcII8/Holy05eoIN
VBaIyeyY8PQhhxaQa8T/BFvITZ9aHryg5qdH0U/RIxG9ag+QveqdBe6PiZ/kJBtDs1ccBWaydu8a
k7qKXbBs4g1F6RGpXYG8aPqjWpTtjazeuSUzeVT7mZFsKnVEOk11COYOv3t2rIJ3O65e4rR5iNTg
yU2Mg9oTqMCMyiu6B73eKGoAOpfyksFYsoW7jBYpSi5S/6Td9+7KEhergDofMtxJkoTmboRUPYNR
rqv+OlY8Gko5HGlF0+5KSguOu4pcDN5ajgiDqKo2m2YRtkGOexJdtMJ7L5V+p2C+mtcaTYKhiJ+t
nhazrgSUY5LwpADzTCyTzzHDlN+qoBE1vt/0op0zA54X2zcffs8CYiCgpUkJxczaG3Z8+A/mMbKw
LNgVoWp64qymK2fi9hxN/15LaNhtcYhdeUMcihxtQIftGzbTUItZqjhkms9RIaoOehttQhuEuOXY
jzH6ncrZD2p/839FygXyqTEbV6XUWM4cHZ28F7tEiKevq36sk40+wgCZPgAQHM4CLR4D3TJUly7Y
3M6T20i6ZxmicTDr9BrH7mforewyPXoeR6qyf0iIGuur7kvNcDYVz5BC14nXvQ1R8WT65iMxcI+Z
MGgPDc+jqm4ai9yZgRBcE+DPLDLRiGGyddPhG1pBNFdF386snjZ5hS1Drn3yH4rgaiBmdcNU3eQF
DduyONL3WyQWCrBMOXXt+OTPYkG2A0kgzAumN175IUNicq+3ccoAX3gEINu3of/SpH5wWeTSxPye
DmZRAredMR4JYQWnpNjVMfMREaYNyN9EcPEi8YCldZ15DGI0hGxAFaYrLZRXJVf2idKdsO/dhBNQ
fHJE5FlYsWCsQsN96DX72krle1l2cMFrzoVu5ANR/5jWAhaUc9+an0UsPtuY1IasfWmDaK9Z42Eo
9PUQAwMvkMqbFiNtRAJ/U9z8L4iUk+fnz5iuqVyQAieO7eBwn+zqfwuk7Fl9m8bxiBeX5kUth+XY
3J2alAlNX6snRU+2DU870MbT9FHXHPT/+Vr0/6XK/FPxuv7OTu/Jd/X3Bev/l6Uo9Z6EKPCPS9H/
+l/e0/jf/rUpf97/XI/+8ZV/+L3EX7hZDWgEMAccULkgR/+gFGDq0nnSAN46Duu+5Hf+Wo8Kzebc
DRURz5clKFX/6vcyTVC54HIpRkEr/lPgXU3YE1k3iweP/sjXv/xHS6PiNTVTm3xlDh7ivy9I7aQR
ST/IDNrLOY2bk977R5gpx9rSrrYhruSQndsE2Kt+n1T/OkCBuked7w0eocMxs8MWYq/Z9SjJ65HT
9FqMsFMxNG8DvdlK8vcYjS71Jlv2FVj6oDqanEDhUWrfQZV92PjTUw6FReWSaCiKKz56itIQwVGw
1wmNnphTWOrnVUgDL87OvdGfvLLBQNR+Yu+cLxgzIyLwE4YnbCxc1B1vJXZJuLfQ6CnF5Kqg0+bT
S0/rYTr/Iue2k0uZYaXVoRuixN31AVurdIJbNXW5siHF+EufPscvXRKzyOgyquyFUmVvosxf4H+l
NQGOGkOkkkGySe4XwSio8TniZwn6VkRWFr3UEsxcRqUMSX7FZrwC0Lz2UVGjfxSAOGc5f0YElQWQ
XnsKYv3RDNV1Kun6vzX4wOz6ySxIxwOP3onuUlTtY4NtPCE7GpMYvJu4uNdPeRmfnaLZGIfVhDuv
CbApPW3ldOqcRsCmCbZ5fkx0BMgVmeNZ8/47nLK2UVHOZdWvwtpaaAHcPTvQ5+qkuTQzdTMG5RNV
aD8njONTg9ZaJBPSzR9eFRuxc/FjRu67bCiY4x83/l7oNj1x8izrKrzjUDtykF0Kgynd2Ikb9zQ7
pLOsig8QwuRtqwvOfQ+ppz9I5apx6IsHt9zKoIy3UD7pl+YArsg7YsrArozQbWDshed/NM6q/xBH
b0Q3kH6ElFriTcx78i3JePQpFagyMcydidhsrQ+VBrQWtItkaux3dEchK4wwOYzWWcQCtVh4riuG
5WghvOHNA14xEjiV17iGxA3I/tofkDyPdvwBLHAVhRzofFLs04EAd306vje98W1wd2gBeisgugOd
ANXvPtXpqEbmsNU/KLBzYZvuh+T3W0+/PpmI/JxQQZCg/Buxu1aD8oRS6qOPxRPCJsT/xwSvkF62
Of1SikqaP195tQwdsv+gTy+owDlv8NTxDAyAK3yetAafks8QMHeSC1Nr6FTZk1IZDDgD55S7NlNo
RGLBvsvji5+5ezPaKFwV171o2SXvX7p+nEn5Uz0n3bvZIbSQz8iwWuszHPZx9KT9NOAGMRymQE32
IxGaxvhCRgq2SUW9JCoig41TbVYi+1HqXT+e9PxZas84hRZ19yLxpJe13GlxsAFOtVDETxD/DN3b
yG/Ygjn5Km78hejo6aT+gzSGS49j1NWMVQxBJcrCjzyM9go5upPZkjFOI+S6EZj6OGyUYUTybOZ6
mHpyAnMS7vXS8e0VuDG6POM5rzZhJu9m5K9zT6y98Ww3oEI4foqc8B9igtUxvfVpudPLle6SHGLp
Fa0hlzMBM4Uq2FRRfUmsFnwAegl7y+K0dEllkx0xVIXzxYfR7j21tI5KQvBCy3Sedk6G8GASx6Pt
qIyaiSIOQCtcIY6oVlr3mhkooqtM1y6ZymMYBVq78EVI56VOn1LJebTPcY3JMWjmOgfnfVw0Hr5J
P39tJvdBUKYKnnrvlaNCvMt0y992GBmqokp3bdSelYaQoRrmzdEecMLFFqbZyK+IY2Ek0peFrc/A
sQ1bxDIoxelLGrnRP+bQR56Qarl9rNwGx2qfBKRih1hAVRooczwnPnWmgs00pkNnm72x01H22bqv
cyP35WaobXcbD3Wzto1AbrQ6qB5HWS9wlNw7St7nPsO42oVWdG1qU12NgdocgtDkvvG+k6yud+1A
D+j3h3ESHhplSVknEY6FPe4ut3K/s6xV5oOe0yzjuvyyAbMYXMMICsAUKNjcVg5rXgjU3CR5GWoP
fwwcdJqM0XAa+uopi4Rzjs1CQfuhbENo5dnoyY1bc2jttCFYQ7HtqIKCZj1U3hdFqr33XUaPlq5A
nZSGvlFLopSS0hAvWkw6yxBpjLoQeFduiYPS03ehxLiW5+W+tVJv4yUldbeg+KYwP3ZVEBPJXNK6
qVx4PEJHJhR44C0DwBB6+FO0Wb1WGvvZgFlEBRY7N+4jP/fiTW72ypJADoZDMmxXViCcWQQJbgf8
4ctrDO25xtY0hnn8YmEZKGPJolPFQbm9pV7AFeyOfCr8RqB9VwU7oTEKcDU9UDk1dq4w5usHQLzx
Qkn9i0fXbKHZIFHqKj0Po3iOPOb16CItIGUhiup6U4F527RRoBBCHpo73z3pmjI9KBW0BOQD/RBd
6wKfrNdWOtrX5LmH776nQfPcp7QBBvM5qpVyl0s/AxLiLGXqrAu7sXbY5SPcGPK1Lg6cVFKsKPYh
jNg0uqh6Yns8F0BbFmph36BGEmFqnXg2gXtaDmFD3kYPwnc7CH/0sqwRCXg4hFz77MP/iDUTkSJx
6ZbOyu5GOvnV2U1gX29taystSrrQBR0blv068GgHPNalc1NfS2t4HIscx3hH7TKFM0ENQfjfotkt
UHbJmHG7k8gOfV4hGZrVdI+jn8hPD1UUAw7xz6GOX2gyNDKj9b+MMTsYVGA9qIi0CAgZTQ+J4v84
qnVDv/8jHO8DdSGGL4ayPL/AK8uP3nuYXqZqNTTJ/R/TYTqqpxb5CJa80migYlXURYW0OtGcAYuI
c1es5A20fbz0tEVf44/3ESrqFgop0bjZ3COucqQZAynFwTMfkYjutdrVmMzaHuvvGAM4CvXCmfsj
or20ylduxb4LegpnvhgIcCvVjyDWlnWAQAMsSjRrW7TqXXU3Br6J3dPVqCPj5AH2jIpsw1iSOlD4
LyLbBg5KYVq/97zvvpJn6i9isznoJF5KYlv8ERC1YCTcHeWAsTGeN5G51KekWNf78VIgkX5DuYyD
tc1hCKfaQk2Ml1YRV7pnm77AgG7nlMLZPXbLu8HlRAiubHPdO5gNDaTB3/ZcYsvDTCRT+zaizCU2
k82IS2poyDTiH0+PIRNUnBkzXHkWfw9ytH6WjcZp+tpY0BqnATt2MCjbEWRpLx/Jih04X5moApBq
KYnb7Pw42bWafvcso4RYZ66acXy23epedeBmhrWlEXRZ2v3M6bjoKZ9T5BrAfINFEGjd3Ms9Z4Vw
79WhiE/BOyq6lzNRokcRj8EH7crU69CmzMhNHAtCFCp4qJAY+XS42l3J52SlvP1Wj35CLfigLKBn
oVaILtQj+bpU9gN/nRrxF09vrXL8rd6JVxi08A9G1Cr0WcuI514Wd+kKegTaV4XCHgWb9S70pVTy
O4LD7yirDo3qf5Q9vtaWXulcLayHMSR5iP+PhARvs2lY1cyexU7zf9zCwSwDsrgCF98k6EMUoXzL
IPowjehA6x1/a61fu8r/MCeHHuc43nPEvVh4PKc0vleFyyzbVhBp+NqR3d0T8qkIjW1OLGrTDffS
4wMq7M/fu62zZkVu4aFNyjsPOJ20REffBUTB4kYt8jZd8x6ymcU2Z5r8fh9H1aI3+MzbHhYQ6QrX
KOY43qdMy2wu4+8N3cXJS+q5aLrLZajb5+kiWu10YKuin9/ntQWdEbq3lgqr4RkuO+710stuzGkW
LqbwCIt24Js9qmruvjjhSByq716uXaebt4Hhpdj11dBLhI8qLrFSqEurTrT5741SZ86tzLBdoAMw
NO5tr0UdCIQy1K7VyF/lFsg+Rvu2HQf9lOjskCFKzdQ5hUV6CJXwEOnc26Ha7XrjCGYrd8PXrDK2
hc0Xc455N6NnPaGFQ8HBnT7F+tXV3YefM5uWr74ASca22o7uyiDgYO7k+bZXqt20dOUG30OVJhLT
/muoGq6nzXtkYLqx6UjNNAJKqwgHF6+FrbY1SUvkykfIQCZ1LhpblhBRLUaNnEKBYWtGz5LbmudP
0laaCc//cAzz1LdLxaZvNNJQ4hNbOKbHrCUjMCwzf5eZhgGMjlCKUdsuknpE55ZFqzLGzaQ0H0wW
RKMnNTvyxHyoO650bbMh6BOHyJMrmSBSgd4j/LCmX5w6K3PrWKTcucNAvqBS3kWaomzo12mWvoSx
eU1zJGOBl1cLacDpVI2P1Crvvl6j/IDT0HFDA9c6wP5ly8lZ6cNc+fYwQZYifom8htZ44D10GQgS
TW/smbTp/Yq2zzajcNZJnp9TOZHQ/PBd11n/tMxmW+y8g1Nxn2g8zkwpT4PCr1hqdbWk8SVI3psP
ZfcJEfWha0H9NbKkDR+oKDRwC8yMiFi8Qu7TVrY0GxFQcWhZjEmZk10JzSurzmOcksvqcRfnJWo8
z34pQ8AeWmvP3ahFEUf0rTrgHGnTwCdGx5t78N/Q5IXXzpTEfY7pc5fLyUbehUv68Ma8NL0VldCn
SVd6jKyHdiQ+kj3V7QluDbmrnIGwIPIufFyY8Ne5b/J5gNsv1DdB0qvztKZp3gIT9Dpsn1rXvKHu
vgo2oplEQ8lj4pAqCUN91lpZdiIMAEMKehqZJ1vpBdEi73J9bVf9RpGvhh22iKbj7qHNvVVXuuKt
7ZSdzWzX7y39KR1QmdLvnUuHM4FWQU0sUptkewsdmy30Hy33X8ELa48kquxbI3KgZSP9cjnAtlWj
zXtp7UNLnJvcb5eFYilo8W+B2t5CM00PmpEue8kiqyRXS60vhcwOagcMBn1XTgoJzq2y+RYOuSmD
0hAdSnvWtYMfT52KF9mLfeTmnwaEgBTsVJFHEaQDU2WtyxfE3cQgvTgQtr55xCkSrMhLuhSm+oIi
GHRX7L40VW7NLFQSCy0fvqvWdoCaQIjGvBlM8smgKc1l1r0J2zVpy3YQXVVeGCkxQKSfKgNFHqXW
S2+NCV6/cFtq5ifj87fOH66FrXwlSQjghMzXoBNcMzlOBOBx0RiCOO/eeReKLJepMGz6wdWlgk3T
maPzErBgFIH74rWIj2mO99RTVrvLMsKSrXFtTXicXKbBmmF2iq1gHntutlZrm4J6Sj6pwIV0ig5H
o8FemoLucuxNzVJQkhK1ITHHyqqfKd1bi74my8bAXdLs6/St1A8roR4L75o7T0U9qesb8z5liGpX
p7z2A2Yee55xAB7edPXKEV0oB9A2GVPOeDjl6DezL3gz2Dg+mvoh9t57xgWIB8fKWg3pxR9OyXAO
JH2Maqf3527YAFNRvyIcP2BLKELxy9YBaO5xYbVXIeGJPRTDtkn20O7FeBQG2S3VzJiaH8bK15+9
ZCcC7eyUGHURxCePgbxVbbAUuv2oZyeVFlaXfTnwcIx9l8llij07m1Jv7bMmdo6/L80DGEYjeUjr
s978qPKlkedQnjTzJo0PU7wKlNhieMugQRc3JKRjeJjcZ+W2qD4t98gl0vGZ8bqYhZQHgoH9mnn8
XMV9ra8rOkXNanzU4zWJDdjUYbLh+31SvffY/KyNrxgQkyfOeNFE9q0an1X2lTrvynBqohe8LJV3
9+x7bH3+rplTdsjGdpnWcxwOXmA0uaDvDO2rw1lS0eEo2gCkBNiLMDsHXCePcYXiIdt/Du1n/CW4
z2H8R/c+eQ/95zQ4TMxjmlO1+8qxadPLCg8V+P2OGEYEhmwxcXr21FdrOI3OuaoPI8CEfnhBXWzE
T2Z58mz6BgVtn2usnVAOAJti7sgfWgicnjBXKhZIeqIpngOdAUptfNjmTe+APw2swNW5KvfC2YNZ
IiARj/I8sbqlKn5iDytC8t7Z8P90uj2Igm355lUU7gO+Bct7thH8WfjPK/p3KRIMQT8THwUWtCR6
qbNgV3RPWUIa8nBWx0ub9ox630tcPTEAGheGfQ3sgbnQ3TRYvxXtGxDpLO9eDPHTxu9h/Zr66j6b
mOkaDrGGF5FxcIvgL3aVtykRidDGmSc4wzRbrqK+Bl5RQdFBpQVaA8j+6Mu1lWaoAwA/uUKcqmlG
DYtLHZpytu/0eEEzrOF0e5I8IQq9zaId37twJ3vvtaTNMTM6/UktIMDru74jI+FSqNT+fkZQMCGU
prGthAlLkWtTJzd0gzjhS2/VVCPliKFeMD1x5AIOukx0C4ZQhCCeNowK/aGEx+0Eq3Hs7CsJ0hXj
dZ9ct3WpDd+1yrFPNbVlxGC2GD51VCF2y8mSGtNuId5Q9pbmqmXdET4di8x28VK3fHYD1otk3aCn
dF8ATbA2iGSPfQ0iFYreVL+4wU1G/429M0mOHMm27F7+uJACRafAoCbW0HojzdhzAiGddPQ9FN2q
ahG1sDpgROaP8MzK/FnT+hLiJiQ96AZDq++9e8/9iOizDBskqHbATYBzJrgv4tckvwTVNmTm3Twl
7jXtmLT1V/ILZLzue6V2RmUdWwg5UVnKOz/Ug2WKHLwYfJ6dRwit2yo2V6qq6XGzkhsgFsGuYaW1
civnImDoZ7gsu1ztGm5zpW9a67FNrbVB9Oaio2N8DqQBQUfbaW260dOXKSyjF4hx1H+QX/DuLEFU
boaqJVs1Q/XATRuopkwCTKHrjmI3h8pIXx7Fw7IXJLXo615/7L1Dru3MHKllH+VLSzG2pfioeLys
NNuK1pMVEJ6TGhYuHL1aCdVcNeRlNFu8N/qUk/XmUu6jJQvfMtodk00+RKr07WjbB5k12ySG1Gks
Aw10uqM9IREJmC3wYMGBnTz2y6ZIr4ZBKznHTWX4Nc5CTGIoZX3TP+tvgypW4cBiQt/RfEepV66K
NaiShP/TMW9KWpkdLIEETcxjf2k6DW0Yzl6pv3nMF+Eu0Mt3mteIt7Yz+6xogRqBtTRZqZhW9Yka
5tMkpGA0T2Z9y/xmA1ZJyxJsmsbO8+UPs+VGgbTjWAsAMohSQRUvgfSlTPADu/xoAo2gc6P+yRz8
PXQrAgYscWeY8JMSbLbdp8OVZ4Rudgw1P9pNXviK4BU1rn9N0/ixc+s7H3brwv40J+e18LkDlMrC
tKoeSomzb64ZImg7eXcx5VMnn4Lm/Ifh2T8Ydf7dHAoZp0X2nuECmgbAPU9Cf7zDAQia//kf4n8U
oTnqDpDaVV27O2D1G5FwXxy8h6Ci25E5v0UP/a5i/f39foGu//Lt/5cMdnauTeDTH47NrPj9XZ87
T2f/53+c3tP3dvxlqPn7b/021DS9vwgbea0UXFOMNg0O1t+GmoZEE+UitP1dLvu3oSa/xEjVlaZr
6aZp/HGoyShUepKJvLAd/v7fg1g67t+j1wVnkc7EnL6okOYv55IqY88cXJ4ARYZtNsM6kKTtE3/6
BxftHyrutttRPfZrhzp7kTuaRMNV88D5dt0VqUbmn58OIIVgNrM2SKNTjkSF0FAiC4jD2WYTWlSj
kd5GBn2+1dz+2UMDeUjd2jqkVCWdyZgmClz70mcGT5sKQSqdleBFHJyebD2juHfC6Yt5VPfU9O4G
7grOubqdtvGoXfRpIE+zbB7sNk3v8LPhUA6duyFrnC3BZg4+ywnuBp23wg5a2p+82KHR3Mo0t0/I
HRZIyX5KxHLPbapOcRSAYhozrJJk/41DwJLOGo5Riz0XkIkajvlgPcLIGg+jHyX3Jq5DxxuzS+4Z
MeQcKwNYzN29jdHUj7rMtqXpkMkTQ3qrg3g/JIm2sQ34y9PQFKuUDmgwTfmBHeQvVCftnUZu0jEu
ULEQ51pfVNZ9OGWveLAXxPJ4iftUWud4MtHXNU1xbEo4RqpBLhgP+1wj/VJ41XhjmiwAbYjxHR7b
uyLCKIJJBfCAHlXU7AhyR6HdVYk5Xntmm07bNr99B+nJudG7jypqvQOJ7pcqyN7cxpJHg9f7SiUj
QaUIiqlr97Iq7Eczb96dIOzv0a8pCHb5uu26lR7T36cp5NCYjoHkBAQJCgPzYCKsewwf2HI0ckIi
VZT30n8UNPkPvgCa7akST6GHs7obLfhl+tbFzH2EOs76EMpWlYpro1Nk9m736uiMYPWA0UxZCX8d
aTSyak9C4WdwjjN4sk5umrOyCly2rCQjsFHIgzpjYCjO/AiddH2vytJcxo3dQTID7twLLVlnrsoX
vlODEIH6vE7tAokWDaBWxtNN1Fkw9OvOuTEs5lmAQ0tHf7GSaGda8QbN3E8ZGvuGwS5zAGvqLtVQ
z11A2gelee+D06B8loAZM0wzLDNLdzo6xoz9CuL7tJg+gmoGK5QE6iQRrlEZ1psQB1mrsG0ChKeL
3E9IK7HQtb5xjUWCk3Pu9QxJD2XHeI9S9+KRq8LDcx30cp3kwYUp0v1YlPvQKy9pgAqNpaQdJD8a
Gx8Iu/FTRWfb6ddSL3f+6F3D/onLHG6sAaZKNZ8CPk7dI+XOzPrVD+sde4LKkbxMo+8/ezN4mWgr
KTe/lBX/OJIocuapzgtWL4W267z0p2C5IXrWK4WLUL5XWxFEb4GfAc1jjlKVbzRzb6QbA8FM84+2
SxEUmje+ahggQo1kNjlOfEj0q0D3o2Mixjd/5dYuM4Bmq9XVcyr8H6myXqvOXQA+Jf2QVMkGtmEV
PpPa9xDS3e0zxIfSOgdO/jRvsSvQntujf5t1qzRo39LeLJdWpD2YEpjO3OGvK+sz7PtTPaZbXai3
vq8Pckifag0SRtIHZzmVOzN11z1cYs7onOIBVifQfrrEbrvqEncZpVhz/OIkyL0DPg5IgyvVNs0D
mg2obswEkDZAsTV6YgdiIJh88Narri5kmSJPD3aHxmHeE82ov7WM5A0QhGYfrhieA93Uix+xL+HO
Em2WHNB0MeGig+/aHcXXcRzXbt8R9Ro179xtvGWcmF89qB83kBZq5PaovdQacfZ1ETETSqGZyHck
9KB1UvC3NdljJsP6ZJ7ix8jxEdn6eMctsmJ7zImOGkEQTxenQeusUHHnuNIIhdP04LMWgEHdEt4X
bAcEzgtrHF1QdkDGXRNKlVnYuHD18YaMN2Be0zxQMcaMXiawO9t5dOgxbiR6zU1Zje9dB4si7025
omnUn5Ly2RhqgKDF8NkNOncCD2JKAn9QKwp1Y0oB9BRNwT3F+480s2k3Ot2j5syVi3WMq5VfXI1S
eU+kSGAvzyW1mSBrryVv5KZjprMQRQMdhwghN9oqGx1fXIiHCdS7U/4Mu0F71nTn3jJy7afbXp3e
7r8cchxw/FfDXZmO6Y0tI3+HlBPODTDPZiRrseZsiTIaofEQvWhtVG7cknteMHDJhFWvrlgLeFph
m1hWqRusrjyKMDQXtr4em/aNrQDNC2DEyONxZfURUY7dLmvaHid1p22n1oyuetOvu9BeRK3GXCM2
sQ2iOZki0o4HR91gGi2494F4IR1LA8uSFkscl1wTUbYKacKUdNFdp3wLk+mx7uEaG0n6UkV6ghTE
ktukr58NelJ727IG1u79e5wZI5ESez8kgiiiqQ27RFjbydFnhWYxvvG7S6Mg5mMkN6yjod3EwFcq
q1mB5GmuDKdWbu/mezEO/RLDA0WEKEnsopu3SzNqEcLx6EqCUZaW1a6DsCFkj1TaSz42R78P7QPR
Ip9FpQ+7sCQNLJsokJwablstPfvMQwqBNuPpG2v+Gc0E/A8+D2+Vx/gq5pfvr1i2uNtU2nAt//rz
3gLUW2vF1nJ3QV3B2HRdPsuQmNiaKXvo4sKHRbY7f4GMxDqUo22inLXoRtNaW1qlcxek45rwzJxM
SMt5JTX2qw+aKxav9NET4ZnodIpwq+v3+Sgex9JjwGhlxq43GwdTYtfd14GnVnoL8ItMlJSVWtzf
dSLz1+in1bZ3oPlyqqc3z+1k6Xck1CGTmHrjLo/hzqDLbnff3wI9MTbQW5pVSjqxM6YnFmQZph1Q
TFbhN2tb7+qLG8n6wu3KhkyRPo+1j/2XYPEb2s8RZVqxyehjbjQfsk1ryb3o3xthhl++T5OYOWy9
d33BmLLOzw0ZAeSpkPJREvcx6KJ8QuWwiOckkIBIECbX+SGISQnJ57yQlOAQEnCpkBWsojYlVSQd
HB6iaNVWwDzgkGaVvszmHJJEkEiSztkk+ZxSUobklYQ0J3CpkGGiRY79PIp1KOpzIVS/K7/zTuaX
fs5AseY0lHrORbHmhBTLbtxL8eCO5kA6R/URKZp48ZyqYjsY8GlXTAeWCUh5CF+x5hQWjzgWVlPD
DiVzdEBitJwmDF5NMI4AGm12oqK553F0X3Ix3nSmuUtVq3DRF+S/AClfWQYPE2dyj4MTiQcjMqMD
ZksgoTT8wgBuV0WojBdQRetzzkzDMwFtW/UZ2mTQTHMajTnn0kBHaOd5CRYHgPGNQSKEaYBFCIlJ
YeQHpHOBjku/5AGUEWWiF2w8l4GHGBF70GUbU3BLKoGQ0xX5IS60Qzuo7skQGR1Ke27/5mLx31rZ
/5ptkxxh45/mImzep+g9b7/KPytlf/+934tK9y+oH3WH/ygqyR36WzICeV4mnkQitBwuCV4wTf5V
KSv/gvLZ5hcoKCk6pfsnpSxNDhPnppC6SxrYv+PclPavWcW2IxxqSYd5DSWu/qtQFqNZbbZSB0XU
ICK0AwdLhaJDFzB5gJo0DAdrICik0BGOVDYMAGIGXBPpoh6NJ0Rs2jkNRciaxwbEbpa7IC3P4RDf
zXgX4unNjKupVEfUW8tJs3ogLpZ51bpCoyMCrVW5LQg1A7ObjxP6mYn6o4etrWLu0qSoCCQJhCAT
W5T91eQzC/ODy5Q24Sb3CvjEfXdm+uahsAuSJ6czr5NdLeh3YqQ+2z3tdaRYCCjGYqVUsjYmKjn9
1XO7tRGD0Ws0m2xCm8BftalVTlBud9FadQaptELm0C0KRsE3dpeuK+Q+FoJNhTKxGrEC7NwRv0b7
U3DHdrAyTTNwDTmjTxpLjmQWa8wSt9L8Vw49QxGluAQmwDUoOUvq2Oi5ttbSO5GouURys1DAymMB
RWBExAK1PKh/GLl9wfLHqGumRoDW9iyQOsw/gD5jB0EF+QBbs4V3/11OpB3+2ASkB1BIph/PzDCI
hwYYOrcYlY3KN6/yQ926n1kC9ay+uvK+SX9WDW0EeP6h/JCYexLH5R9HQENO08ImYDhIhrumf6eu
W9gRq9cZuEHrOpD9qkVURU0dAuxGJywEZRPLafrW6IEtCkpXV9cIqEWi9/CTJs4biCmefHT5EC31
LatJy6jMDaOGne8zt8y+UsARxNogq+hrIBozOctufSCGHYPu5iV5L9txaddNvkF9ssjYmHZl0pfw
bYohhXwl4K0G+6MWP0kCXgj+yLY6ZYGHYsBKU4qdr0q8ws93nFWOLIoSnAaw2nX5TZcD79/2DSSn
rT5Oe8QF/cyYYCU5a6FijQZzdJpkcdSx5yGAocbRP0wL2yBf9U/O1QQAPWNKr9FwtERxpvPs3eKv
31ihfjQVBIQcXSNuf+dEBhpLVYW3ts9dMB5RBuzKuRFj/GZ3iJecID3oPqEGwQxILnCExsO5LVpk
ER60rwDqWBXFq1h315OUX3lZ0Qg1/E8zsU9m+IHDmvYsELxVYHdnWGtoI4QacXOh5GHaiC0G3ip9
4rViEolgFyFuKiayM7VpY5JZuKwL6LFMMGsmmQMTTSACb11gwbUJd2Iss3MTOc+NYlnbzdPQYD/N
w9FkHpMyn8UfHb11dX+0vSbdGzUxC5V8Cm9EbGOU7tEL0EJfW2l2n5vQb9RgPcs5D4Ne0pOmzK94
EBZd3I/RYnaUWcEOylbPQmriMihM4DdUWLrFKE/4lL2VbZwDz3y3pipYR0ai1rE8tTGcUgItKiQg
XcYYYcp/NJrRrKrQuw8L4h7CjBBoqnTJfgaAK24r9RXPY+diHkDr36NoZtIOs2ldKy4eB8uYrXrz
8Dpmij35D7Av5nk84+2EOffIvLtvGHzTFwIqhystxti0NqLsYCajcZ9ZTDo6+TM3mV1F1D4r1ZNS
Yc3jdZc5ezEP3EVLn6aJ9GMchwfujOKtxjdqJUN/TeuiW8a0eCwQu6Qu06XLk9VkwoyIQc3HCQ6A
dCrOqHmrRaLCYZZBMhSc5QEWOgGBXsBqQP6jjMNu6UFyn0UFkbUN0RgMs9iAIjNZ9w6+5zDU1JIe
Im7qEXFCTr6iTs9iSTh0dq2zkXuAyJALZ0F27YWZXRlAjzbJUwAmCY1X48GeX5zKLcG1fH9vuIx6
hfESoOMlYHw2YVtJfLaiIl0NlVPsTBTgR9zjTtSSYBAxCPX8DTP94WTkzaapZHAe0XnsdR1lsFZk
5zwofox+GB8V/Qu0wMD84qqodzhT7JfiYWKUT3fp7vuldeuG4YmUFC+pWtF8p8rqe/jMBR4NfY5e
ROyg9nVzp5PJ2JSorsw5plFvg88scrUVnbOvMKIp55OcPctYnIDrnJRHvbDsfZ78pMIt91UsiU9P
9UGtQ+6acUD/rC3BqfUhB4lubbUecn0E7m4aJ8eiI4VoCLqg8tKT7XbaeohbNM9lm1zthPaDbU7x
0taZldcoXO8qizZaRUN8780Blx5Jl0FM5GWD9AL8F4dJkIcZzcGYPIJbSGZ4WxqH2EzC0UBDE6Tp
WkRqTnO4ZkaL4cbChHqDBoGR5WStbDdgtaqC2dFYjj+NTruMmYnbmPy2fZHWAZEJ9A4J3pFFFB2V
X0ewAwDJt/b44bc+1v75JeJxYDboYiU2agIPrJYd49nbApvFycYDCZJYlHdN4durrvPlrYu2b4y9
4sagO7ulaSWfE89fHKdGF59tDTjQ9evuwlTWBHOYYjyUTnPFC6PzZNT9kz/1HYxv66PxlX1OnXB8
8oWzxjqqzhOzsv0YtuVJ843y1PgCZHAf7UJqwpPZljPwdtgqnXC3UPb5Tm/RALV2OFzr+QVKITkL
1r2Ge+lRDzQ4gJbpvhZSe5msUX5oW+AADK9IHrxtQm7kJnRiJ14KKZlTs3yoXeeuGkiXUH0z7ApX
lk/CSl9dQX/ZU+1BdI7xGIylxbwTrpKOLXqIPP9BSbtYOQQYLiWCd66iQLuzTLoeLDNpI3p5cG60
4imvmvHaeM6bbMV09FBYFTktBVQtXgC03qWnE4dOfZFtc2szBF7Gc/4zHExvFVhoH1m4xNumoOhu
HYLJK+jCtHgeEyHzrVfGw8otWShNTI5n6wsU9ihAdzvV4hJV1Lled+wHBSjgvkRPeu5686NwK3lM
U7AyyrbaS23E9FXT9NYOCJTsgo4T3UludbO8BGlb70fHyW9dQ12HbKx2Kbxm1oXTO8s+iH/tl9vK
9tEem63uafVzAOd4ExRDslV0dM4klab0Xwc8Rn2yF25R3VZjTL9ykAa9V91c6bn33zXRfxFlYzFl
o075v/sH//f/IpCv/nNB9Psv/VYQgbKxWQtS9kgSjk2aHX+dshlzwLFuQbNx6UV5xhyp/NeCyPuL
SRScrhvScmwIon+wDjJloz3jSYNB9uwe/LdQNr/Oa3FrOdK1PFOYptTZzj/PaxtVx+bECmk522P9
NL8vIjUszA4maRQi+xYVkPY/7J9/MCKex4rMuv/Tq/j9np6NYRIfsG0Yc4n2hxmxHjraaLromPt6
LJaJ3cyYdK1dEg+ktdmnDaUFXYGPvNqgE+xtSjd49uZ1vxXpS0f5G4wyN2MLUS/xc659WUiW9N6e
YchTazB0H91p9c+3+Xs//LLNTDQdw8AB7GIE/WU/QW6ohtAmq4Zm3YMxafuuSqnCwGJiMrPjhxq9
1JADBDV5ZGVBs1eKytLtm4dytp41Pb4OW4ei/O9uFwfNcunFSRortK/mff2HfRlGnjIrc1TLMRBv
jWOsKFDek7DbtTrs63ljkpQFfZCRbDz1X1U4XcjBQNBOVxDiLYFLjj78i436u3Pqe5ts02LabEvb
+uX45oYNA6SbEHZG8siQ9osH68HJms1scDawFvyL9xO/1vQ4G4TLeeTQHhDS0bHg/nEnoBQhadth
J/AkOs10XJFLkPVEheAEaavpExzPNS4wlgEW+hdvbs//+J/ODKlL3bQsS/CgFsCg/vzmPOAyuukl
40KB3qklJGGM7Xeps5PpKX+ZwWFyGYN4dv5mZHN6Rv6UaswqbPtHOqkbPBAx3ks6DMaQvc0onjgA
FCkhmKDlDIxl6JQ/OPRL5kU7TYgbS2YpKvJhNxjdqdYLVpzJskpQn5TipW3G28xDXDbiJChxsPqJ
BGNcoCyy2h1LF4NetXvPwvKpCF/HsWE+qzNJWPhpSzQZRb2fT6sw0n/62Jx6TzsPIFMWZcHo598/
cyVHjMm+buq06n45Syoz0/Qpq8DmCqPCvAoZWZ9vNq6v7XFmEOWkrkYS3LHevGvAAKbWtRiZR3bI
eOZt4hb1Hv6LjfoHZy5HE/GC4QHINr7D4P9wNQE9CqsyYptm1pMLkTLtBQr4VRFZVxjKiC3+9qD4
BzdCmlp/d+YIWxhQzLDxmL9eu36VUC2O1LgawXHzjW5E+qQ73VEPC7rKwzlvzc//l7fkeqFkdyw5
x6D+8Urp4dOM3cQHjCrnC1xz7QVPqUfgUTOYX2P3s5tqbfnP3/If7VNkJn97y18uzjg3DJWzukcI
MOLnlsfMCteVnf7wxxYcIvrpf/5+PDT/fq9+p7KahiWsX4+hLYuQnAZC+zz2ai3p+rszgZaonguZ
xb5j4pEhkkwS2fPP31jY7t8fUXRPnknXUXdNAbruz7uXIgJZfcvuTVP7WAZjd1eVBQFkpvWiQni0
kT0PvXWgO+kEg+f7heZXY4wPMhKkS7eOxxTS1M62yPVz2mZUs9pkvtli0SHqXteDLgkDs6uTluLh
mUWWeGSAegPImr2IaJ/BBWl+zogUgFAyo4TKGSqUQxdimVJSyUIdYRvtTQGDSMwwoqHqeYi15E1F
VNJbs2hymhC+7S/bQiZY6b6/z6S86cgbQFxDS6yBgDTZbnFpUY3uCx96vVDgYFuab+UMU0qLePSX
pA7BVfqGKc1DjcNkwV6eKkk+Vxi2oPtrRvN4bVa1AaQlQAxD7samNuPkmGrJtLBFhxUyyJHo1lDq
wIdtonly78zwpw4KVFjbJLnPLySPE/Yk4+hxMvBY+XFzDZryZ8nLYbAIokmCZjp4Cd6FHCTQkBjh
ZerDYZfKGdg7du5J0jAsHEFQdq8RS5iBMJtUCykXEehgTBTlgGQIAgKr0AggND1+l7pDHxk2zAp7
NCb3XpZwkkE2QSCpHkVh+o8KAwa31ey+Ght9L4ZAP6V0nE79PCt2B+OItBAfnGZGT5En1I4OpLN0
ZtpZJsPbIfERObWef5gBKkafMNYawJHimXjJWBUtOux2QN3R68ZGZx5oDyNdCsvhRon0w/It8+DG
+pPtMICsY7FNydnSekO7EY4Zbfz5+ggqB7t1TlPUkxmbE5tkOozGeMNnUXekpzHQ140j/tSVnNJZ
JwBtoI1ny4CBxbkNZfXbS1hqKYNer12pwugWSFGgd/sdNgYcW2fXsbodReGeDPn1mDrDgyVhAjJZ
JHBFD7y7MKrFAXDh5fu71JPhUmVGg5PBA/3savf+XMcrKzyUsTudWsNPNi0F0JJTbbiVQM72A2Ca
occYxMCupQ9YeJveKl/ywBsOmleT5mTLDmyqUmtHC9ND0MEaajwIQI41QTKDbnYyAthuQ9EdvJJK
EAwkMIW2uIto29wBLs0XnZvjPdT7Wz3Rwm3NUhWeVzxTtJ01UEttxUogPOi9ru/D5r6PEnXpGf6t
U1b6t3rsf2F2jjZTIL+i1g2uwfwiMu81yXSUMXZ88SxyxILscUg7dRp9kk/LDD0PbmB8dMa7smv3
3dHwgpWO2FmGpd2MXXoXRZpxGVzkMVqv9i5ShnoKk7Od1tFuGJG3V9OQnyrHy06xi4w7NON8idGo
fVbu9F4U/rjrw+hBNWCjek1c/LSbLnKaqHQzKnV9MEkddb11Vzj2upnS+qQMlL/U7N21ElhrhKuG
F3fU3vQquMGloe7jWgr61QZiMr+aQ8fgEbTl+NxnNn4hK4ZV5BBfqVqfCzJKOQHBGjk4oY9FKYbb
AgsK90DODjc6GFG9ZLDcnMPZSOMiu1hVXhzemvIti3TrGIYjp3Je3+hlYp2Moe/IbqBDqDk4GOwo
GebkrA+XpxBBSGY5YPwAccVn+n7BX9T89tV//kxpLM+SAueESEELdOuwi9zbBsmuG2r6ySOPoMzL
fQryZBtq1YaO83Co7OoyNalxZ+S5vutmWODYwqM0NH+8gC4cthM3l23bxvaFpA65sC3wScDqP6vU
I++H5jduWNRVkZXRcgxMB1TC6DzQZUvoUZLD2tjhrnEHmqWWs44VjAirYzBCn04+O6b+6oIECxZH
BQsOvzvBjJpt+jcTGsHGJ9GrjM45b7zCO3SxPZ4+nh8reHW4OsNYZ55FbEnY3ZKZ0S3VGIybUcg3
rS86jEvCWzUT83+zzVB3Z7CO29G7lbm6RVsPVN/A0URcIrEnoB2qIP8wfePUVA+iigA7W/orXsO7
3gRTWomfXklgz1w3zb8Wa5wVL/0czVKYMAkRGf8Ia/RJ2AEIYDm4Xf4w1hp5xCM+MNHcos15zbJq
6YjHunYecg1pc1I5P7Sse0kH1tRjpZjbYxMXwr/iVuDjzyVRlSV71IKnxMSj2NCYpGsnnQUxDgHh
0KX309NURuhCcIuR/5ID88PwQdAeeORy4ZPokBik/XoYztwnU9mnwDWfaYiTYSkE/o0hfBsMAHQN
uqNC97plGl8DGu99EJ1sUQZrJeuNkTp7pD13HgptmnmnrtRueYwa4Lnkfi7kLElAd9URO9pnl5Je
Ncj85+/NN5AKLD3Fo05Lk5ukg1WdBOS7e+PZcKGBZMMPJIevfI3BpJSvgY8qzZjo3uagIlgK9XeK
DDA4nYd+ah/piT5Sb+zHQT2GJs4dAhRS2qGOaZ0GKjdbBw3UxPUXmblu+lbaBCjXOAkT/4ErGryz
cvako2yLiYRkGpVTPJDOXlRPGCmx/3PgBEEDoz68YAVedc64Nx3yxVx9wnwsbg2ToC1yRJd5Ic9u
LZ5yKHde391GuiDSWd8qs924TP/hTZTAdoYmLkmKJWCd0wEObIo1KXjUJ2SdA238kVUExYRHgojW
wCbDgHrT5uk1tGGkuiwnIPMx5Ay1Vzqo23KMRuyoDDq65kfdb9Gn3sWTwnfU9i+eYoTkatOjKtRL
pBvEiSP9szzkH/nUXwu7IOOUIM4Sok1aGm/0PPbtFH/ZwcT4zJlhQk591Qruj276SrYSMfSOnq3a
mt1gdouwTZ7L0d20+bdxnhNzSr33NjlPfcrk2M78FQKKO99jmWf7FYs0KIorM03fplG/mbfQabaK
+AMLh0/Xp5ciEaw0IDbRTebqAm5w4D5QLvBiQAeWNg735NnlsKYGAeUpPQnH5zmXX8u0hBmTvMua
IAdDqlmkS7qX0+z8QiMCObmbYrXx5+OZRhjxeYgjwULmKYuTjocU2CkCLZAIcY44cb4cRhnee2SK
VFF0YGaEhfKsm2ev1N78yVkWHjEK37vJRPPa6MHHvEVWqWOkxHSPiRIHRiFO4mePL6pR5UudkcA6
H4sWYU/oTfffn9UdkuV8iJMSvA8wDwGergqb3w9y2rYfceNt0yLDdNLe9FltLXOJaQtz7GsRMYGK
60M0Xx3fe2wWvZECWO3jjIhFgSBLs7s7FRXcJ4GG57I4uAXmDayQL1nN0sf+/K5dUGe5i6gqPsry
iDT+oPTrZDg7KyBuLx4cUpL724mL7PujxVr2qtXJ1az7dT732ZoAI7colkOPUojk1Y/5egw1WvwO
PdxgpDGchKDdMeEAFlx9v6PWYYaf/GQ5+niyggJSVxW8pmVwV5SS9F9TI7CG022ySXaTMTJEenmo
tLSFnhl3QQhPwDfbF5k+m2S/LQDrvXmKdOQ6dmizg+ed4vajqbSTHY3IPw3NmxWwc72BqSdv3kYd
F8wIt2lSJeOtop1D9MhnpIm4SL970FiLeHd0c/apnxIuQmYGzHyAOeZ18CBKeP4kKrpIA1yffIHv
v54MncIonpY4ymqPMbY9F20aEJYFVOB4Bb2rJLVezj/9/nhZb8y6czyyFhxrUqguGuN6rQthKrYt
Ewtk6VXlFUzs03vV4ZxsyAVz5Rivq7A9zu3OeYfD2nsYG++ZFW6xbEy8BMEEn0rUPO7IeM2Ya0A8
kJ9ZijHfnm7k2LAM4cy+cZvo2nv+KlbxLA2oXpXr3UtX2wYt2R0c85PRRQ+xb70YQFQkrX1RyCsj
sd1c3js2DGQWX+RO5+3Wcmp70YzPShGmE46BzQx8fEISe+qQUi27VgPyCPzMz5CEHBGS3M73HH+i
h+fk7g+7RLs8m8LzH7nks9A1iSZEX2G8HTjb54J7/tlQuzw2up5Mr+EkVfLDnp8L1VwCJLr/rKOz
kFZxSQrxPMyd2dzvIfbE07pwOuLHq2TEflmcKWcuhVeIXdqgAy5RXQcqBJQkCnzGhGbpinLSMBJr
qSk/Xpv6g98Q7JQorV5m87+kRVO9gX6KrgWJOgKH2OaOyNSCrOuc/C9l/HD6rt4gDsdyfxQBAX9B
q8Wc/6yLJ+NDXTCmf3XG0kcqiXNz2Hlzu42R7wTtose5Z8sbq0gP7hS/m1pw02bmnWGBdWk9iaBy
ePr+RR4SD7lQziIxiQeYg4G53GvY2Lax7VREFF4F8yvouScz9W895knTKWrxcxowhjRrOjGWRCvh
vKQTM1+ypT7p9AEimN9pPvCEukG8OYes0WB8+ZuMD75AkcMG0hHNSETj5CXAVaAXH13QZ/jMCycn
JR5Kks8MdZFq417U1DoVRn1dYEqMQrnASgOoXFFj6gpLd9MW68Ex9rIwr7GDedPt3IuTGbcd8NSl
1SG0kzaovWq+5ehBVi9Lke/L4NgUtN7zeaPm5TTZ9c2lc7DoTxWZri0WW0rRLfyS63f3Pci4GIF+
kADRQcWNEehqw31YNbfzJcaIkwRzukrKdQ+a5R0q8LqhGooFuU2cYOwlczDf5uuuRcuC3gKheoss
CvEkbOTPzs0CUoe0k+80x0zY2Zq5gMZO9VgJN8TYjNN9J+ODEadvEdPN/v+wd2bJkSNZll0RQjAq
gM+2eaANnJ3+AyHp7lDMMxTABno9tYauhfWBpWdGeFR2ZYfUT7d0fziEDAuSNgDQp+/de+5gIzrP
SE8t0v5+SpzP2qTLadlqI+Ybl2Dx8k33qxgVevNu+iKglidTHG+Dwf8yUL/0tFnx//uMrvuLh3yA
8m4YEeKux2zsVllkE6dD0REzwV7hVuRPSrmOqYZF/ZXJJBvHmhRh0aKoEczL0Wm+sqk20dX7W0fT
Hm7lg0y+zmtRsswoKRbOQKKknDKC6KZx7biD3LAj2XkAm81UuwwRRqO4YKLMBTXC7A5d6x5bzvL2
H+Y5CHauNWBGYwkaS3GfouaEqbMqwbcDJJ7p4Qg8qtrKVuUaNywhcZOjr9jVsw0KadukBKxb+bpr
wpNGD2eJN+Yj5n9ravHZ0ykPqgkukzatVRpvHJ/Nl6ZFcjnUP9wo5VObX3EUmAyXq/to3vTC29mM
t3u5yu/VgLifdjxSHzvtsd5Cui8a0ChcSotsfsMBRTxAaGFIa0iIxdmIgpff6FpQbuBi0cFvuO5C
hX/KQ/beU14JmNqqxe46zKcIwVqa4I5VlGe2ha+tNzSrpK+/GuUlbRNjlRWEqJrpPU41eLJhtYGI
/5QgkaP+srsdYEZk1Qq5igOFt6sP8TMDMDLishLsLpHPSYO9pTFmWMz8wep8QpHeDOxtVhZ4dHGr
U0S0H+Pxw29gftghFRz7sgcpzYSYaDrlPR6jqo5Pd02lCCNnobNz7dN0tigNwf40xU7o3Qty8Pe6
d9mNlsZHUblb044eJpLLppJKe14Dy6747GI8X3FpvHd9TVgm8T998f1v46TIfs/nG0+d0Kn2vHFa
pOTPy6C5J/P26MjZP8ElJzreOonyH99BsWiq6iv+YQT++aUR9ldNzFHzOExG9pyKkXaCJs3y7e+5
zzQ7j7OjUw/3tQEZHRMCN4AiWt0WknTSonXWUCrq1rDSR7Q4WbxBtrF2a+6p8+7P98Z66RJwjze5
y50PMHPYqDmdgtah4+8fAgMjVgHCWzMwx3Y0UiacBSALftw+gSLOn1mtLHMbpynrE+AFwc6OSU64
8m3n01X1JklwZNi7OpqCVelbH7Vt3jFz2JM9i8XW4XfPc5F+xIYsM9KLsUY7o71kKoRJ2JTXAbh7
g1o+iSAIKP8HaqbUbV/X0KMrpRYJDb1VX+pUttj35ttMkRfP/jgwJI19ksLQFFQRu1aJ7pAwqY5C
iui1DCxJa8jL1KcwPrL7kDw22ltqKWROBpNJIh3BgBRERk0QR2iy42Ivm4/jrEh7JlwEDxYf7zTf
rI0wUQsaqztKUE+HHe/jzm7QeS+87Oh1YFuLpkxXvd0hRMUWQh6PiyrQt3RIrPPiXqnwyaItGSbF
s25Em9ugSuYVmC98ZMohxigJUwRxGpzBjAXVDo/0bBgZeT4sOcvmlGSgGHOBKOq1EE7f0mMpvq1X
RmQcBo2wsiy9NIgoFPJESmqIh2ZiPs1v1pBalyKzuDTTWYdJDTL/gTz3T7I/6RYbHJ31hkJ2Q4MU
uxOr8vyWOWl/Lcx5oBmcvZnOYJnWbq6zbkVhG0Zz5cibMFTeiWDCF8FCgqnx/lY9NvPHO0Qv8WgX
y1K532pO9Skpv/mpA218HcTACGXXfOqFAhgUt+RIcLrWb75I2OvjKIH1mH/YzE/HsXgsObtDfdXV
2BH7eeOhxWwXdGoYfcq+St68mBkwVqCLgzkkQFaJPkrNSLEybgg/nvOoh1IgHgrvopRORTl/JG7K
FFk83T49DKBPefYW+xSCeF9QQZnBvpf6wXXdD1na7pya0S1cs/4oU4eBHyUIga7dQzZYT/O/ulHk
MHb+D/yHi8YBLOqx54+KJ4dMxZVvFu1asz89WDN4EKJ2VTrZqUBV2I/dj/nNaXyYcFI+2N5UMrhl
OQm9ate6ABeiAqgFOBz62u0bpFT6L9ShTFl4lnUOTsa13wTw7CoRQDANHbG+H78zcyQ8w+ZZ1s2c
3AXjKB0P0tA0VkGfQUy+cxL1cBuPQx/wmP2Xd21aLxVY1qUFRmxpSXmZn9vtjE/M6CmEFbfstFan
YEXs2uK8iZzLfDqZg/atbsQZegHnUV89J3V1b6bmdtJ8MFFSPHQeE8ak7lHkOfVCT9nK1tGHnqQU
J9wq7CJ8Yyk/z6efsvHQ05+l6TZnnA9PcdyBQZcPeWx9z6Qh0A+WbEnD8aEQx3Dm0cghHNajxr0z
tTxrFymPkNcyivecOtpSdeWbnjGDT2kD8j4R2FPaerVIG+MZp+XXsNS+YDYtds30kNHaWzdF6216
FlMYvbxvRvHq9XZKI5r7LRlA01Le4c4cV+EFfZ46VGG8HloApp7NR5tM1jM9+VUhc38nOnUyjMpB
zl0BbwBjWHfK2YTWiIQ5s5a3s69tJmBR1fCZNIW+Nb12h6fFWJldYtBHI3FLNaQoD3zuC4QbDwWN
g6YDPZQTkM2AvTkqjYBR2/+oAThGhovKt/fYTxf9xY7zdarW5VQ9or36Xs2BEMacDIFCmdYPyc11
1wMJwqpNioQ5x0lwOyW2co6YMCzCJhT6vFXTqDdWOGKWCKS4ze3+EkPgf5mv9Qv5/L+CUP8/k45u
/gvHxxuk1Pf2V3UTc/HZJvLT7oGGycBMMWsvBJok8bvdw/5Nd+Er60g1yeoCDPAPdZOt/8a82/A9
1D+ONePPf7d7eL/hD/nl9/09qeznRP1v+Ifwe/FPJuyg9f80DUZY4Lgu4P2ZtC5s8eeJrI/43CDN
dzW0hn1IizC7xN6+0YbnMJP1xYJ0Ohv3j4qNZ5n7GaGoJOMSfQAGSHfumkF1V9G3L72WDq+kIMR7
GXS4JeZv3cSPV7kJQ3gcZH0VVXNvujGRyFDgGt8ckIjrlEguY1kdE9uPyCIbM9EadcnjZlvrGmV0
V1iH21deXtJPdH26PabtRKs8zb6XnPlA043kHBGDdPYLnzTWEbFtWSFC9UI92bdjmL+ISEhq6DY6
jqRoOYXQ9kGv64/AT2aLubnIS+UwRJpDkGwU1MSm4vyLnYGCEghy24n6zgurYBupLj/JvJxDi/pt
Q1TRsfVEc6zmr2I8H1v0JDqt7lZ+2HJY+1jsUMeTOg+33bhW3XsSKefgmPmJR7Jz8uHQRT4PImvP
6Ffac2rAL3eHxtkNsd4/lvFdakrWRk1PD6hn+wP9NQZl7JLeV7ejUwDjcSeYLQEMuTpzD4VJ4uBk
Fo9OZLSHyKr1SzgfRBFdWgUls42z9tG3WtJwal//5jZHP9W7ZzIOCQR205cYL8J893y1gq486H5s
QLqeiXd9Cq4rmZ4aSfA2cWZvQ5uF+x6T/V3nWj4lnnm0KyUOeY+tET+hvKtChUzciYe3qODulT2W
xtrx3fQ+KS2YS01MCExAEyiY3ujWHAlPy/c3p1EmxFYnUf0uNYiqxFUDVHlQYtuzaaN1EXUnQ8TR
cnsFUyeQoeTh3e3gjgDr09YnYVt1/rFLU/+IyqxaMxPwF13X+OdaacPJk1+7WfB/O3i57mHkbeAr
EfeihVB+GoMYHE1DExU2SQ0OPJp2aATAwup1dADrywI4OPZ96dVrETvek+YFn1XwIy/r7JGXTsqt
YheqarEbsSK80XfaMjmyVuZIzhphGGrV2LwoGnIzjHCSL3FhDjPTcCkm9O2Vek044c9NhoN7jLAI
+aPX3lUuRHbLNKtH6XkrA4345XZwKnolSThq28RElShMzSYv3UIjL8BoMGWCYuwTdl/4QiMsetIe
ylB76SJlfh2mLw67ZEnh1zUqeaZF89AG4ZOf15YE9X8wjGSXWxUsiFacGoI3y7gS70V/JaHL+hH0
04vlzu34XDOoXD1xqcAIGxaQg4xsqZVkEH64HXBo5QeIBfmSTykmWHkKeZ0J1Xtm++EJHsmcdV4X
G5KAGDUkPNWh7+6SVFY7p3a/NNBzlrptEz7qBtE24bUtTKOC+pC48k2SVbMojZInwQm691vPvGZ5
c2Hn079kHg6L3E/jrYrt4KCbhuUgDm+3dLy/hW2AD70P9XuQGMY+cQhcE5HTG4uQKFOMwpJsIIOO
OHpG9c2FmlqY/oM+tNUucsP47nYgqWxTNI27szqDcxW394dnr/HSJp+BsukRsylkm9s423Csn+qs
tpbBTCeZ0LzsIAVcrRDuyKLWKIHFaIR3gV8FB89mOiXr+GIYRny5fSU74EEmJDPelk2nh/AuWqIX
bvaHpoA9KLUcYYhHQwyTPs2ogOaiXukTEhZiQdUYbyLAglsG4HQ7hekw+BfuIkNreyI55iEotY1K
vfSSMwcLuwzCKO78zmQqQdbaLnftdG0RhAPuOXxozAbSZELRZmv+e12I8iwQp2MqG32Lu6/23WcU
Z0O72JhVmh9+4I/H4d/ROoLegc99HKmPK/M+iCsm7nFgbVSxYw6IEb2Lxi+WIXm1ajmMGpMPLV8T
2bAni+/Rg0m3S41IohXhQIvw51cAmd09rdLV/I8Jkvbo2a26w8LLJZMM6wQTMuY/fbpGSi7Taiw2
N/yLbATk3U57r9g6gfr39TWGlH7fufZOeKyAg99+0yR8gjKN5PuoweHlFuSesTKw4y4PmZ9gSahD
d4lT0NsF1qAutkMiPIg3Lsb5W+kWjC9H9mtaFW3YvRCwpaUQL2NmTKnXPHixax+TELu/n6bYcrwR
+LCfw1RszHbjEtSomewVkCT2wnm2oflv/ayq7xymymw8IYPElsovs8iJp9mF3Iml95iZ2HuGssDZ
YzTpimmMdk7ECfs2HWUUR2sp3TeKXn0LwsE/BqDOWebRFtsiB64VkMdX3Y2xTHc518KiDVMDZM3f
D3Ji82bk0sZgv41iXb45ZfPmFOq+5w50tfreXauWuUnQKAs+pP05TVXyZOdB/BRhYnAkJ6pebBoD
hl00Up/TtJ62ZRFDFB9sGlSd4RJGxrBe4lypShDEf73A/a+Urr/UwP9Xpf/AjXIpO/8hyvwPkKz/
8d/f8+Tf/63+93/7tcb9+YM/a1z7N0O4lKsGah9k6zYSxp+cLPM3C2+yrvtYmik1xe8Kftvghzwe
EqYnBFRVHvoZ/jOXvy4cZM8SPvUOt6C/YmmmXv5zjYsTAKnjbFMECIMV51fVYVr3UkbkSq6cie12
a6AsBGvx8yBjqPw+1lOD8I0myrKHEIrPwrdsZ117fbMyAwxyzdC4iyLq63MpsuLeHb3vCLeaXW37
BWNmYiKUZz+zjHVgM8L58sm2PULaM2KUcEUhpV9pADEJSulfWg5mf3MUyT1V8B33VJ3FhhHNBMIV
pVVpTXRR6M+DdkZzRtyhfaoz/wXb3nSCFDOeLONzlK7/6JOwuVBIro9Gk0kAuj2yLR1iE10d722o
cKQa0osvdlB51zSZ77wTkCOmLghTECbu48T+2usso2noFXdsxY9lh2mmTxxxl5frSbdOgfLUJZsF
ZLev0KiJXW/CFndhlWwMqIWkGEDHHOcD7P3HPPCNkwaJhjFgkRzrORKkLslG8v3ko5Xp8LXXUHOz
Qk5fUGCYC12CJum8QmB10Mu73P0EYm/eSbuoVoJt8sdoveGnE1+1UAN/aZxS7JRbdvnNM8M6Hau0
Lh8YAC29wi4ebgfIkDhv6+ICQKN8SBrpHyeZfYGv86rKJt83jo8Fgq5gi2Zy2rPJ8U62ZrmnmOYF
Q/6x2mZE/B5KN/icsiG8sC9ajxK3lwEfDAHGeARb4jEI8vV79MLkqQ5ATIwkui+nPcId2PE1+4XK
KLAxD1G10XpapDij8Et6ZXIYnFbQ4tNgL2GGrz3TwnpnNHucfhvG5HdmENsnDWTZFX+ivKPhcvIm
Z7hq1hz0N2bmBkOHdSxSVR4SwpW8qmxP0M7bk1kWX5KO5x5lU3j0iaq3xYAz31kZlbDWjEiTbaHh
lUenq2/7CL95ryXfwYpNWxtG08IeAgSrltz3xFAdemf018lYQPNivoluMR+2dmOeRVDHx1EDAHA7
ZJGJMia2yxXS1OwumSUyrG/Aw9vXgNNvbqqM3zIlEaSQg5LH+tzhitz9aLN/mVhCrrcDOPq7ujW+
j3VOXjAxLnsVp9W1ROR/xR8L1jMkGOH2bVaBtrD1iN3qhDS3V/Tpcy3EcvglgmB3dbIIj3fYWGuK
n2rLWzLiK6aL2qR+vSXFAWrmqKMrMsTd7TC2WG7KyNU2A5/MuRPu1ax5V7psdrGPeXl3OwTRUN6Z
JB3dod3FslyyF9LSF4UX+eQr1EqqQmgXx+QtYBd/L7rKRVKkknvhlG90wVBOoGTbpVP8Le2F2Mci
JlBZs1HJJmBiNIOknK7FqUqsbHwcyCRLykbSs+TBglCVY8CKv7ay5IQFwltmaPXOfp6C8nFMf5P5
uXosfHYDMk0QdgYkf8iKE3Q+ZDlYWzn5E+UsfctctdUxLpuY5MsYIlZWaRDwQwYuo8lSPvt67Yb4
SGkJSoc2zh9u/y0LDHdxr1cqPcgs7J/NcbIp+cJsrwge5BOCrKWGQV7beC0Cb7hEXLA73ObfOV3C
u2GMxD6Py7vO5JqFVAfuTBRP5mjR/Gp/TFqa7suwdC4NZ/wlie2LkWfBRisG66DP7YDQRAXr99mR
vkR97eaDrFHfDDD0d7dvbw+gDrHpzzZb7ixwZWB7nqNmTCiiMwrxrKzfhdDeg9k30dd5dYwGGv1V
M6xkXkdcLzznvkDvJXUqtLD27U3fErlAFsVwaLK5MZcyvY7kZJ5rU+1t6aUb0k++t7Ya17mL+6m3
LwVQxJaY4nOVadYBctOh97tgLTzXWJsEp6zGtGses3YiYrHt9pVNWd8MT8VkTORujO7OABKhpWVz
NGkEH4VuWKukxGNONpS7bmtAsfSa+1OWtN6avSJdaYGslihF/UALFuoyM/OTrNqnclLhVuutrRN4
y6Eb6LSMyZuVdObrWHbNulb4nLSkeK0MuriLwRgp3FNz+Fb7g/v/C67/TbukKShE/rOC66nLP6Fa
/Fpt/fypv1VbVEe2wW+hOsI14t2sdj+rLe83wC3AZS3bNHlgRsv87pcU/ITpQdpgBM7j/6i2LH4K
g5bjY5X8iZ35Cx3Fm9Hvj3YvB2yja5BvPxvNHKIZfi22wDigtdbddqXS8WHonXNb6ccW2N2Q6ovc
NBDjwRXXyB5zyCMhg6yXAUhqNiIl+RD5+GI3zeYP7+A/63L+uf6bn5LNq/OZZ5q4Xn59SjgAKSxc
Yrlq19nVo4NJOz3853/in75sn1+u44Cc4bOz6+YPzqjGLLWp6XnZjYnno+lOQdptZowjVKod7dRt
p4Ytbopt5zi7LlSrqQTayDJBrm6jM/1t/4WtyJir2j9/EH94RuJPH4QIJ60zDBCGtItQWw77WBKK
QaIsfo5DaSvaUc4OzeXSLIdjUnaEHID1Lup/4frx5g3Fr08E6yXeWX22/jjWrc/9x7dGGn0vI4pw
UPtBtCtDz96lMb5vVdCVzYXXrIKgtNbclr/48iNDkbt0Ar2Fzo/cyJycTzMUlB+RRIzUohBNunCT
1yz5LUFs26ZUMCo9l95WFHeHMLLIYQIznmXKOqou3prYDc/6fHBD9rtFTB+QmDHmYwxeAc6gZLOB
dsWSMWCijSvNgkwD4rq4yzvbXRc1CI6ISh+xFjoDhoaa5uRbESMsSLQSCxHJFRlBAgRqDhcUoC+k
4eFm9FOcpRg0+ji9dKHj7GWePw+Zq8Mj9cd1X7UpthUt29hlKA+mFe1n9eW2peLdB85Vr16cMcsQ
D6NDUrRkt9QWG0fP2kMJ/L4oodQRGY8vUWOu2t8HLMWPwEPohabyqAk0wNY4soQF1RnsX3dxCEKA
bJIkd7LQrlizqpNv5T+Qi3Yb183cr0N16hLNfmuQq1O8pcfRz0fMTuZ9ZriHOsujdxoZZFUW/bip
VUguSyfoYmLeYc6h6kU584X/9mWkgJ4GXbK//TcJhE9SEC1ba2g2TSK6J6dO/L0tUBw6dEueSOWT
V1PPDn6DerNz5wRCFb+JwbTfw6j7SKpqOJcEheFGL06aXp1NQ+abFirvdrI5l7tIGnsRMEnPAS4u
O0wnCy1mrkpnRM38Ru0lbiHtiPrsRaOxlFZV7aMh3cs2w04ZVuuk6x4baBibLGYg7ZXRlj3UxdaS
hJ0BB62rh9XEDQs8O/YjAriuRFOdXAVRX9n1UybaUxGkEwLZ9MQmVHugqIiWQ1h/hbeQYSPtgR/F
9qHHfk0kNEVCMqCjc/mNTZF7++8ed4kyycJrp30r6yrfDX2OWsV3t0U5nszJNrdOhnyKIt3bBA65
Z0WanBsD3UEXDRNQ3wRy4+z/6JNz17XRqqy0clnR/lqagtC+FGsP0BOsz/IkZfBehcT+5YvMCzU2
OPB0AkvIe5dUzQVgXNICCJOQCejeKfFwS0XvqB7zQ94pog942ju3CrvDyKygRwfptorWKRnl0p5q
wt1CWF7yZdSYVXs6msECAHNP0of3jy+DFOV0DRwUYGM4zKBXsRX4sM7NDIrqszUN6IUZd+5dBcno
LGqkGkoGYj34qbEzWmNDYndz9OaDRRXMrDuaNpZPum9YCMGZpR5FzeA2HfL4HM8bmVolFjzp8c0r
XftiE8MZlmX+4IRG/tD7YbTjkgCoO0Rawj2lSJclbc+dNT9s2uQwKBkeTDIU8whGk94l3hosR4n6
EEUyEn//1TArb126k75tNJyIFZOkg+xchjs6H3MgnEPjGK9iyvSDadPI4rcO6E2QpeA2oA4flL8t
GrmbOuPq017nIuZqrO0iua+QRZrI+yt2shcN1b7SZsn26DNcMnjWfu/IGZjirDImCIt1F/fTNrWm
9G5Cdh00m3Q03xJCOhkx033NrHaNQXHvDgcAlne26u4dwMgxooViSg0oQhb6ID0Aeinlto4Ya3VZ
95glbwFF46aO5r1H2SGYHjZahL8xsrWPWKMzmRQK+11eruixkGLbYfacjppCe0Ag2hhP16ScrmWt
thX4rLrunnq/3ljSeykM5v702F9i59ECGTcUOqTx8VpZ5BB36qlx1BNnynH+Hdxsr3T4U5L9alCr
wJdy+0sbqAcVHI0SFAhVBk2mXWuPV7catqM1boUxfka1e0bEj3kgxdDgbaK43eSi3gyxvWsG59yP
w2fhpC+a2mNLYjDYQ75zaJujOSD+Y147B5OXwioeZsPR1HgZU3KokX+R9sAosOBuNGF/mcubBgmD
AjdlFf2qN/HJ6fVGq+xdXiLkaps1dj1oXcPW655tCeyKxJU4AY/FL0W5uvLJwS1CXv8Hfpbbd8Q3
HnK92UxkHs+vTvhq66C90T1zNwJOzbt2k6hxO/+kS+HhTC0UWxYqO1j4kui1OCBkdgTpUq95ow+i
6VZ2UK9v70KRHAr+qi6jQ/la+3jM+A6kwyZzaghFamvYw0vfJjOCBXCYumq+tevz9GS3410dPMY9
arNIUGMMR3yaD3WbvpflWsvdk10mp76bjkEVEfk2XrV4eOjcjvHBekyclZmLczLKXWBirhjV1u39
/dUk/LcCSDbXiPKIrJYsW8STzbQhZS5FpqP1ydolzycfzdeWVL5NwuRjYw7ikpfPrVlzfvhPI1IO
dFlJuhb2cI07/Wj49yoJD1mLZKlhZOQ209WO01OKZQAz6z4RaptpOGE5K4G5EsiDTggLn9g6Iv7C
1vozsYkJpngypb0L8+noRlu9ANVrJ6f5AwGHly8sXrEn1DHjJ7FlnEehHkm4WCkVIVmChcVfbBw0
v1nM9Td+mk12YpJ3aOxNrNQTBcWpSIYXu9A5fXkoBOX5XMSf6NBnShCg0m0/JIfWss8J8H/+LWSi
YV7Lz55x6BDvaOW8Hz/0MbFQsMQY/pPrEf4A2rxzsnZj8J5DDz3adbOm9X91kEwr0tAGxD8yGQ8i
j64pfKbJIiQqzU6mm2/t4GH+FEuBhqaHtMPZk1XdptVspr3BQumXlpJu8OGHjfwkAzhzHF/wJexM
Y9zaU3xQXAVNkaEATb71TLkVqmID2GTAm+20u0wmh/nldEHyDtTv1MnpaDlcIPH3oPuaxfo1h3qQ
mtPVm6KT1Q9PoxifMCsevXAinJnr3GsYusUHVxuvibOhN3dUivkwT8dQiLkz9RCExnWkmWJDmgUz
+OQ02ncHD4QRo/oBDeEF/I9emr2FQPgUQuDc0hCAh5vYI+hGb840hdahlRxsAmMc8TrlWCDMhnlK
+s5JdApYKTOpngYrRnVaYgMozrabEoHNDqBH+9trw+f8z+zsabGab1oltCjCCzYlGxSiNNmtfYy8
i3GsnsaUKqKtx2uhOqSKuXsWPerHQjc2MbiMqdBfAm14cFFhSSc+OZgD6hkNRzSoHyCg1Psnrew3
vjN8aihlWTPug0B8GXW1Raq01b1vZsgmDSCuitTDfBcdLeDz8/3NoYtkhOnSb+Ifnll+67mXi8T8
kle0gCmtFyxe5zzhDY+jR6kP69B98+S0oQB5qtyWcV7xYFfYHLDV9lztXYrW1cWIACT9xwxZ7+on
d+LEQYJn0oXkGZbqwVbpSUTTJ/pnblq+dwxHhlk00Ec1Xef3NTCtLwGa1mGExGZeAXs9pD33k6Je
q7r5kiuQoZNb7KysOiENpXduoABBfRFPx8kfPqc6Oc0rRt2wJETVW5B/Jlax1gSffVlHV7np1mUd
4pRMfoxd8CqHKloZQjAUHsZHq3tLNeKmEnci/tWU706HKDOV+ovLtT/pyTbWs/sKbWAYLF352Zfx
D6f0MSb4zpP0A1T0XbhPaNzEpFwYHogqn+5alRzKlrY+56XecYOv5l0i6ZtGu7SGep3443Y+iVm6
CdZr+fOTWLnDdXYzNTVayyGx7ZUbj+RIXfyAk20qngN93RMmbpLVlpDElWiauWpIh9ySDKFYj+c3
xq1IqJ2viKC3X6qYyKXpAlDhYV5zzXxACTBcx4JoJrj4vnsGyrSrUw252XNXTk+lYTwbMloIg/xo
ePx5NCaL1p19YL3+2SiJ+wANJQbdg0YQds4MmFMwduyPtiz20rSrtdbkJPMJWopkElATS8wlVZS9
Av6ICHcnl2SioRzWcb9u22oNDy1b9wLePIvEIkbOB3iy+erl7gMGbTCwWX9gYRALzYbjcNvk/yUh
3P+Lc0LmZsJljveHlsh/GBT+t/rbu3zP/9i3+v3HfjauLEBf9IWIxnFd30QO9/cxoc2YkEccRg5i
nh9aqNB+Nq4YEzKLgXhsosmwvdtDv48JgSTPoGK6Wg4trL8E+hIzTezXPoVluyaEL+RjyPRs609j
woD4MlGVZUDalOzWVQFUo6mYOrG1jbPJP7KpJf+x69GEV6Z7MKe3vmGtlblkhmfqsDkp+8TYYOsp
3GOdsmmqfQFkqq2fwc4ja1ExuY2ad2WKmt3TwSBL0Ig/KrOuf1TypBl68p0ZXomKefSe6lG7+BVo
XUF1TbyKKJajlXBl98wdK6xFD4MMRqYN5cZRMBMjKB2xnkYvVXrIdNrwRNySW+ndCdEinZ8oxRAu
VOsIpD73oOKlwkCMnupg9nZDWAnRv1UpCTCgNZKxPV/49PGtQhpnT89XcUPkjJsRZGIY9c7SHLE0
zQsvBgF8gF9AgxUq1Cy9qDtcftG4jUf9qbUloYyWtsRNsVbgv141NrABLZ69M4+ZboeVRNxArrTY
AGSEjhq4qFGYga4DmZbshMrH2O50yrhyl/X9W4rZSZjYcD0nolBrl4lGOIQ9YcQqV7MGIyLerGSJ
RDlCNwKfkBbfk+IAsRIkbDK668qCotlohIT18uJGqJwc5iuyZz4KpO1e59ZYKV5OgXuxSUmVSQp/
71pf+/GbBxwhY8dhTfLZreUOyeAiKWtjWcxmGKSUq7ptVojgSAlp5J1mEWVa4cAZM3Wf1QJAjWpP
XQmMN8/jnSdinV3hRLcqphylJ0AXJYYVEFzqwmeTFaPSj0f/FcCEtzCJqsA8JHYJUU+bxp6zN+cU
GcQtiQ4M0spr9CzaAXcE5GWnUxsZJtXa9NGEV0msX2yRpesIwRRQs8DYOl7+ZhEWp0/JPtVTfA36
1wCN32YqzetoQqtpqoNFe6hvjP1URivnpI8Yfci4C6P4kJPHKSn+RgbAuNQne022wcIEk5AkczuA
tEVXIrsL0TanR+HbYCzeSE5eFgUfpvdjEmI3SXfbovUZ/WxnpOjAXW9mAG3uBqNb21PLzNVdyqF4
DOtpoRO7QU9qJTnbjdG6ROR+xGTBOFsfO8IE+w7+bzu45JkAgzE56aRB7VbSvtNYqQXW+pJMw3MO
Ps8mj48v/fS5zxvA3NmS7+ZLTNPnPuWjX78OztfYmZZmna9aZo6djdtH+auYoOPeHa8mV76e70d/
+g4Gt1sDqiFXjoUYMs2yGES5KEGZ4KhfSFfNTkQ929MMYpKUeXde9xQKk75NCy58ks5LVUVI26z2
IwjL73mUHJvK+dLpqTrQ7lxVsZHtp9w75ebI3UH3dmbrEohYndAenzrb2tH1eI+rV2sMTGaJhJQO
lJYe6ygStghnGYOrmDYIDfjZEGlehGH/T/bOZDtyLMuu/6I5YgEPzQMGGsj63oxGGrsJFjtH3/f4
mfoGzTVTfZg26JEVHlFKVaWWBhrkIG2F05NOEN17995z9nktPB65Us9XhZ1AEChtbh/ArbOe5t7S
Qy6KIVIlvdHn4rntOo3H+N5epJ2pbexQ2zNBZ39GykfBfbKMFPWcjA1bnqEZlqADJn+4twzb1SBS
rLKS4/Fi5ZmxLs0SGJwR2BsD+2vkohv25as3bGpHfYqn/2M2/YsZmX+xq4VLlMI0nPzh3cW/i0/8
NRywQFoJbqcgH++FvRzKDj4zgA+GpHRJkMOeGV99iqkq0hp4B/Bt1o4osjkbjSkOcyn9Ccbc1S+m
5ry7vXUJs000Jek2PR3yyqZEyTs69OY8xfgJNq/dWl38JAYuclHh4HG1lYiNO1sj39truotTNclC
ZBKuBts2A91GQUkyy2ocsvwm/sqV3kWiXSWD60xP4KGuJQ02DjkPbJO0d6xxBJsuSjQq875DRlep
/Q7AkD5jz5fhGMqvuhq9eQCQXeeaaT0AeqvBThXbN01k9crx8NG5Of18F+eRv1XNOljWMbRuYX4i
EtGXhgfhgjATbmYXzJTuIOZK8w+3Avxc0WiaOWj4kLk9tJqKgYzuW2QgmyRb2Fo6NIFCTd92YzXB
6FPOT2bv3C7+4Imbe0ONhSx5FhU5xcJ4vBWJ8xXHXXlSDXmGFsBIHtC5PeL+7aJ2BXKE2hqglFvC
T6kzRK9dvgkz99MXJZC/mOdWXYAYH2fCC7aWgUoE4dcKnQyJOelzYubHwCA5ONUmwazV7zCFbNXu
Ijp6O3iYyKg2zY6mK8lOQ4pjEoRQr3N9iya5FHTH11rrXSxaeItYL4MnUki1rH4o6zSDKm6p+8xX
HyxZuXesMMSvDPgvgCq/lL6SXJHzd3M3GK1l20zRk6S4o2bUqo+EBlKCDe+RgI9zxlVZqwzcvdS6
byvZ7DV533VITuCU3zHxcvamm3tzGnHUCWm+L+B6U3575SUe3JU183XejgjwozXd0YNfSzTKgrFw
jwQwzDRkDTI/DQLmi+416nOlf6VV8w6VpUaRKRveiAZwKlR/OuPqN1BDy0QFjmJHIV1IGGknX6Z3
Mq6WghiZHfKOcyhJzA2bwJtD3OZGHkqKEfQZABcC9EA9kCNkf595MfcHP+clIgNEh1MAe32MEoyu
bqmM1DIaQ/fG0retkz9zAZrcycnlU+sdt3LwEUnyQ3vPpiA0g6UT5u3edZVm70gCUPUmBsWB1HmB
2ciZYzITx++PwC0QbCimiT4aFbGeJ2844NLFBiq+tWuKqHpWcPCGiJ5ucWrsxpGZooFm7ZghOfkP
hmvTuPTPe0XDhmGncffqwnGcb1vFL+O+wpQomsbBX6ZptcjqAN1Eu5wgFbVBS5KzCTEFToIgDGrA
6KwDdcPC//sfh2pXDMqCZLwZt/kyt1pYETBCSuXnnB294f/e3jGZN/40AvzLUf4FyqrgPXRZF316
aJg3W2NWddW8qp+1fB8ELxir/69+3pSVKfCUsA5xPL+cFQvRl9bCgV1SodfOgC/rvva7mQW4yGKw
V/yc6/6zHnsYcgJK3z6TANRgBcv84y8WI9SW07z37+s2/9vnWwpt86cqYfv5X/+LA5j3+3t+l2xa
vxmSAo3CTgPbi3jzb7WYbvyGSHLCJ9tMzNFs/mFLQilgGJJnRhca8XZ/gi5bBNSgKmb0bVBZaRSL
/4CIAPPRX+9cBj0SUKTEBYWw9Hum/Mud1CU5lhAftErZ4akutBdHazVQM8ZGKnT4rKAJFxXZ32Zo
s5ewnnvozeuRwa2VKq9Jnk3pbw0qGRd6U5Ess0cC6+pdS6oVw7T0nLt5cPQULT74vM5lfvH6VNkP
2QD/rXLPzG78xYBQb9Z0rb8MIAPPZCwQudeqnMHxYc3JRUsTsBiWsUt0SZ8NJxwH6ioubULTgvkQ
4eEsEXbPhCJuMXFbc89rQ0gmBDxILf6ky9uv1JExVxFMYSSuMafXnq6Tloy/xB6+AHGd8AWgGfWw
hIZqeD8qKnqCCJumLfEE2vWQL9U6pWkH8ZFARW9hGKdeSVDMG5wffWqullN4SNuPN33fqyYvyyIC
30DPN3EsthZmtRxJc2iM7L01rOxQkKfYqlLZ0GoNa1R/Xp5s/ZaSwXAVc2apwF0YMM/D75/msAFv
e+wbPWEEqe/u27pgm92n28L2o7XWt3PBvncRjjb9zShdAWaQ8wa40SxtYWqPbNIlZIZ5lbj1RpE9
JU2iTwyOdhm6IUGukZ/gswlfB735IuCQHJ/HIhkJiNSI3iSUE1pVCmrn+78S1WC5cu7yMNjWia9u
NIOfARNRzppwO/1y4VB8+DAMGD8kn2TVUR/acx922KtOeE9mBpeQhXrjS73aGE4e3Xk9mJe+68v3
1MMhGlvtF76z9zjDfOv51CKao1jg73qJx7vNd3UfqJtkZNd6Dvi9Fp06Yh4fbW0uS3zoam2KZR6Y
OV4udQPOThVzLTcoBqvYQ3wQCbCEQuwEhp+5VNp+AU2jPAVeUp1Gz3CQ0MICs7pSWWWFRNxbi/5E
oEF/MiMLiJ9TR/vCooTUvDfFJI+zqIph49t9+5TD9eFsnkMvde9rMVSrwiqnEZiqvFBE+oZJICse
Ewzb8OnAYOjbWjbVqa1RjvrWKB51notCpqu8rr251WrpuY29jEwYYM0+nb65I0bryl6yXXigh1D8
O1fNjNZMc8UTybLujuzwca63mjtHNGGukq76qLEffBX521h06SeuJZbMWHkcyD1ZVt5DVWRMyIWt
zCsvKDejaxr3UYgFg+Jd7LAygQVFULyK4yjc5/rGqAnIgZnmLgpur2PlEcnuC58axGOMJT01X7dN
c1IE17dJdOtesa5aRB9R5G2w9zEA3mAW0DuMwuLnHyllt0Klj145sqP5Y2vn7w/bTQLmvHR3Otuz
5j2bjQuneJVJnbZCaj5IwHn8U/kD5UBBglMgF2yhHxmolkgJgnZRarX3FsAQ1CrF+ZBOJhBd2ONd
25fFVklqUNmdjJdpHPDeSx3rsbVQ307q1xFt5IDWGEEp1WDVkfuS5wWVnvS7OxDN7noYHQ8sAmGR
ZtkzlGtzDY2HU+2qIMOb78tmghN2jwyGJWN2X/HfZArHqDVUddElFjdAlLkrU29gX1ZiWzNwPyp0
CGeO3fl3TN/JuIYWbqflIdQF6nfdBBEYax7wRgoFpR7JtXcH+i5hXxwLkrPKUP7g6L2zHQvvbA52
vOtsn9FFUlJeNy65vDkNt9gD9gLXLs8Dfy2HlElyENMfFr6YRw7i4AA88xw7aQIxVofJlDeIHZO1
O3Teo3CL4RL67tHOS2XHhrGZIZ/1LnEWGVt9icRdPRDFmu2mkacv4ObB1Zg+zW4gj2n6CKyxgOOB
uKXuaIr1DAafrKo/GmF+3+jtuImcH0FbS8a8DmtN0h+7SYOpak6wAnURnMJgDE554E1+vTjnn9KU
OfFk0SZqMRR6bs80tUCw2yj5qpadObMfgDeMF/yYlw4r+Z4dp/PLh5/RXvdiPYZrzl9kQ/IhRpKY
azChCzuMq6cx9OkvjVN+RzQslTpr7sYiDXfUf3BDpIqotEs/zIkNXhXpZSxbJEojmB+4ULe0eOcZ
9fYwGb29FEm1DXQMtpO6WQdkdhhpAzCgaLZ+oAPIkuCETDu6S0ezWaeBtPcu9ziyKOTcUZ43Om4e
CPLWAK1l6Dp0D99fHNpnW6MTUvGA32l2ILbUxfrKcbKjRwG9GwG57UyreRMU/OQGkTditV65pMi9
WGlVHkddM9F81Q5dAVgpQaYp26zFcp9qtPoHG4JLSZj4vogIdrOactH3NXTmBl6xmzCChlO3raYk
V8dKxkWeefqJHID33qu6VV5UvOHSTt0xBKPqkV69rZkLLnxYTiSG1925j+/DoW5PjJowbL7LkG6r
2n5asKkKNR5eXH4l1hJaMFVaHNpS2QO6fiycPL8WjV9cFYVBYY8x6/tLVaeYe6/KX2SpbyxTgYOV
AzhROnvNC6VY8SgavAZbewktEwYMTaog1K0bM9RZVevyvrc8uARuna61oswuhEDraxl7h0Y3tsDJ
kAWF9R1EAixeTEwoNKN9UKsPipFj3+uUG46OcMcmbwqBIk9VUZW1bMphhwYBvpbgVkYW2CykZm1L
Rfhnj4eVGVgMxMFHFURft+8zuQ1xa+CV0CATqVCiAqCL+yawEhzIjIw5EIbklktjrT0WimUdXGN6
8lp1KRUsX2ZMp8aISPMkYevZ7EZtr8a0MXtK9hXUwURvlYswKndNchKCcsseNqWU8cIvhMbVq58k
R7E1WgXW0zTUxiNMfpEWd/suR/ii0eiD6Xoz3IH5F71jJfbaG0gjFCo8O9ue9nCWev2NO8K47yBB
1pAsblpFXjeuSndxZxeGfiHl9i4JmGHVTfZVsv/650jpPxmmSToL9ejfL2GW8dv4r//9X//lz1UM
cSjTt/2bFJoIDRYlcKuSigGj2N+MZ/ZvJMmgd2aOw1pkiz8mSrrzGxUFX0U5jV6e7/pVCo16F28b
gZroIQxT/0eqGPKp/lrFSEvH+WYIkCkY4/4KVxjSYhC5ptTEvNbtKhsqa19CFrfydss+Lzh8f2Rt
N86QIbpb5j80EQAxkUz7ox3kpYxsRtYi//2jcQbkEBXwEHUcjniP0HwYrbHWPL/BBs5UuCGgExEe
DLROVvlSN5Y1IrWnxk/AwnfGzpyUeJBfspnaF4Qo52NzwLnZbEiMqVdZnt+R/AlWPGk7F876piSY
d51k9MT7yI4f1K46uSlFWG3UARtWM54k1WKL9Rk8/0Q6N42dLOH3+LaaLzW9MH9+7fsv8C+5yzgS
Ebxd+p6+2YxrVTTgE7VQ4o19dXWzfHdC5uZhlnQnogHEvkhUuNIuSgS61ckJNOQjGXTBRRHSedQ2
mVYHT4AJViA00wPp89eONeRuEBYEUU36W4ok9eUZstmbqSrei+zTfTVxyzXJO9mdDOmOlqQ7IxkC
QpbJNI/M4CEFuzvIUZtrxVgde8/MN5WITmWf0MPUo3HTgmh+MokAN9ErXmppWA/M1mgEabd+9KxT
HeklSUH+qbZx59QqaxZ712TdGRyqGDTBAASpUdBXN6PLv6De3bqhdl46PzRh1AhMXVXkPemwa4cu
2HSi83b4CEOrMre5KPYRK61m9eUnaXGkj7O0PWS00ySkO+bm+o3pjlc21xTR7klWD3GjDwutwW7S
t1xVc8REVhZEGdRIB9i3mvUFL5a38jwD2aRn3pn2mGCrqll5JwL493+hKnXmNVlMM1p2X7y99Qfp
u3IZ2Yq/zGin22UYP3x/BL32QfB4ubflm2m12aEN8FDSkO1nGpt4qPK+2MSl9horbEr9wl51PqtZ
E3veofbceKc6N8e8VJMWOplU0RryaH3SSWuTYlqmk0VI14dlHWroqZXoRtibuXUtIzpXjTfPzSHm
4ekJIBePvMW7MyaZiIS/5FDlBDhKOm+QRNK14tAYUzyEJrmOYCPAAZ0wIJSVnR7KlMO1vQH6Vcal
jaqFKdCKk7dO0t6kHzcij4S0EAkZ/k3jJKYPD3C9cBKU5xN9d9KiwzhqkGyjT68npXozadbHhsrc
NFNvVZIttUgc9961GKCRLviRTar32mvrJfm34zwf3+jSPCdWSP8+sZgtJtSeffV9GVRjY6RWgFIH
rYPXsRXKJvkDirY5SAPSsb0KDLle7mz7bMbKa+o7d1aufURld60ddEWKw4ZOV8h41RBeoRQjmOgt
s8O7zB0vdL+zmWaHOPP6dRhE3gyn4UbAMffKmGZrDw5bPqnOD5V96PfXelt5Myb3K2EOcmxZ3326
x84oXtumCxkvqAuTqSP8sH4uI+1O0SKUTJVYW7VxGWP14csR0Jlho2Vh+FYX+AZbv38uBSoQRrRX
3R/PbLVaZiarcQRfULUdfnzVXkFBOcnE+qzjjkuVbWozuFqB+lrmmyFn5h2520BUN1UEjxDwHZCN
M7bN6iwv9JfeRFwM/d0am9fpxzlhcE1lvQlK5UzKqD8TtDAGjg5i4EsE4rlgqE5oCHjNvrwRXXz0
lYPdts2c5vWXQWlDo4rX51IPUW3hqErEPYETUxJ4dWtl+loZk1fUONEMWeYVUByLyacIyUnVX2iL
72NlsqqReiy7x5A9Zh45O49ZDXj9U6lmt6bR99Po1dT0NaNWo+BGZrzQm/EWKfed2Ty2QF1CiPtG
mLBpyh50pg513L4PVZdRu1vApHLrKWsL+GYaPH0d4JTrACgGU8VL5ALsE3W51W/MNF7lWfcSKPnO
c5gvKcsMTdssMPBDawXsDSHAj5v0y1gBKUjoi2Cj82rvSpMF7meq/uhL74fmxifFRqE0VUZpJc4F
u9FZNj19sfLVEuiiNMXBHSXk0fZembdldT+dApEZ+xBTMPKCp47KlqYC/ugXI1IWYRQsDLP2SK7Z
tQAKUkSMffNlmOUdURWXsdhpQbxlePhs98UpMUHvD2DKDcqzWh6ChOWqrGnm4ZvLJxWH3Dp6vK/V
jvlRe+xicdcNYum2aOpEcZ2uVRxnH1W1Td1mmeTbAVSIWj91cbEX3kiyDHf3aK77OsYi0LHN9F3l
uTfPrWgXg+YeEuh5ui2uds0QmVEkZsQDYomX6Wi82tmNJaiV4IfPbdoFVECOGqws1HxujOqZK16q
b4aq3IcEn8yqSDsX6Xiwau809tqm9YqnzmEOKJi80R/0VOsdevXaTMM11cHK8/W1G3zQwls0TryL
K2cLvIVipwzepuwvrIofZVGepztTtt2e/NJ94QInLamukNraCSZysgGCnBdb8lz03VLJUizLDH6H
dlU28Qbe7XE6ydOJnJ7EGKCeHuTL6WvT4Qm1eCHM+sE1PmRj7weX2BighSQ8bJtczp0xhrFjA/FB
VcYZmY4oRsdL6inVNaJY/xgkQJU0mq0iMZaJljyw6Jx0hItWsomQTLutu3bA3Ovcf32zaaLyENna
aXp6Ex5n0Nseb+p4202lnpHfesk2iGgtoUWvpF1hRcr3bh2v2/g4VOIBFcRXrZSH6VWCrm0OwHJj
jPZ7y787vQDjQb+6gbmvdP2kjc2G+LUrZMKjRQj5LOFmjDmmTnF3MAnvGt4rYVU9qbGyppx5tzXx
ZEt1XXYKVg7nkNMM6pH7J6V9jr0Y70/J1UnUbZfJfKYp+cIog8P0fq2OKKce6kweYcm+2VG01wfU
zDQJuMaDFj0TZrtkb0DbMVi4RXFhd3WqcntjG+HRq86KWS+ml/oQVSe8hNRhmIm5VTAFOyxsjXeb
buTpMQnNhgYiWUK89kZsI8hcXhU13xlNecjp8mBBeui7S87rpzc0rhhQ9emQp4NIzWQjXYfs5v7L
dp9+ltl3RfNJtvJbVxjk0tAKsuprhGhFWt5xbB+mCxUx5Ev9hObf8NjxJijD4T5I7ZVRWj9PrGjz
D5O3Glj1+yC7Cs+7Ux004EwH1GKE8cN/FE70VmPalXVx4yQXAEu7R91HM4iReGejSQyUa8TrMW/7
r0Y4ZJqWhxKzS+fSxYNWXqXlWqePISa4t+R8Brl/4eX02DW8e+qMTOHyJU/Kp8ig+01k8Y/p/NQk
OEz/+z6mErFuRI4SH/DmOeghvjoN+y5aF+waMvEaVO06TpHHAtvpl3DYWE9MjPIhBuyoJQ/ZT4r+
klgY3dwo7796IDlga25M1KAnaNZ97ITKU2B9pan5mfrjQ232+HYHO9i8oUwR87GEk+4H9bhKVHbq
rq4jAlERzWh54zw62ZWwVi3SjINrrZ3BojiG1jQa9oeh1OY9hT1DD+wbPHo49B1z2MNBnrrxzSeK
1GYdYxJI7e6YdcQ0dW1OnkExvE2g7LWsTPhCnXFrSTzQ2wZpUU2XuBc9k+WmXxmEk0wpR2iBqtHD
41DDsrICUM3GaKFnVXrafvI5FMMSOvFraNhPdQWo305/EGnizepxlttBPsN/sjFC2lyaObYLYY0b
1a/AM/MGpCG6n77HHtNrqdCKqOH45j19yR5suIuMnCFLf1SxFHRVg3MiQALrZpz6xoTTzYCmaMR9
0khe5j3ssyCHNTWgHDLd6CaL5iqyCf9AKvegETpfA7FiZvah1Y2F5zp5oGPHw+09JGJeqYxgcG6g
oNWggDakO7lZAMez6TFeYP3JnDydyPuMelC68AvVaGHTPQitcqGjiEuc8SOI4PWDPUPMsxDw2wjj
fENMuYWYtuO8ED/i2+/4YfAHtatcRRY8+hkO/GYL/XygN8/wZtRvuJUQFTcozhRm5Eg41IVWuvq0
vV1pDmhptzC2ZQPwQCPeXo/6aBVWkvAI5Lr02l71pEu2YfOgF51D8qLBLCujKWcZPGQ4XuetJog5
zlmSQzfbkbV+Y7VsZyCASL38oY32qxU8MdGrHG1XKO0rIqJ4nfDCVlvBFMEw5oNvED/xkFSHxZhl
GCqNaM7yg3uqytmKM1WW9ijgu/bb3vWq2cADMic7aCQCIp2V/lhAyufV1tOXivUsgDa/kGWLuLBF
w1whMl4VA6YJM0NSRSLqEokmgWP2lFulKdGyzBH8BZWJ3DjP0WSBqbpvJGs4R9jPh6rRET4SzCFM
z17KOF3YsWMcPYBkGz3kJh9QMx7Rn7vkECnGbDBsOvNd2L2UajvPY+1KkES8N8b4JhEAkImhbrx2
MJZGv3SdATVAPUW2ej5akNBhB9VQcLBL8bIFpnDlyqSiP1ht9PKNtrLSPjp5XXLtzHyreDzlRTaO
TKwS6zyYzTbT42xteYay0SKVEMmkEjxjTQkAgFLVw9cGPYRgh7zC7P/PztZ/prOl0ethbDhJmP9+
b+tcJW/sGb5+7W398o3/NqMnfHiChgIEUuW3Z/93o7/5m+MYMJd0QQwjgiLG538z+pN+DAuHmZpu
IT6DnvRHd8v6zTFsSZtK1+EuSfsfmtHr9r+b0ZvIsanXTIs5vYEQ+89qDyy3tdIKi0l5JRo22HLZ
u83wqOIdOeWefBeB1sKEUdyjHoDp0fEuXwuiLjYM3vHEM0656/PEnelmKD6f1VHhBWvIp6R1Q8xs
Yb6yg345snU5k/lmLXwQJhdNoATOZJKQThZbGxW4/E6HiY86D69t08pT2FpPTmDDEHcRRsFpxIeR
KmeTSps5dBZug2WA2vyjjZRjFCfp3VCAI+0c+8nzdP3oT+gU6mQCgxn6B0mrAdLhY6wSPhT99z+6
eXzm+tjrafR9CNQUlyV24kPsG+9j8Z6ZurbWjSQlVxMJziJXkCGpI7ZhptbOQQAURCAwhXI9uH24
6doUyjvgIXvc5P5w9t3uAo+OUHR7Z+I/rwZ5p8li6TvOVt+Zjb6yrC+X0Fwb0BDK+DWMpU3ilTuL
XqPhpHOmEswSCihyBEK75gqVoWg2TqVs1URb9YpcG2V9F8TBOHPLL220VqBTT5XrHV14eG6ZXurM
3NPg38pUX1ZdMe/VF1hK98Ji6IClF5Xm3tZgOFbWmvXt6k1tpahcO8qTWmoYZdJlFTA40bF1IR6I
A7hH1rBvFHGhgZlPXrUvOSx9oNAFSE5iA9nkdIRq9sdCNaeMs3AWADIRUXPE7LjUc6r2sFuHRQWu
j+ASoJlZRXQItZhuJ3OYO/eWr1w6u33MGn032CAogwh6X7zzzHZVMzEhnI2YAOJI5n0BgpLTU5TE
BSdfDrEJzvBcTW9btJiBGlDZdKvRn9mKWPrBS6jMU+ejLF+AvcIQzeaO/WO6nLgQ6TWFq1A16NvS
b+HU0+qdiPoo3ivE9fG80fxjBF8TwM+lLRcWYTzTdeg6bR35jHiA4cimw+FVww1sDtPBGjFG73SR
VdnSRN6o68Q16lACU0bO/FQ7vzEOFuFXH3KbO/pMwQumIoQvJxYjaNyptsqtah4OH+QSQ4GMZ2T+
UScvgWBgfb/6MYCzTJ93XXXQ1XprFUz70nnIZoiJCNPsZBHw5EE9nUxdXcMTE8x9TWNGhR2nJtbL
I6A5NlaBAlxQP01/nO4GT/lU6SQ0KUvue5UbizJUFtNJ6iUW9DHZScfbuP5zP3Zzo1BBLSgLMLnw
0eJZCTDcdy4hG6YBw7pulWfyxz44rUQys05vGqV/qG3CSkOY/hcAQv7ZwoPG7UUqEu2YQ0Yez7qN
aNfNIEJdizCzV7lQDtjU5/wy9iPjS8pZJVKfhgIYiSR2ZquiQVmAB+cXkJp8pWh8VrOxfk5QZ3v1
WBw7YbO7zQgNmP4E3hQKhIrbF5fBOC9N12EFTcWTP4RM4WPnagRcKdVqFyatuWtcOhFKDipNOSkm
CquAzlih+gQTnK7keK7VRBAGZ5iLvKMiiywptmR6EREIt2IWG2X74iEPDBIFgm409YK4LClTjHsF
QJxD3KHTRO1TMQaMx+KuQ1qbeG8DOW8OpWFcCIvpbBDDSLXY/g9jpKywsU43VY9le1KXpEVfnlqs
14jqJ9nJJEAJJylKMolS/Fq18edxmuajR47dJF4Za2QsoLY4hSlz+XYSuQyAJhYEOqkhDz0b8RA4
eZnW6YzO78DW3KX1O2llDDOTPz8qF7epMtRyDgpZvZouTN/MGs66M6rJ3MN9srBEOhDnyt+y79Qg
1L9UGtM8Ufg/8S3/VBL+B0pChdmYI9kOTEnNf3+7svif/2P8+NNm5U/f+Pt2RfuNcZfO9gI4kWGa
k/rz9+2KOkkKJQgYxnRgxvU/tisTBVKzJyoMeJhJUcgI7Rd7l8beR0LS/8eHccKcKD+/imGxdHBY
lsM/Z8AAMidMzS+SwkZVwfJ7SO1gKg1PLcGh+JlcB/muhHQw2kF0jtS8GOht+uYFDZejLHpaVHNP
1NFnNrTEj9HYIhyORJ5ZxWRvpMYq8o/ICycXjSLsIw1yYr1GOxm/UuDueFqscBkUBlk1gd9GFQI6
JZmTXqgRtFt0VzI2kdfJXH93tTig4ZBZxfSSyDfCRe3PWxAUQud0xO0hqEN0bmkPg5I+toN56Dyg
2nVLRuiohNFD2Rq4bqvRevcGfGsz1bbTI2E0w6Jki4liErfAzIytKShOgxa90Maeip80HjnwYu2l
9+RL9Rk3wniIuJZLwCYgd21/OOk9M0mavdXKqEiZ0ptwDy5iZzpMyJSkw4kfoIYJNBAujoOhn3Iy
t2kwyqOfBauwTDZJhuTbHce1nyAbZ4Dl+taHreNEkFn6OWVk9BGdZZdBjFLKz1YFJhvThsLgQEyn
2uwil51RYBFgUi7b0ZyjpsYdnS2/35JUdsl8wEqLwMR+M2uSNEIcbMsi0VgMe/otiWN+ND57tI7B
S1HZZ10P9rVSfXp++DLicPETeXAH+RWNKiuVauJQH2nYeMahL8YPMenWXKy7Axz/hT0pSw1mQTtB
vFkX02seB2vdFQCCCuBt6MxOYpAVtTRZ6lUMJwOgLTMgW70OGl6swvlw0uxRsWu5gmlL6MtYnYXg
J3to+5eGmQBgCcd0VVrcOCkh5XPCBSeniKstsTcfnJrc88LnpLN6+Yuy0OeRPt5rbvkUuoFYqWHy
jb9/bxDRs4y59tLU1TfSY9al66yKZrzZQbUMVXXuDEQzhsmq6osXI0cxlfdSmXrVsKCANmHAbpx5
FxHAHWT2LWjDRaD0wVrPx3chOzh+5YKuVj/rnLBchtkkj1WQoIgUo49R1GfFanBvq01NM0DbY6C6
I/nrhykGeMfmc19mx0qpmLHRtmOGtzGmgKYEHLVVq58ontijaJglaPa6rn2XINObM0e9WjmdB/KB
hqNHd7auonOiGDdVMtgGcslYvNY/aac+d6ZJNkeABr1G3MiU0meJCXqSt8WNTIapk5SsRpSgs0wh
PxA2NRFUuESi1sUSU7RE6IRVffTqgPHlyEamzItPgBTDzMk70KtN+kkLH+x4kmGB1Kx8Pk7tBgZn
CyCJmY8mDmphiPuRDaejykWQed7OCSO6JCiO08exHMn17EVdTsUK4eZdxCjs/1Ul/v9l5oaFn/f/
aDWeBXUcVL+Wzojbf37T77IQHYUH11MaqjYh2SYJ+8+ViOXGcDSN4hl+L1AUFRH93wpn5zcVvQj1
9IQrE38i5EkKZywNzkTb+1aZ/APadmn9O1WIbaiGKh1r+nmWKv4CZjOcIMXuyR5db+lt9YEXLGOM
R2AS8PEHYUpCZBXkqyHxn0VUWReydJN1kgQhenK5crADr/NSlEg49e7kW1V3gr3Z0vNP6E7GNydq
8vMfHwwwlbVjm/ns+2ujhlIXlNQAtUMvjuwHFyWpXPsEONqs66IpZXRSMeiwIlqh2c8w0OPF6HZP
yAmzu5aWWOv2+lUYY37DP3toSr+8RC3BtV7u4zCBXnRINc0/WB7Pi8yJHmZ1rKmfGmwHlLgtUEr1
1gf2KZFtDgQixAPVP1u9/WZbQz0nG54ShBz1XBavJg3V7RDBhGrYh6LDX5hxvGxy97WwLhjxpqdG
fRrN8XHIIvQs+Y+gtz9jj+LBbTY6dLnVaEdfHa0GAkyAC6SzriDBCiQsggX1R+kB3tPSnPE5YVhR
+toDGpqppXrRu4sh0nfKt3e7BoZKlHBQdA8EI69sMfzohEV6pvqAPfKl8jLwnEgyaiAcaZf/wH/G
O8FTXuv/Rd557cbObdn5idhgDrcskpWzVAo3hCJzznx6f1Qf9/Fpow3Y8IUBX/yC9taWfhWLXGvN
Ocf4RtM9V7m47xJEtF111o1krZsqUjwAysyGgHIxhJay5q430kPT20uoal40oUFN4qfRTzYAKRhk
qPI+qSanVck4SjT68UbSvecUzSGOb3u0BMKWGC9WFoYkMqBgiQg0+LObIQY0EDAZ63r6DIvtmYIO
1d+wKbX+ZZ6o6khT5LXIll302NHNUvaEwVGl7CfNGNQXqfEdLloH0tz84Tjl+NIE9Oqdgf96uTQE
D+dibdr9mDKiN63vicikHBBQrHRbJVYJvStRCiOli+1R0376ELa20YoJUd4142GWQB4Fw7aaRQjf
L/3VmxRHj9ASb6ORbcwQQ2uvkLowkCoDL3dh42pf6CV/9V6AYlKsG6l9JtOUjvaiFM44U/RT9NT1
y4i/XdK5ll9gmLd1gFc1QhgjBXTSjfYLVe3zcudoWQhp3tzkcDZqCduzHFOZYiYIJSSS6Rxu6llw
9b5hfCIX98oiHkKtEfNONIRMp5PU82Bqv8vdwmBjsgn6pA8xwsStqOOC34bMAoLmKoYxmFcJsFXl
7FeV5hMWWA6eAdkeWpDefQF9f5H/Ri2KX7OtbrnarccuvymawJVarpk1DOfGJwmh6d5N4lw67rdi
pPvMQQzFxu3v3fVH4Y33jOgONXqrLeAky/Uz659iGC9lOqLWT/uHZAQfXYnaW51fFZNEbEvZKln/
pHfmuwbHfFOZhLcwhETl4mo4c/GXU82VPt4XAW271Ii3WtRJQBNLrIpS6xbAYu2C2Zw7iJOXazdL
mt6bAX3SCNx7I5LY3tSE16g4qcEiljcSs01vH/eL/wNKc9xHNLqT4UvA9iNJE6Ow5ZrlCUQjjVPs
MP5MDdKDSQ8Dd+iztSGUpL7lZE9IQn8TaGCkZrs3xoh05TDpbHXSb1ZkeM3cYzORZXdURkBoFbj1
ltel8aqnAnuspX9O5nBhSGYQ+CfR3y8UrzfkV2Q1hVPJwkme+w/yJgdb6MgtjK2fVsb5OMktodR6
9CEFX3olftZ+7nNvA8LuDJ4FstaFSXgjJ5djNFEzK2kEHwH9mGZV6TVR/N339QuDYaARRnso6Vj5
IRIwWTKwfgZvjXCXh+w1bdUb42soNCYAHpP+IXME5Ge7uTReSmzjnB7Ij63jdSA/N01ECHzidwwV
gxeJrkatTzY42eM49hPJDc2DVFOoxUL0qWWYE+XeC9Oa9PShf26C9iSC2arpNwmVUbgioD27orNC
7s0je8nS+a3Nbn9XPO0TlDjUUu3KL9VhladG4rGt2q1qaCtFpWkyKlQhGWnQfSvx4JBC2QCrg178
NWjhCDVB/QwsnPFdhygp0i5m7LsRiEWZ8NuhsuA2BN33WCxhffFnqvJc1zKWICFI9po2b4ThpSDr
1MjoFBrSas6BYUapxbULmRCOuWn/3S3iyN1WiEW9atPkDCfIRrgAx01iapSpMZky8By1nexj1G1+
VFSUdpdK4qrPkEdlBZeox+CBt8LckEGXVdaJdGYHpf/gEdWiIYnymQCjHhb9S7S8nHEmwZ5IKrrU
w6UYhb0IHo1/QVZv3JEYGhnQpUKzfeikUnHUSRbHRfxkFKTntLk/Os1rFLt5Bheo5+RNh/RvFRaX
fRNgqqc0LA9pMvxMnSay1uhfY0QUT2NuolC8j6OJ35IYcVtsCiIhheZeCOFGVXqGpFMODK67tfR9
3W7ExB4qwouWwHfvAHhZi09eIS+HtPQiZsasGo5UMkqlxHsyj9lYMVWti5uPPlxmUoI0LHSz4YEe
PMIPltzTIKvsdqoOydyvdcUULtI8DStzmsf3Iox3s6YjttBiCHoVUqNisNQreoFqR6aJtErqdB0M
Uumy0gFOXLSHAENGryUirCYg8mS2BBemTBl47lRIiXq90XiSwfJlRE+1fQNJAts5zftEsWNyjlfJ
sGSXAoW/tqJM/PxcniRivI5/H/BEL1nuQvyFxUZ357yGmREqezWs0dosn/3zw9/f6csXirFqWQXi
AN6DxLC2ro0Wsl6KL68MMFAvLupgcURVvbJrgGG4Q5KyV4hLho/hB2wqS35PoEvR+e+D0gbx2VIA
AuaFtuuQKO66vjcOlp/Irl5inJF63yvi2r9YAdjghM74qrMC8/aSaAMgAKM7+DwdjmCANa0slve2
igjyEesdoEhlW2m3UX7C7BG+9mZfetaIEXlU5o+sU/WTbC62Kh3yeDzL197oZ7C8hC8IjUzcdzDn
aCT0W6IgQsiN2NoUilC6fUSVZqQgKFQ/BeKsl6YbVxRFiVSpbs7Ddszw4hzL5bNyRBvmR6ST//Pv
/j77+3d//8RXZJcBbL/JSJfadWrd7aSMV0BRq49uWUkB6gDNutPMfZJorzPUNJekSMAjQlPsrRmx
mhqV/krXNOXa551yJQUCrHDsh17NshpM6Tvm7O+oiKrbRAYcierWa2AKzUltq284CBAyZxSoVGeG
k8OFJJmmc0g2bZ4NX2VlUAzNE/mnoZ6Np3j58PeZKKDEoWlq1hoGeS0NPGmwurM6NIVHhCnzh1pU
GBFU0i5fPvx9NtMYKZazXdLx23TKDRzheLfCIFgxcm4uY6MdB5oSJ4pcY+XTNnNaOBQSDePB9Bvb
qoh5+OeHgkUJRoNYYOTqjZVSLykGdZMe0DLS5THjyWliv7wbRLFinDNJLx0JyOzwjtxkS0ph1Cde
lf0mEnT6ovcjuPpNtFc7gtTIOtBgXmZfSpTlJFJF/g56KuJN4Al1mQ9fPpV5rRXTJ+mHrzHAQqOK
jauS4YTXyqS7sVk3nhBPzYELoezw3M1rrJnNJSLzg+qGzobMgMUq2nNMVfSb+aWnhrFCcLOVrbRc
XejDzLKnINs1vmwdpsE4cHh2xoyrmI+++H8Qdvn/I+MLYa2kLTbr/7oL/I4dpku/P5J/Lb3/8X3/
aAJD8hJVhdIb4Pofy+u/l96KxFfA9VmQvyjA5cVx/o/S+4/xRQPY0rBd/HuB/R9NYOnfRL6AX0Oj
6/a/O7NWRbwd/9oERp+ONEY1xAXx9T8RCpKoEqoobIRVN+SR5/udfI55GWerIL/FRJQSmiVO2r8v
oMMnxEetrvHCiq7aeffPD0jt/8c/SpH8jz9is5vBeSS5qyx0FQJiH3kkr0gZak9zLtAc4nzCkaZ4
7stxXTUIV81eGc9GJkd74MEkFmr+wYgF6aBQYi1/GFk9D3+f/X2ATgLxdsTegXvbPAlTTWglIsu/
P4FMNk/l8gH9QO7UMrHsVL0YPyVtqwUAs2rYz2htPVWJQSvGIyufZH1UolqtGeCmR4s2djXVGAnE
BC4nq99ey4xPpSZ8fiil8KkZAwsdzeREGPUeWhJtgyIW91awnKB0qz201OwrYG/dm9zQWW9nHJsg
wnw6dylHtDiz8R9rHmTNdg0tjdO6lhJQI/T6bsyP6VCRGCKnoofRnIMFTjxX0BM0rIXUreqiiFyC
EoOreoHX+NFOeUJ0mbmWfUt44vjEYXqu96rc9U9QO1IOLzGi0d8qpdVCV/OjTNQ7GaJ7PW3Z8MOY
nJoAZ6K1GNjVlpgetlyCp98rOfjpYV4JoibYhsHf9sT42ZmAZivIL9rkO+QfOGk28ZoqEpRoHyHw
gort05xZtaLvhaH2UVYol/RcepGJqcSPU5yEQf1uMo5+Jod4dnK7KbHHUkXhcIn56/JXMogFGQpk
iiL+dSVML1HerLNZOpiLk1Zh9LkyRv8m68G5yzk/Vpb8E1QmPQNm93HzkZbWaMdNegkLddN18Xsk
jnYAWLiAnNvo8bsSqGsNvQUxPAfSsq+lYn0x3XPFifTNsX8IVfzZi8LOT/zdJLRH2Htr0M2B6Opy
cvAFeVOiVlKw7o3hezUhca2yQyRbvH8YbSH9Jxb7sMmlUbXkkJbZe6JnSAqGo2qMzljX3JOu1RtP
vtgDztbCX6lojv55grM9leW9R7IQsNcAoVjLnbaBMbYZGmXfr5LU8FQzoTTVtnnzOcjWU2XyM9pI
uqbl9xDQ6EHgarYdSduZwOGBgL4azINfb3tNvZQ57/g8cH2sVPcg9V4JVJ8EUGXCEVoDXBoT7BF+
v8F5G7LplMfpRUrohPTW9Gi0/BLq9GdU9P/0BwYR/kAyVl9BQ3xMSrljtrxBZiM+1DrjpmqQbiFI
e5UaHbx48VwsB0KhojmkRduh4RvUuH7oRhavCqG7dDVyPuUqm1RAc8vMhZn6e1V3x17OwGuX6xnB
eqmk72pRvC6/jDAXp0r8TUt+wX+/jSgi1FK5Gnl2yMbYBeew6jURP1TybmX5e98ZT1IwnePq4Y85
53P4SjADAiul/O6hDOukQhjbehofg2A+CclIiiigLNXBScRYO98sAFpN/WRsiyu8tpl/OxPgT7Wd
Hzg3D0yFb6b1bvY2J4tjnGhUJpKblsk61865Il0nMpxm7uhavqSYCZa7TKlaCELaxjKEnVpp2yqn
A9Xv2kLfSrG+RujkKcQYab10Re7k6fyvkuG7rVUQjNpWTvynfjGVmGPwrRn9Ee+8k7UdDESY2UP8
aWXSdQyWzAljuySh0xdzcQp5QjA9D9LwIhqfUVgotl7x9GFIeS/Uv6eM/mdEpw2Q7V4weoDChLnJ
+WV5hjqTV5/H5DJoGCCoeivt62+N6Bh+oCrJxlU6IQNQGfH3dcVAoM1f0BFbTu/Lp07GXr7AbdNO
FnZzFuzAmRSujv3AqdLXsJusU5Zr0COqvnQXUAaYN0Ka/m9NBf4lzvC/DP7+f3J2IGuUBf+rM8zj
XxGlnHr+/Tv+MThQ/42xNYMDnRkAEvz/sJMCKNVB4sAnJcJQxqXBbPufcwPkb0znkPeaixSPufM/
JtiK8W+GqGIBVRVGGur/pp0Ucdd/HmFrkirzn8JQXDFMID3/aYRNlyYM20px+rK992bduc1ikdLq
9qyXMnNGf5S2td/uiX6pfprWxHswFD/JRxfV68SoJMJgdcHtYO94g+J/JUswglARZGew+bFYK/y0
YijPQUtWcK8ZwiqKy46ql1Uy4gQjGY20roj1s/VY+EhGRfYKP5C3Vp6B+IZ6EvYpmRu+3KyxIAC+
M5eZIXqvNjSi7dwjZp6ZcqEFS6E+x6nijFFX7XI/b93RpFlLYyA4oIRJdkOsr/7ywrKuKLamoGxS
pSKULrWeW7J2NlFEZ7FbkKLxSOPQ4n83GwSzAD5Wj72P4rqWSdsyTdinGGRdbHtrKyz057rRn0Jo
ya7e5dXGFxDTjyZrVNjHVzPV3SmCKwCdQ175ydJNg9G4SvWRDl2OpaXyiYSWCtTuOXFxzmTUxcmM
1QOWURk5P1ieUp/QWgNKBZWRnpUyV1Z6Q3u6zQygC7kjLg7IsJK0PTkNw5rLcxcLxdwX1kkW5OQp
i6aHlVeVWxs/QOlAacapAwsPqClwRpku2ah8N2AdoGEYgI4Gk1h0dFYKWsDEFXNUXkxUGmOgDy4f
jd5giDLZ/rDPfWRHCzGHRrbe5LeqehXLadVD+RTDyZ5QQBPtRkzr5JTCHmC3XdC5qPKb1XuGRFn6
0kTfQvc7Lg5evkH2e7saP6Gj2RA5u/pZS19VNrlGtTWF5hkDiypkkitS1+LR/Y5QnfXMbU3rRlwC
gcEyUv/KnoarHuoOaKkVDulVbNL4WsfdBq8h1H4DObr4SSTFLm+OwrRv5jeFo5Je/PrKDhU9Zzik
g8putj6TdCsJO51t3VpViPxr9daHFwOXdAfjI55rprE0rtMCGcQ7mIKyfsuqvV5DoLcgPmA13Mvp
dh5OZbkh7pne0Nuk3dN6Jw0XvFZmsG3wHffMtev3DPNUnx1NAvrYevz4K5MhfoxfHR2evpPpmp+m
9qxAP2gXqx82kJGJiRJET3Hc2AlShWRcJO0I7n3f7YBYpfuRNJxG+cpKSoMXmKl2F0FRiXK3N41V
7UduEHSAcHIb+1dxgU71wF648IWH92J6jQLdEYNpz+xq2jFJ+qSA9jcVvdfA2Ph9xek7XqmaZSfX
ItMTxn+Bq5JYpELsK+f3rnpbpeSRa/J2lNOVNvKpeU+EdU9zJ2gHt+bpRGzgyuNmQXIVGeoXgJPE
rkt0wLAYUDQwED8yAcDUdQ05mZi/YdW7evxFtrZdTE/UHfagxswclJW1N/QPIz20sTeBT5ziS4iV
r0MmVuNlyotvPJV6AL5TMezyZeLWAcDB5KLigfypWOummVUlOpvxg4PezuppgSeFnWrfykQEKXqV
5LmWmISp+lZpIvCGj1pDXE8cZ3bXMHW2ZIekw6ND8uDhcIua56z8EBeNXPDdMzFKx2+f9/Tvzh9T
t9fblcNBf212z/hDO/Vtxu6UWu9Ceq3pe/rJRRyPoXSSqmPOA5bZUKZ6W0wD5IKXvL7q8nrKX8Tp
Y6r2Qrs30+/2XPue30Qsjuuebhn0MvzIK014J/J+FRvPOIfgtLTtmuFw2bsRl1R5I9xgJcIzE49+
cJWXRm94D7QScOSzwDE/5XHQTSrJS1P+jOaC+NjL4hux9lr2Dq1zzgsnDw65eSM2itEMys0FXuVj
8zjSum38n0F/plW1nbN4I6svyvyZ9Oe8eO+Lbq90u8hy1LbfddI5aT57LlwiXkP1JxgMW1CYlmC4
KB59yiQPAUggH0PYSaYFvEU5xO1u1D+1kV2EW8hxrMrpR2+kxCi+dfE4DB8cwvFcz8V2QBir3Avi
WHin1BwN6YF8WWjUbwUbRw7f2C8viXBKU2/u9xiixZGlWLM90jjE/E6Eba4+iFWTga8W60DzSIzp
hg7ZEJyVestaWqT3Hs96PQGRr5+C7jbDZcKcMzwpaHc5DQquONwkwCPRb1V5YenaYXBo0rXfPFKw
ul37RQS2XUn6ulcqGoCn3tx5eGMh1b6mxVsJuN8k/TP/kdoNCxIZq3YWPFnEqquHODlE/mnoPiIw
M9n0zrVe6QttrgU4nT/SzvBkdWEm0Vlk58gaFlu+XOkoWzEHdTNLM2IyBWrM5L8w4LZb5XfQYMxm
q5F8HBqcGRtQPr2UixGzQTLMDZ++19ZzY74aQsWcZ4Y5OdghcaQLxRPYVjB9kDVa5hvNgOVzJbhW
6TwYPehgQ0RTqKiAFh0auVkx1/fo/GIaSpz80GSBF7FyFN1sKyU95E3K/DrrPyQyObn0hHKq+cmX
rr3yMJuDYe203MOB7Is7UrTsJHiNlDXjGlnc28J4UGWPhi6MgTd8lt7so4Y9BOKmvwPPlvv9wE1D
hoCRXcRhN3zhEGqCbCUYpxRqhLGroQCod955YuLDCrP85yw4eXudZteTG9rauRtibpIZzBrjPeSn
qRV7fyxScO1EAnpthmEDTh62wI0Avy6V6NYQBKVKT4q55WHR3MY4FUBhSvoJ7Lzlhu0q135Rqa0K
8zWqL4K5Xd6hydhLZEYoLbMdFPGZtdEJfOI3Evt37se96J+Q3wf6fvAvOrimiit10NXjSET7NMG8
9br0XvIkiUJldwx9026NldI4G4O8HiTzHlewoAfSWuRfnVmPPwQOpyc7JDBK9VUHS5LTV0yyqo01
vEJ2F9SHJd+GgJuJyDAAP6CU7DEW4JFTBvqFh0qPFoXlgYhzM3piiPGkT2q3lWZKFxgrXlmHW1y2
qxC/2jAoLvTl2vz2+nZHkRtFT6UhIHBfQyTOGkRUzS3E1r84z+QPK72p4k68dv7FpN88YdqbrZvs
85Yg8n/RxZmlaz/DZZsh+Vwk4M9t+CWHLxbGeTUk/1Q4xNUT+SrrOhDPAhPm6gi7ltMVbg+G0w2V
douP7ENQIpufo0qvKciE4ayYjNPTR4/1ovSvuphR8N9ZSHXzNY3wKkqcIfp1qf/K+r2UPluc1PJr
mb8LKiqaCv7wvUpR4QHZv+itJ9eSa+JmyOj1yxAXrcny1AqQv36nnSBtZdwBRsl+0n0tmBWFNTYD
6pZdIzlYk/lrb5c9JreAIk4vchCuDE5kgGqQ1V/TIXMkpIeifrAKZkGnYroadLQ6RJoSAR6Vf6Lp
tpJq+JXfXW2LghtmM0aIMDrGPR5Lz2pdXepgVGwWBJ8paCsN3p2RmOS5ngxQ7nMHu7deWBzZOrXC
dQcrr2G3H1bDT2lg6W/Hw5gR+YQiJta3Q/RjoqMYILpkzUMcl4AUyNXMnp+G5EXNE0c38OebroSG
A3uGh10H9v53pmc0rlBxA/WbtjldLg4elVruaj/1ovI3wc5Qz5rdqEx12ZOHxj8Ajx+aanAGbXoS
+3hbwHqqmbGi8udmKsbnTHlTOESVRfw06Mywem2jzCcER5yrtFVpfSjWjoyYlcw/L8fwgLk5obsS
rCoAYwd0PmnAXdSscmSQxK6UxlYMvTL/CJRtYl0EMqbiqdt2PiqnPRPlILoSaSyOb3qcuJx2KiDy
qWqX4MqqIwELGI6Gk7EEebmDT/hcfBN79lWC+nZd6SVkDqucnqOrrGOB9YwShASzMSdoFygFv7sR
fObWdp69ZUQufeEaFExrhaG8I4crJ+d8V/o7qdqQ++somJalEv/0symSi8mJK5nmQ48POXGj8EsH
IwnpcKKVtgqUFynbaON5lNaTtYWat61koF287xiJFASdjgBUfFsODW/KW1s6KemM/a4O9pwIYwDg
r6V/jGIiBMIS++NIW3FrDi4c6m3B7x8VH/h14H9r3W/lP+QByUiM2rTBs/Itwfsp1wmTWXXf6aYr
0h+R4m2FeZzh/rOurYDFOFn86NV2Y1V3QXiVrL0ensYiXA3mI2z3VoohlFZk/z6g3yQpJ15Dh4Fa
kXzONalnJfgQYR+VupMFL02I3TpbIhhGjs6iK3DQlEoKR6rZfPy1+ssCC9Vy3PvpWWv3SlJ6dHDj
id0LvxGDeGUJUOYOgiUbS8dJwUFuw1TTW3nd4ifV6tILeouu/Uy4EDJR7SuKb2b8HljHvuq4SZ59
v3cE+a0o3urmZoUg/33IEp4JqKA170ryK2jXTmWqWG/V3H+rgXYU4S3t9LVqjg5H1RVhmHb/S3ql
jRckZFKfVp9Z/mzn1YvCu4SfQytfMuFHpOE2BIyei3HVJvBEGFGmyrbIEk6yXoF0gYtv5ZdS3mDb
89r6RcAIYk5Po7Xppqcs+O3nG9jaUDtq1j4FlGn7YEeyDHme06ntillxhcp92vsInmTzoacfGvoy
S0yR+SDEjp6l+jC8Kcwo/RethM5xJjlgXhIW6Fxea7RbtWFXit2xdEt3JXwRxnOsehMnKxW0lQDa
tWBebFADBjhlH3P0xBfe/OJZzD569FltjfH8kKvRyg7UE9xz3sYfA8hL1cE7gOxGgAra51F8qYFJ
4YulgEq/Uuj51VWN4U71+MdVtjVW2qG8EQnLyXzyDDJDiAdwZfqRsb0kD5CoMvFbXOQYVb9Hklwk
PVvWWrCOjqacOIUGhPq1bhxzNEfTt4LEFCfOaHG+ugs8cdVewRhHA19wsfKibEvweutOPz0M/+rn
d508PP+jZ8/TZUhZPcEJXewqw4va3PqD1GyHkZ9JCcjAgjT4sN5FASZ3k7yBG/o5O8u+QumTm15T
nmsQQ6Hx5SMNCF9CusdTf/aDexjuFToCZvJSczQqvdKoHdxjPdgd3Hftp5zx+667Dtuh7Gn6rs6T
Vdz9ipiV2pPXTWs5WaP0s6V6PWrHsXrBFSflFxwStB1l/UJhYZqH0XoL6vdA+JUUwtj3E8EuPtEH
DDwo8/WdNH4nlYAWpKaHe7OKN72qCX6E0YmcLTYmNgxQewez3CuZV4AYBUwsm5dcow7yiuIeLcwC
GY6xAQvHz5xcDh0peFRNdG41Hix1SxMqHL9DLxttjNRnPzkVpNtcyZcccc6x2/xESO1BRmByShiC
wxPtbVR5OyyJle/SZ6VcqtEVUAL7O4QM48GKDg2/ylMSrWRev+QkD3mysQ0S6Mb7m/j7dHwdfseL
IV4a4qvQID24bxrtVBlOlbvJ/Jznx8jao3nP43MBVjEgNWhPIZsViOfdvlg4tC8mXV/hSAyAkR9l
ZZ2x4GSbRlk7KSd7grYCnzeRTWJ+N5ri8OeW1WyZ/oklF4yGDn4FCIHgms5y+/baJs8ibYlUP+vx
ZYj33P3eDGaGcX+05ZTEWZK97z0Vb1XxMcJwGl/n5kR2VxAS2MOlPCzEbIH8gSq0j0K5GQaQNtfO
PHC8KhhbkudBfB8DDjNFA8DF/dFYcIMV5/MgdUOBI77T5q9DmSEUcoP+MFkrU95b6jm3rlm45Yac
WfCV8qxM+2HeAc4Qp+dEZ9oDNNWpANjCcFIOZbBmDowgyyMszrReZaJVCutVS0uOyTWljmuVmyDd
ZuEx0/dzC9nlg6aBx4gLTRKsEslfd9jk4oVo+iu0djZsJushUKpMRAA02t0zql0RvoAsszHGl8PF
6O5K0NsY2tLGybIXJ1V/FQ61+ZrjyLeEYFpVHFLHQvypTArDClJXwt1Iw6/7kADy5mDWyMoOZNEx
JaL9fsSUsGLH786GvqYfiDuOZKDwPpmHTEUouOylwYHLTl8y4XorixfwOJhOZXj0kMjRIMjzJTO8
UWave6qnQ9+AGxtF1qs9LSkYv0aN1vRA7RgI/KwPmTP+NLmF8Yo9hEVv7E8SSb3l3Ngyy9ew0en4
qecRO0ITOzMLQbOOUkRAOQ/Apf4a4rvEKTlKNlm5byaaTiQp4As6+iHDjKukPkvpk9asDSQfen2p
B/HIeXeu3qKp9Lr6MoZ7U7+o7PzNkv4BapTT31Biq31jq6DRU3N0Tbh5FfaehGhO2fUEawM+uuGu
1ZDMLCwtf/leun8K6h3f36gtwLa3wL+NMvHNEVsMk8bWWdKDiI6qk6uk1WRLvXTdMZPuozQ5Cato
/z3i1bWMNyHwMGBW2ZIFxL1vgimDWgHe2GLB55RDgrZtQLxg302qDwzzzJ+/9P5N1C7DsKViH8Sz
oXBAY+FdjoYaYil2gCXyK/jNA8SJTAP98T2Y39UEr+hzEL7E0snD7chSO9jIugkktYfMYE1WGTYf
iwwOPFFPTDs7B7ZK3TxVlAtVfi/io8yOlHxVwJ0M9Wj220m/ZDjjGx0MMMnw8r1pz2MEuz699rLE
RdTcvl776AmrS0A4E7XFlO6kaT9KLzms7iEgsAibKEhhuxqO0XvOnW6+0z63De0ZI8tKjMGEad96
SFPK0YbRVcHMhOq5re6JiHqRWZ91kthBEPXQ7EOFhcgQ7ov2XKOgJc0TAt6TZF0tEDHGbUGuQXBF
KLeZrSVMiAOEgpe7cNLR2GTduYHo2N+K8ptJMuiZ9xquSfEildqqIJqZaieaV1KYwVq/87DN0qPs
763Gir8lYhYOzxkanpXcKmLO9GI9hEcJPBLLe5m9xeqtC45sdnm4riQGpv1SoGrKKqo9Z472in6I
0xXloJqWzA3RhslvjfLUVfTXjG+hf5WwoQ8wBS5F/tHqu2wi9hvsmn4aNRhYR1A+mHdOXfJdtV6W
bhrhksq/aC0Hyu9ZE1aFQc3BwH9ZbpfotVWLTtafXLHmuGx4aX6E0NjoHlT3fSIR/jptYovwz41c
IAcH/OewZln+1QzvVflZJY5Zv5f0M5NwMzbtaoAVYKgrGYcS6TQUB3pHNI07iXRvBrfKdUeZD6kF
EuyaSPsaf1I17Tj+L+qodBOr4FOiWyGvkRvivmJjf5KxgPc0vFpLvqDsYEHbaQURz+CyE0pFCEY0
fiTBkbqTVmFKYq5RnVv1kHauqFzT+ko7AwmC3WlvvnSUlEOEoYnZ/RRT5X4wcG/qw5LuqPqvuXUM
ykcpPaRml4oXsXwAQgClc5hGhyVFNKlg8OE77Xwzeo+2Po21mT6C9Cnl2zS5Jv2x1tYAi8thdGrl
OeamNuLCEaO1LY4MaR7E1XQMqkEx4VBpPQQszbybdHGjwdY0ht9QWxvGk96A9COwKe6/rXJdquda
tOf51vzQZKb4BbvAyxDH5xZeTUxH11B/ALW7Zf8qz89J+DJluP+IP9YFe9Loqk2fJDdpVebMnJ1a
BODTiPzdaDdifpC7p17eRt2xbk8ytSaVENCsvL1MJNOgPAnKu2odTO6gvrX2JbFOfRURcRee0ums
oSlmPmXr0j039qK1RSanEWlQ4d1eepTqq19PCO33RncL2wOAqpVvrXsa1AGtmgcvi9XJEzC2aSJq
P1S2I4Uhr5z5smCyPl0z05kRIAu3LsHCz/TCS7rOlUANFJx/xW5c5QNxQ33oNdLWMEIigRw1OKYy
i0b+UgZELrzW1SYpqBi6vUEUnqDRFg3oOONrcKVAexFWgIteMUD9N/bOZLtxJMu2v1LrjQux0Bi6
QU3Y96R6ySdYktwdPQydofuZ+pr3X29DHlkZGVlV+XKeg+Ai5SGRBGAGs3vP2QfRgM+9p9wMCJw9
pjfNKDaUMDyyYXPWKsJGOOMiUV24zVKhbGlcqmohDRE8j61Hhb/dpTYK+foua7AvTteOFrzBGGso
pMFNDYP1pB8TGkft1pM3K0TTuVT4+KxNa33kkQHgCIttdtSm7zjolpF6kHdsDpDGcJM2Z5JVfaz9
lUXp3irJgyDGa6LgAARSrBs2zjk3LIIHN478IMCbrsMOKP1Jj6at3R0AoJ1Ek51jqruTYWHDYWcE
axPPX2We43Gv15TeIpo0iJlgRC/SpFkNpsvEc0du1wqY4i6jj0VzsdLwIrFYIUJercPGOtdJcVc7
P7iQlXbrQGdk1FlpWYXlT0HlpQuLtYRY2u/DCN5e9ZxhXhkoWqemwli1L5Dhh0iNzPfZeBq8QTkF
BapgrKDOJdxjE3cni24In0Ijj6lyFyHJSvV1/qQp+ySr1rDf89zsllE6bVS3t/gCpsH6rb4kMCkr
A7i8t5DVkQtEQeMzxpfa/ZmLu9r+ic6EBeJV2P2iul+1NQiBTardouKq24iDjgnECphaCZnSWgKB
6cDGhzj5Za1QuEybNDkLc1uFd2nKgaOWD8TNeLf0jR+TUeZd9IE+jCDP+WEacbcODNjgHaASBXpc
W1kwp4KvA8rBzuTvaQKH+Yz1vIdQv0Cv33okR53MHinbD5vFVdk89MFzgLEtCihYJCNzpbmycodw
TNZQwj53TsRaE7xo663hqkICwaY5AbxVHRCHdLFBzaSXRFE723Qwl+bWp7buBPqSZvpmlo84XMSN
SSGg/GK5adis/fHTVqhE0uGqVfOIGbhpZazk3tC09+zozXk2I+SWHlK/T665/RLNTRn9U9ZELBDz
Ej10+slMYSQGd354SbOVrZXPhhPdQZLIT9U06CuJVC4q1QmPFU2dkV0avqV45cDadXR72xz0gQkZ
q2GzrlCxmZtNJs9JQLBGs0GY/aZPXKEEUGIkJp95xL5RSPbe2rulvTX5Larfpq6CSPJZwJubiGT2
Eaag3NPvO/cwgWILe3vZjafwMJTTKuUYVzCuvYKgPao3BZ7ec4WrorWfogosDRbxSWlLc0BWZ4x7
8BeLkj9XdW8W1ng3fCu7mUDDivxCIB+ct8toZydPrdNhW4xoqcqVQ6MVt4+99yZ+utf7va2oRh+4
RSoSGqPNYKxrk9Yk6MY6N3d4bfTYRUDWrGt184i1Tolpp0Zi4Z2vOfrUq/amp8azV3lbTaNRCJ00
NVg8ZnS92gWGioVu3XSCXrVd525QQGr6h8WkODLjyeTDEkcNy4bpRavefzbYubYotD48dS53JUFz
JtSXCEUjc2SfXKzsLnfNDQappe3mGNQQJVwHn+4dB29E1RB90CnEhdhCPC1eR1LMW/jVLJtLxm5I
0iIwNOw906JGxa4f7Sxd8p5Of840AuvJDRraNVnPhE2M1UWkCNy3OeN0blZO7iF2uU/UK2bqkZcY
Y14jF7NbZ0LW5OYXvNBDq6rvCoVYdwJ7uLC1cyPeamReE4yTz30m9125H7zdfD7JkGNPbnzbFN7O
yY8JxjX6JCx6shVa0DLiDkv3PbpN6rhhUQaAf9GZt2pYd/aV8mc0DTvHPPfGHtUF2wpN/aCiCu1w
0zAZi263zdy3LPKXerBTMBUDwh3IWho9ZruE9ch2TLdxfyJ728JR5Q+wpbduv2ng4QKkbfw1JQ6E
yQsX/giXZXfHmadsDNAA28O6KS+2Y78ZYp2F77352Clm/Nc4emSrRiepZy9U7i0Dz0l2q+pL5O8w
rezs+pyBiZliPtSl8R8yP9gDeXadfbnqmkOJ4d16NgnTpgTTnQJcUQ6SsEFeZ9K1TxFpKNds7GjV
UeCAOhSW57DnDJ7z+LNX+TKzMVh9J9YjpvvYb/mfZDHBUr4vSf6DVuz1Byu5G4N7d0JyBqC5/dk2
NH3PWfBSA7Qz6NwzIrHr74KM+aY72+KsCncdJkf0BSYNloSxViVcOefCPXMyAvYN+Ds2obA2YLTW
KClJn/0eTIgNHyJO9kA1EXqsg+B4aW2yG2TrGWrVfPb9x2CdrBaELvtv2AT2Xa199HLd9ZsgfQ5K
RMEfgr05SOHGgOTAQmx20OHnKtP3slyRLNkAN8b9I1a23G1mwEz6XiM9Uquk3obRg6sdnWGLDpij
CdimWAY9NYJiVw/DCjIwCuNXCXQ3AOsOv2MdoyQY5K7zN5ZzbtVLTRRV9pENagPgyCXk3vxepmTE
cJBPJWO49089yZaue88iXOlXM9vV+azssDawDjYBpyanirko0GK47H1K780NXqvxkhtwAOiDdyP+
l4Dw2RzeJsKNuU7nF9bBKe8zZxtbzSrjjqKxbofNLK2QfcotpIdQYQjsvE+jY58JI5w3z9/AZ3HX
w0W3MEyXkkGCrWnsiPEw+y47fj379aArg9FVfTF9sHFJwqvEGKk9DDXWqlruzPGqwdZN4/o1sfxr
oyMf6aixPbn+A0mT7TcY++R+ZmipfChrwFFd486u2QYaOu62El7FljgjedaVm6wzV2VLmSYlTHzX
PRiuAe64UI8oWj16WvqMopzUY1bU+abt/H5dekxoAWg4AovELYda9z6Dj+hcqWIFgig90Wu8EAPZ
/MQhue78Ib5C6nytHK3HqoQB6eikVbIRvf1zHILHpG0uRE+KdRladCHGKIA0xzNKvtoua8p3MCLA
RrO8vyc0Sh/Qwm1bV6/2VVu8N6Y5PI+ud59FSExMw2lfEmsOOVX5dNSKH70Z5U+4A45VWw/fahro
nDXsVI5GD8jm7k5iNQM8oRHS1/iZax/hahSa5PoOU7Xr89xktIXaVuuwsSX42QITY9swW9wAX4i7
fra9GbMBbpytcAWeOHc2x+mzTQ51oXZLcM4NuX9xDP+DAOi9HdMsjAUfciipFLeOP1uv7+NpkMio
Z09pkvwMe23uZs8NQO8xpIi69toZWFJ0yyGC75y32nKSOj6Eb1oav4Tcv4tGUlVsy/fIj35q3LA0
Pm2sdT+Uxd+yNGiaFgiqLkefo639UNZQ9AIWZ/r3GCU7pXtwY2PK5h0Otx/+1EyCT+PpFDBuU23G
aXQzzVROc0mKeVf0mJyQG6S5NJcWEuCvz5xF+vNYDvdtV90qeuneSOuAGZkTkL0bGHbZdr/Aqsdy
6zCJD2ysagVkZ5qp8Qm9rF7jyNgthtbel2sPRDLqGZRLBns4e9KfPbJ57NF5mH9zSsJVNZjXvut3
XT+++4JfU2n6NHbWPqsoOGVIz5eTDxecLNOVDCtWahqSltBuaTh01Kyy+BSWVCgmCwcZ0+vgx/62
d+aT4QiyKXZjx6TVVNvBVWciavhshbMcFWXIFrNd49rfscZsmtLPloExPVdm8To42Jb3hUMxkwQ9
Nuz6s1NNz1risfIQ2jpMeXsAa0ugPTlNb8yNZRE/uAkpPSHHy2o4Fb1CfDZ+Jq2iwjwWBPsZiwjj
FIVknIV6xA4AuT5VA05IWsqrpLTV4VIUiffZBsl+pNksqvpJAksGgvwz4hoZq3ErRLfNW30rk+l1
0PnUMStb3aYDMwaltkRA4yTYPuY6VWSSnJuCwMk0r4LfRzQZqWWYwSf/uW5OFcYyqlGQkoWDfkv+
VBr771o5cgVu+Dgk7NHyOMYXj6W4doyrRgRx3at7c7ZHuDPgx+IvtAoPiMEx8Ir41ZmyuwJg+yID
zzz2w7kEZ633sHsidU/j6t1yg2tAY3Uss/cIGlvfy1XNxnrVmyw0Gld7cyVm3sZ5J9nPXY54RgmM
vZ/yDONa5a1E5rxonrzzB5R3lYWvo3E/BwtJjt/ztvpcX/ZbYEAVh3yYBY+kOyzrihSjunhoExZL
8C9J0xtfCz0/mPNuLjE7Oph5cOotXa66nO8iteFhHSvmmkJwjL25MSmByCCdjH+a7V7TEQPpGVdg
PnYI0LPDqNuPVp18ErIg2VbPv2RV+9D0n4KQfAyLS4K4A8B1htr1lU7v2ajlKqR9LcD9pa3Ro26a
+lOIZT8giLoWgCI9hVVwVgo6MjMWE+LUxdcgIWEvoY2MXHDIfrpRTGvf5osTp/aUVdqVeAf843Zl
/hoOiVFwAaNryFq5citKvVPG7V4S7dQhqsKb8q7rSEybhi8I/endDNN3LeFKrm0bjoT+0y+bknzD
7VDZc80sI2l7+ESgzB/I5n074AgcjcuaRfnsYqy4SQ7HABkmUBiyx/QYIU5LyyPL8oUTMNEFHQ8J
PVNVwpSzudIcjXNpmFsBOWXpBRxvK2PomNxqqil/CU1goa4vHpKaMj05FHRkuXQCJz2ZfgDtwl6E
1pisyHy5F63/HDDRrIx4NFgnZFCs600ewPMtXc4OPJrvZiopMcS0mkt0GrKJQEXqDk2+ho9BlGa0
wvKxKCMuv7wnTRsb6EZqIyyT4UeuYJaIKnkMPHGREQdtaNKfjV0/24NGTayRqy/7Ao3uU5l2+nKg
WPL1Ez9gLq9Crsigu0tSZl4pABOljvmjDJSxGYcN+51gjf+EJpg1vGHxZilqkPqQ9DmlVPzdzL26
4Di7hOq0Y3hKJIrd+Q4yWf4D7fzM5T3qhoc08i9dVLDzboJ5XS/vhAspPUw5s20FGrps87Mmx9s8
GecBt4f5xNdVd18X+bvLBrEpxKve+9+DhLIkN8EQz47U9DunH58Lko8Gv7zzBKu/rxuMcp4HDTiI
lxUjdZ0l6+lPNboXLxvu644pWU04qtrwcXQZDRIlyTLS7F00Mr/oGmaehGs4RX7OAZtR9T+Gms/E
oDCXCqDWIq8ypIyoa8zCNzZOzXGGZPaextl7ziKZ0J2doTMJEKRxaQrmNcneRCHes7kinUYhA6bt
UWviGCqtX+ocq6x4F0ZnIljiS+dceZrNHW1EM5qjS6NDMitaKYtL2t56WFNn5tOlNSot4sf7VSeH
H1izYcf3i9JBcSCSbhdVHHIu/J3X/xzrlqS1RC7znA1bzyWKxn5YVDoa5LJ8/5rSyrHfjqG0VpHN
fTzQiIigP2jSo2uGQ12Lj9rJgWm139rSXzmV+C5U/t7OB0S2OKkLcmzNut8bTUn1jjX8uhnbccUi
ODphPI5OmqTO4JnKWQYSEapva8cgJMeBxYp1n8xfPiR13BrVSxFU2SrxCu/VwDq30CawQ90MIMpm
FFGlASUaoRM1M6ZonIFFVg9L01ZJibTFpKMUOcH26+VfHzL7cbDjaBlFJMi2bdxfQgc+UkaS+RLP
HRkmGqHittmDz2jqc2RbHcKFNjuG+siEMIzvTuFU21FzoyeArdMqKOkaO0n3ULklWnr6TaWKqXGZ
7HASBKeZdOwHpSX6pfbVt5oCg5JB9Ow5kEhiBmJaa6+FQozQdcMHSajRyhwa/d609ek+RNDXpkN0
7SDsrFMwEWurtpNlkDt3lObtbUc88lscIfwkdOcQ86GWBff8uRA7q1bNrTfMloAU+SsQ93VVUlQe
8ZxtAExFa5AVyaFO6dG4IVG3yrUpKPeQhPDbWcevZ6lfFPsW4q9JhM4fbDW3X1zFfytUfpP4Ppr/
+D/Gn522aAL5eJ6B4dbWscD8iXIFFr8IiD1xVp6tmDp1JhF9igDKReyAMU2xSKQa8o5AQzOb82Ag
SeSG/AtC/j8GoM9Mxz8yH3lz0yA9WmBG9vEP/+lDNDZkFaOa8x1piUYtPXZ7OgZZ/LMFfAqWZ/W/
f+n/7u1sz+G6tywB1/JPRGzwMw6BX4h9yt67WKnB1qJ6CCLsDFRIFJEV/2Ks/0os/wfYUh8XFGXL
P5yc1Xv7/nva+eU9Jzx9XU+qVvnfWtV//63fzV54uhz8Wlynti5+RQT+TonTfzPhvTHteK7O+8z8
uL9Y1fXffLDeeMEo+OCHmi/7v7i9yBWcTWJsYl1LWK79z2QHwhb+86X7lX2u2y4gIuGY7vzvn+/3
cRHOo+3f+zEYy64VSPd8NJ1eTv2OSIsJiMOvZ3/9WWTFKBX0Ri0j0ch9OBrXgsRvEBE15Jmvp+X8
OjRH1AioYyOvwec7jvpD7tf0k32kal8v2bfrFJupCuXkAltWF6xDOij3dIfPzrYVH7JMiPa0IXd3
CVDtuYA0alO86eKTrfCguyqkPWyB0YN/KP1VUbrNjWbjUGvOtUpdMGNfInI8Lk3ZdDjVuRuzQjpi
Hs+fWGjIB8lSqUzKBPBSifWmjFyEHkVBEJMnv4FGofpau48t9tejHkXUwTL10Ue1eeoLqrNtieUB
5pHaF9iv10VhEcMs2uRSOq77gPf+OBVO9BZbs3epyr8Vvi3vk0i/VoYgIL1bRXXkEARPtT3J02Ch
wkK9Qj+Z6GwYxr6fXyaJtbK7Qj4Zlcn3H+tmRxkuNLEXj2ns3qmxMM9ouw6ezs3MrM0HbQq1kw73
EgzeYmBD+ZqXjocqrB2XOL2ITsZyVwR8B2uixYy3/9Ape2UJH1VYn/FnU0iio09JfrJbc2eFLhba
+V8M2ZPw1RSPJevTcgKa0xaYbZMo8jagPeg2FusCaPMzTJo7fXDsu8GAiy+w1qB4Tasz9qNtmU3P
YlLNMQfWjELbr++SqXrx2PT0eRlT7S+zxzxTxXJMWIQnqX62fCPeEasDIcA48oPhs+jJsmZBw5tG
EO8yLleYaVD8nEw7GPrQqYWeTgNl8+5DA4UL6z0It3rrXcUgxKYWTvTga0W214LyaEBUx3kclbuI
xFailyhua30Yf5so99Gsyml71eKVoc3qHmLnziC6z6rkKWjnDBqzwy1Wwwox+4PS5XABrNRfOIsD
8ZV+fgyhx379/Nc/sgulMEevMm4H52qRGpnWiHoMH4l39GiFMj7CRkFiMD+AU4yOdn6yTGDiNfWb
S2nU1lmMsbXUum6WNQ3tNsP2kleCSAPV0yyKp+ou7vHVZbp/m0pZnypb+zFSRboWcfMiHaK6PSLO
r77pBetkoNKMZhLwQZxGc0BBtK7cxjv5o/E5jQ7rUkszn8mm0/bE34qlAXJ17zVcMmzLExQcdDBK
vybLkdmPjBsRLXLiXtLK6FGwhIuuSptXIyicw94htgnNfskSfCrg2dk2yIWKYn7IRfz1wB0UM+Xo
kSwAf2IRuCJeU8ZUxyApu2Nnx+sx9NQ9ADAKnu4Yf056e8DpieUEJVzvl6/kHln7pDKarVbjNoOZ
AMZKtucIy+hyEHDppTWlCAU8Z2WU9bzDFyEwoCm8I+75TK8Dx2ud1hy+YslCnoipUHMP3Grb/RQH
C7Kzu2NQ0E2uzGNiheGqaPCvFhQ4EqV356Idgkvu0FLC7HYy+mLa1jkxKRW74qVPGuaSfIr01TSD
t4kaGh47KAdOKr1l5zr1IVCN8QIa6cA95FaYbvMUFOhqM4BHCQ5w6AS0cHwxuwer6SH1zl8LYWXe
K7MNb5Pb3psDPgxpdj4l6gEkYNQaJ3r7KkKvobuRDi0vqJZh0tr7uXLXZzOfX09/Qrco6NCp5JJc
ZFsMWzJQJerlpDyUE/ln7AJApgm2LSmk/CHxN3HGTcLWpmPkJTABPXPtuzUjnG5w2wv30rbus4Rs
vQ0ttDmhBEFJazy/2jKTePyZjWOanveDQM7e5XGzTJXzUJj5sB5EWUKH1i4Bjstj6aB4VZ591k0Q
A9CZrW/sqX/oqTnuTcxl9J+GI54l5xAnn6mgIcEqeOUUNE+GEXxg7usIjIdwX5gxOUTzQ99hbE4k
ytLE/syhPC6DqHe3IFJm3hr0kalOT4nTfZ96x9yxNEW85o/JWSWDcUhktWxyaSx7jTE6Nd5j77cI
BLKmPYRTBSjN7JtDno3pPfGv+LcGzr/fqQ3cJPxYSGMp2Nd0JYkJwTQ9Ni9OArsZhOtbxDnbTl3o
bkguF29Wa60j14qeE8mlV1m9CZWpD09CGtHW6LrXrMdfR2Znu5i2fmlqx8IGhs/Nyd5IQIivpp5s
4IGWH34tRq48O75gYQLdyt1gX6O3B4M94I6tgp2W0tKJQVnd4o5oPCPWjv7QYNkiYKsmhogQ1djC
Ktc3lINGQ+7dqTfwQVIjiHr7YKNhWHE7tzaiK95d5hHgXiY3/KrXgDRK8hsa3rhvgWjFUmcaEdh/
w5zkSg+PhszohitK0xmYVYJzvY024aboJ+s1yrxsg5Q3WTbBUz3R94p9B9BVWhrHxuScMEoQwHr3
U6vGfeyP34YiwDLdqXBtgndFRXFqfAknO2lRgrSzlM4CVQ0IhhgCld5TXUnvSqtjLkxilBs4WVWH
GiYLSDW2UQCEYYn/C4JbZgU67pfIpTxlGejEAVBmmY/r2zM/DOooOfotvcoF5VLETjYu21Xuef6u
yWjqpI9Ki+NXZSGhKV3aHInZ7qTtNo/t5Iil3iT9LpKyfawTjE0AhSWuKV7aiVRnQSjK1ysNZ/gj
wVCdmxfrzCixxhW0bMC2uKugpsmAOs+a1q2NmHjKOMVgM9Jlh7AGwST6VsAjzq2nPhQUstkNYVfQ
QmI+odYPNjsTJ1tX3z0PlnyGj6IqvffJptHbtpu6L/bshqlbZMEJt21yyId6K6LIOql438ovQ4gM
0Pwof0vc85HYu4Wi/aGJRpwq3CZCw5nG/E+nr9pCWWsJNBTBWpdEiTXcLTehnY63Igc0Secj3/j0
eU6VFZy7huHm4OZHQ5oAP7TMb0nVvow1GItJaMW20LlkZICeoMPuwyUPTccVwXZS0a1QI9ZpmAKb
qjvYUfqRhFTrutI5ETUhFtIb09NItQuU+XLMp4zOfjU8FKHuLQO3tLdsYRdtN7ZHWA7TAdzMOjIi
i+aXgZyyjW8hcKK11SHWcYSIrwONJEJ/T3piO7eCnNxxzLVF7Amc3oWGk5ZUHMcpumsTgyQzprZ9
CjrjYUIkUU89Ynou0GLO5ZLCXXeCudINDNpYVj8SiYGkNZbDodW95mC5ptpyiJAa+yk21zhYVqIm
g87RdioANBh1U/MkY5f/q212dU8rfMg05zSFLMCGCqVS6SDFY38ZH+N8XOh9ixKzKdz+NBjO0ZF1
t8vYZh7LfJapFvPT4uupmOKH3I1ZcmXd7s6ONfHi2MCQPM6TkkwK2C2H99SuXvIg1B+Mxm4OBLPU
66+fG+VTyeGgjxSem0z0N29sp1Psh1tv3n18bTy+nkE6KI5fz1SlPXVRoGMGzVMWRiQnDYUClxuO
G+X5MVeN0z14HL21afhiPYoGel1Sx+fOTsjtYS7aFWXuv2goQUOmMujHvvGQtd62KWdxniyeC7gR
BXHO+zDhgHi9ANngGzeI/FtrcvPHrz3iv3JA/uGG2qRm9L9S15/+73/+Hfnt1+/8Tn7Tf9NZnYJI
+WKquA7BY7+206b324wrgQPx+9b4D/AU7zffcnRd90zLd0nogGjyl+209xur9zkcxDesX1yVf4K6
PtPl/qYSRDCP6/AfKBbdcwCw/+12WsLTmSxWJ6zR8bVrEwVe1z3a/qOGLQ5wx2pKqU2hUBhozVOe
XLUaYnELBwMO3NjbtrG5KGL6XPIXcPD/u0T19cFI+bMNy4Ih81VH+8M+34C+mEk5jQQpGp/+RHr5
6OrnLnI2Re9ehFCXP5RB/pvCnGXAuP/7Q/GHd5z//Q/vqAHbi6pgHMl7IqQVW2M5snNHf4uMceNR
1O9/ZsRUeJqzyxEhj0O4UURuhGEOXPzTG7DakNieht3KLdVq/l+kpVZTJ7boZcvUWbaRRKovtjNg
dJjcvaztjWrFvJFZ6Z2zJQh62xhi59hix7aRWRuhQylYZImtKx3+NAhhvDpOAa2JwrlBiG4/kEYM
JKqo7J2uumPbvGZVcosVgIWyQ3YnggnPn+WjmayjHz2K/i2LoFUz+mqXl7MfcmJN0mcqeam17Hvd
e/JnAnVmzjU3fIxSaBDdQxbU+A3K2lmVRaFmkSCKDn+crtn8kCdyutojJtSiBiJPThTy4jA3jx55
SfuCaQ85Z/YQtX5x6FPSpIT6KAZ2QXWJi1rSWihzL9kWVumfqra8lO6YnKZxvExU3vFsFvWOaK5v
Xc0irQ7xuNKkyOlUhMYmEUzgpILeLAN6gTfI8KS5cfM4pkHBHjskhJmP/aiHrF/D0MdPHFmvFhDZ
azw5/rY0G2yPc1CVjYumy5AWTgQFH6lmBs/0n0fwzUFte5/dhLIhaUPjwQZ8vHNjq90JguEezNGD
rJ5V3qetQeylwRcHAHPUSGQnhaolKXvzn/HrYzeWcKAb1eyb1H7HqW4CuMkKJHqetyrN6NR1prnN
0cFtSp+7OD0p0y/SjV2W46vbgffnfGC6172rMjJ2JFXu3DcqRtijIlzQVZOvR0vWFx/60a+HKmOL
WFnIwvQudpGMm9aVXTY27KLR34oQ00OM2auIkEUVxeCgH+Kh8Qvc946ssOHNT78e/vTPbUTVjHbr
kzaVpzx64kDGx1xkIb7M+JvfWc0llJm4UoGq9vmQfad3Jq5fP9I1RxA0Yy/TMGsPNluDPNHibYcF
9iRSdWmSxLuEreuchkJDsjeADQl9Lbi5tvqRo7h+dNrUZNdBHQwmb3exWm1C36pm70hDGW4MgE5Y
xSKtqm3VZxJtQzYDYMxtqIvgqETn4mOZn349sFx9hP0Mx1u2T/OTpvPVW43qKJ/QLTreYLMtJ3h4
1DJ182vsi2VSrZJ0Sta2W0+3kK91zgQcpd4Yb3Gu8o1dxD68kcnEiiiDFWR5QPA6XLhIdNdwnjbG
GdTs1fl3s69cY6FkQtnPY1qz43BahTTdVl8v/dBgXVxpzTZoo+FgxxmFPO8lkA5WeLN+J6tQHcrB
0FcCiicGCVLTGzn9oHFwpCM8vHmTn5AvX94Zpf7NdRFIuqgGjdoRlJ+idCnwqSydBBW4ObVgtkMb
QU0jfgAyGB5Ya+7hWob3TjwxunGMAZn1D2Hs9OtprhtZfo75r7B3cJJbLoS2PWX/9czzphd98Ib9
aA7UDMmXXDu9Gx6pQADvMP101Va2vsorTACekYU3o7XSHWYbIAjWg6UjvaUgQYCcq3tnFFqEkyRr
lbTZr/7Ev5Y3/3B5gwzX4Zb/P8Ntz+SxNu9/2y74/Zd+rW9M8mG4+c0IOFYy+Kf/ur5xfzNMYYC2
NSzK9Sxl/6tdYPm/WfQLfNfwdNoMMOX+uL7RAeITRaO7PskYnvhn+gWsGv7+rk6nwPB8KLu2MMWf
FjgOi6hRWD4ZUjLckGgxW0G89qSqPDyWJvaVuLZONqV0qIyZczcAtUUDgp4/a/p2Faq4eKw9IPvZ
iHaoSy2sSK6enSuU+RD+a2pniMpLU2p7279SUe4fIrPYEzTC5DAPFTm7LOfBM87DaJrH0zywFCOs
nYeaNQ86dx5+bPckGVsMSXMenEgO37x5uJqM2y6p77wpTinEDMNbJOCxh2L6oVneScqyoq4KdHUQ
7Is75gRtnhzShIwE1LwqqwY4UHm7HQYbscc80fS1xdhT2bT6emnqbXcJpMY8RMLO94pLYtdnwl4S
Dt5TgW8WbUKSxaTB4YkzH2tryjZ+1PV8U5rhdLNxGQl3yM5tZE03yxUJWnIJPkELP6pkULep6jJo
J2S4BK2Oj7pNKPIT4YgOjE2X3j7NT7LUwmqQxfqlKvWf4RBpz6ovcZFEza1qZLeYRtCm+IopQWk3
u1QgKwxRbMFTDFTx7Jey9NAn59UaGd9DGArceyK40Axu9wTPnKZgBiIl2XD16RgDzHUPTUGad9jh
qIpdIrRcWYZHe374evb1IIsxPMoACEAFPz7ramcf+s0Lesr+Gs8PwEuuhVkXO/wykDkkTPXJXCu9
ORnSsW5Cj4G0WiSLBzEeoVhj8o7hzSm8H3Hi+ZsAFlBePqKp3OhEvACIi+PDaLU1PSaBNUdvg+fG
HSDkOw4Envml5Q6c11WSJHSfCHE491yi+GEkbiOZWefCnlK6F5itmrqzzggsToPMcAU08SYXgb4j
VAFdo9etYl0PEa7VxTbGQBPozvjUWuPh676YO2imWhtcc9NzTToU5cbOvQ9pDy4LR8zGEbu9SwLE
lUKq19orCxAXoGcGOW564QeXKjchhJngDQxI5puRD3wv9ezqKzd61RDc7PI8S9bu/DIRdbjU9Khb
N7JQe09Pb47m+OvWC6kxSD96lWXz1gSzgQbT5BeNTfh2/eQRGTQE2IWMtKlXVQSiFmzgfamN8g79
Ik5qm9FfqxRmv4tJOmZschp66+wRNk9aHPa/wQT2VmqkThkWSchl7F4rjS5bahBKq6Kt7uc3kWT6
qWmFfvp6Ngj1+7Ovn2HporxhtfelNQFIoOpujE37bNUs24WOe2XEjWBb9oNlRNAIK+KAurbXD5Qo
DrrHctTEJ/YYx9hDrXI4u6oZseyJ+EPEeDsCBwkDZSZqkUPfbSdozfBca5yjxMEwYsTJdL9VlR1e
U9pEK4OexboQWXMx+Iq+7sXHIcMJXFibojQGXHZWcvLS6rmPM7webVBvdUer/h97Z7bdNpJt2y9C
DiDQv4o9qZaSaFsvGJRtou+bAPAz92fuh90ZcNUZmc5zs8Z5Pw/lSsu2KILR7Nix1lz0shPUFbk9
b+yumr4ARLza2A1JF0Y3NBAgtq7csX/1AAi3kf8xZtH4NS60fhWEONhFM4SY5tz6IYl1G8W6t6GJ
1zyUPfo6b577nZYN88uogbxqB4ZkFL+hO5kOQTVek6rrvmQSlXLqeeaWbMacFhPc62kqFLQuiQ9D
YyaP7eyuXdhInZ/751jO4qUeE6LARg0mFpTPesJ8kPrutYn1KwoM3EiDRtBzIh5lNvQPaZi/0976
7qHqfkly/UXP/W9a64XYCfllCt2foCnj3ZwEP1PH9p7IlulJdkj7l7B91c1GP8bCAGlQTdq6Myui
a1LEcQ36MzLDon0a6PKp9wpuQ+FGRlZcPut2Vz67BjYfrxrXnSdPeU2HShsKthHdTx/aOSDOtec2
isnG2cPCkNiA7MXa2JDGEvrjicHxdfRKfzfEVfeIXpPoY9JtHBeWZ8H699QaXkmEMZAY1mb9oePa
xbfS5lx42mtW+Cz0uWi3PJiI8RD6z11ovXCxZnCQ5HeJNUCRc0Ma5CA93zwzoA8eHV0HW4jfy4k8
aexf5ElKeqcCc9LgszdWyNvaCKTA8kskkubYJgGcJg5VkMxoEs6cNEEpiXv8OOsitfpnbogmFgKz
WgNlE/c96GDeiYZPMJX1HdIlHn3va0wajOZNYuwtp/rR9uICl946BSWpjAI6XoPS/GQG7INJDqm0
92t6wD49w8rroq9BN3KKFzLdesXR6PzgJNNgOGRu9GQHaYKIGHVx5BMrmELFuhBlzNo/ivtBmrBC
ka896GOoP0AY0o8gXFGsRv4dMNLgPbf6dz8LGM95am0H3Z1ew5ZIDSTh+aaSLuez1oAOUITOg6F+
iVhaHvAqT33H7Mmd4p7M8/Y+nNEBm2Z2QjTrPYxZKOB9RiMxhyLCoootJ42jdRK280mit9qUIQHP
WlPd6Ng6d1Q67f2UFxgfTOyMItfOWL81pfmDoBC5pD3PzXMWAwD73z4gkTzd9J8LZVQt/0hQfuj/
7//Jfi+Uf/2j/yqUUX0hqOFXU8f9i3LlX41A9w+hW/yJS4HqCsuhGv43Rdn9w6a3y3W0rTukBKvu
4b8bgc4fxCSSUEyHEFMGxfT/pFBGJPTX5pfqKS4ZFGQ9glP+TaJFNC/RAEOIqR6etxdnN6UxB7vL
O/6vw8N/02Uz/laOg43QUQJ5wjV0jgbohP7cZDPzHK1vaTWrPlAhap5z31Ql9Uj0Wcz0JdB+E3KU
YcJ2T6EtEdY8lQYGLKoNI0+urT9f8j68/fMP9bceKD/TkoeJsslGUfT7z4ToGW5v1qyyCMXzlGc3
f7buM9IKUKrPTrEuLI9pGP+Hl/17w5HXFeqoQ8KHh5zqt2c+AH1z3EKr4Xfa+zbxuf/T5p16/bIH
WJiZFyxmNOJeYyXOtTNUtZrt3TkgKH5Bz/+/zdbl4/2zINBCkmh66LM8ooBcwaHrLx+LZqUaJabW
kMiWc3zAHSNnGDHYIQqr+aJ+vhRTylg5j26JQhEjyNNkDvintZglCTNiH7iHiQ5LK6Lr6IyXyOnO
RY/oYuCya566sxdzyWc0HKy0duLSKbtmRZCtkpFt7J8/zt8VYuq90Mi2eReCTBXx23shacikseQ1
K0eIi0/TcKXEyWGmQR1WRg/aaad/fkVTjZDfHx+tetRqwmR7EL/pKQuZgL9ORmAE9Gi4aG4uVGh0
rRz5Du/bQnKEjGEkqJqgpQ2H6Xo/mImhpO/IDKpo2ow5oF5nghaqtM2jVwEU6dyz128FUhLjPfeL
N3SS4AzOPrlDWJmTm6QVdTf47dYYskOCpbS3smsZUKr987v7b6YHi5YwVAgsj8xVU/pPfXFcboQI
tw4X6wjTJyO5Cj+5mQ66pdqzyYTo2dk9FPXI1f/5hdX4/+tTtQzbtdXNCe0D93fZaGGFwuwmwCJO
F7W7Jrk3JSYLWts3O5bF0RqdGmWN8fHPr2qoD+v3l3UM0nVg1wvHcn6bllbVtbQo6xbus+tgMGXa
QeWMA/d76sMlWQwaqYftjLWMS16x/+fX/9u7pl/Cgm4YDj0Q17F/W436mub0NNfc8w1fUp1Qw1JM
52jE+dX253CWn4zf/zBjDDaYv75lUMMm+Rn8n+Ai6PfX9Eq7absUS3Kv77EMAg3GGdRUILZGayIb
8jr4zNUpMn7oiQHeavvPb/lvI4zXtQWdGF7aE47z2/SpXbAWFhsOXWrvOBjGrwUnS28g/M5TrBNu
y4ewOFT++YW5glOrwV8+bUaI75BcYKtHIPzfbn1Qe8TEiZV4Yxzr2s+WvSZC79305ks0oTVgJbnL
Oo1b8N5acftK+JaFQSLhDOmTpvJIQjExAA+SuDPQr+mW8B6AgHNO7PUTKm/Ka056uCWKCkJ0FSuR
TOzCRAPVrutcpE17UdnXqJU/sywiWfViYBhTlqNqHQ9kpGVAwDZNDFWNxLBT2/CD9uiRSALqPiVp
qiChEalME2lDrejau6QE0MeaewhcL96MHGwey8x2Dp2NLA+lUANqaJgPrd91j33sOGs59fJS2d5P
vZGSBOQZmu+Ui31kWv0mY4P+WgngcJEReE+Vb5Xn2gHaAjaiN21xzHtjeBN0/+DP4Ijs6uG5NQIg
/E6CcWUYjiizLnVNxmkeZ9uW+xjCYIT5ltEtfMLLKre15cq917YWSZ50jBzOlZOOXafIp37LYmbf
G3lNV9rQ3z27eaSsIOXU9VNOCJH7BL1BYF3qP3onnogtlfWrqRn6cfb8axSmUCAcv9/R+oOwxYH0
7HJ/BtTExfytfksT6p49mpSYaEqB6/opTvFyPqAC+1Fh2nluYxk/iy1qORwhQQn2JE1e6xHWREhv
XVmXu3VQW0enaU4arN6hjbMXzgEYLjno301O3j2mJXd1fTwGa6l+Sw/1OKrbpDkava10Kve9Rfcb
aOa4xZqR4fyOQcrh6IGpaHEcnIcjmIB0q4kBVh5agR2ZSvMuDTv57uAL0bo8PxMF3hwrjnF4x+hf
LV2r5b96LSd2Phrj7dKtSlwwIsT5bWQFukZOsgI3EHabzPRPo7A5ycRBTiJNjqi3kq9EZkYPddAC
gUNHtxkdO3h1uCTL9dnkY0ApYRP0Tli3SVvAhSlt2IP/FOWut3UIZMY5hgufHqGHVdUvt7KGtDfE
cIULZKGAFOHpf86Zrm+F6q4sjZVkcOf7Khj7TaQcpr2KLQyr9FHWjoeaLG+fSAjZBlPirTX8h89o
W9ptMSU2jQaL8EAxtFiLyuzYipFGLNEJVGBAgGLNea0sgQer525l0Mxqm/mg64aq3+nBOP5ox50R
QppJascgFSdqTqQifWu9oD4j7+bhjgdv+kZbJ7/3kiQnivLFylsDkrPOmOLK06xE9rD8wmjIMtph
AbGUu7F0zVdBBLWr55CqOX8inyrBbakRRxRFYhsvruVH+ZYQv+YUtJh6V303fppxU27NCbhZiwPW
aYgJL9u0AwqOUq4bY9JwJLkOrf5A4wmzfzl/s0tyeuXkDA+5IfIn4aQ7wy4vFUeIVzt9LdHArfsq
jB4GbSJWgOTMo+hHefSV8Erz63Zd2TD3a1dvVgB0zLXReu69p0/ufWNW9aGPvX1iivooGq0+ki80
Hbrxoy6gqxoCjXY+CDJU+dABiAp/E2tjv26rsXvtTmSATK+e7p4a3t/zFESb2fL8d4Ll1qHUnQfP
MrxjW2W7BD8MfuXa2BtVWV1avXlEkk6/KMB0i8znnqz24T5OLADoudggwg+Py9eTcag3MW37Oxtp
4SpBPL+ySERyM25HZXrLK2zRzhzt4mq8FcGZ7NHb1GNGLfiLetijrtG++jrqzvZ+HjGgWh72Z93G
xGpAZBR4yFixo5utjHdd9cPrHkqR3AJKvE0D95rrZjDjGpR8V+KaHIsYH9cI2UTLq0MahfQ3zNF7
DsE83Eco11d6E8fbcgSbkA3eudZySPWgEJ0qhNlcvE/0s37Z8Qq2HE2Wj4MJFzDE315ngDPM5iw4
FFUSrja3n7x26++MmhjorpxpwuHPpKRXyJr8KNvp2YOQspp8fJ4mOzveqQKSFpUbWrFxlSTdnRc7
P+a6+FzslPFsXvRQnigNyjX8yq+lbj3ryv2aJ9ZeoAq9s1sM1LpfsRfGobsZuf/jnm/isrW0eACL
wdvTMgi2MKwRROtp8JSX0a1QLvihYk9Pau2x0J2PjtzBu9quNnmBPbcPxxMLyZ0RO9OdOnip/8Wl
PNe9v9bt8DWoMX8aOm9w7HHSwuPDPg9dWZ1NCrSnuA+zK5rmsG1fygGHZ+Tc0yDzKBepIJUbfTCG
M/f0jowBy/OvIJ+Rl+3ou9oHvr+EWeH3TgwK8cUmqxWcXDwyUrLcX8F+v5Qe2jeuFhA+YnBH4P06
tBgQHfXJtyRYrZT/fzEE6xWsDJmAj68OsnQhCHLQHZVxPtFw1lc8+Anetwi850wjHD7Cd6zM2NGY
ny29vykX5TRO1Polft0PmGffpTvtBlPZoTNMnFbBOrm2ld+/cdVJcobrGt/UD+BxOYT3Lb0lVFPL
+PcMnF4c8NwyvVnjcNZTryPygPLOGDmumUcU9Sqk7I2C4yodjOuC058boWl1vtut9jOAacBZfXjQ
OQrRlEbN/tphqZ8MG46hQ2OtGukBVvENweGNoqN2aeBm06VSP6tdmmQdkRSBm3dSxvtiHWrRU8t6
snIKm7jymGNiadj7bL7Wwn9syvQqmnqbKA+/csbJzMnX6c5p7MdSDl9a03zXBGCCZsB2r7/ZBLfd
dQFfAOiHpnNCSGsAayXU6KIOMIJk+yBo1nrTXCWHXfVwFvO2J8IPLShXBFefy2i+keAbefqqsfSv
XaSeooKKlPUBHN1Nn6Kr0DkCeF74KrnI79pcwD8Jko3BHRkFVtPY5M40PD7CFy8uiHe8hLj9+UKJ
O8fNTFgNagil5vCshQRJGflwRmTO2OWIZY64ZXt+koLpgtYYaXX+hsjYkM2b6BiUqTo8T5wC1Qqw
HGvl1DVk7G3mxH0sSCdfzUj2c2BXSQDdgcFs8s5DMA6pZ98PXK1XAGRyQ2ea6YfFzK3iBCdC6deN
Hd7SYv4yhICBFWDD7HmK6sfpJJ9hAGcBG/3eNEvizB37qLfVKik3Sq+KCZf3FDuPQ41Nxs2qF7ME
px+RXUl4RGfqp6jhe5lj5a2FI89tCSYgPOIuxeQLDerOMvVPero7NWBBC5z7kgN8r8Y69yW7juo2
UdTokTk8h9OKyTutTH0817MA7q8IqnI6USpcBTKBxSk8IpEa9fhDsDKQ68Ch2W1cbLvWRkzGPVqc
x9RlYrESXtOKiZvRLXBTFrJUb786fYeeWftoY3HC6/8+xyzC+kVZpi0Td8fSMWIISfJjZs28RjLh
brnaM4rWFVcmK/Q8FDHq8ftUNJH8qhgSoQ7aXChaQBekVzWaLCCvVCLv6hs3LhM33Evns7Wiq2Hy
d3PVHFvgCr3hPQ7lZwBKkVKe4TRCClHpg2pgV3p0zszw0DW8VW1mXYv08q0b9Z1q3xSwoFrb+ubU
vHBgYbSWrXjWmnpjFewpy2Sv54iGznhJHCYkSZHboDLLOy+iG6Qpr2rKx+Kk7YMzdJShyAHVK5lU
JcQv95uy50Yt41IQR7gXT7SFEobpWOJ74vV1Wf6wvyu2QeHzUEigvymPexIzwmq7fjLCYo0oF/8/
Qe8GP15siUvd84Akm02vht5AOBZr3hWNMIOo1F7wJ687Q3uwZMBddH6FLfDq2RryEj5SNb+D8DOS
MFHajJxx7ztniBVMg/JumfN5J0te7aEIeJBDp9vr+W2eGXDLWj5wbwIZfBkiGhkMdN7ym6mmvc3i
M7jFdTbtPcYVU9MWUgB8FwUikCFiak4ciLlD7nUoLgKCxDbc7U0nO4pBOEk+GVcZ9GXwZUgSi4S6
jHeY1j+jOjsofWDu4wkv6WRtrVJb2ZLdoiwhxTgyY1kkvpReD1MfoLNzayZ6QJ37bOjMB/Y1GnP4
18iRPE25QdKPgme0nB65FR7vhl5hUOzhOo6O8WvrYLNpqNTpNjS3DFIw1v5MkibQb4nz5daSSTUq
P0LjzycsO8iDupIW1FC8J1IfD0mGtVF+SXEImPmIdgnl2N04UjphgZ54rQlTOQQqlwXl0culd9e0
+AX0Eki31qIkTaazVbMr2SwdvcYM7KG9cuez6mbAIOin3xQTCt+PKIHPJ9bX9i2K+eB0F3Wch22g
1hgaff2d6QWXoWeGe4I6RaHWy1GHAigb4Hu8nRbwhJjDdq1XEM4hFzqSZzP5E4ziH56OQ0CkL0nn
2HfNSDKEXTzlmcktuUZRFrNiVfX4MKQDZAfeQOOrwrDgLtSriKocYXmmt8EHkWHJ7L2s3WzTccsT
hUW5GtMZdBTIhPsgd+mkjUO2m43wWxNNX+2GzSq1KkAhpNHBKJo2XVHeClVCpeW1ZSNGcLnRAOO0
s22fKma1RJTQFxDf/GrYBiz3NB2BPRiirLbxpfahgrZ1d8zrajxJDUwKVp5s2/iwIE3Mh/381CTu
d1lPh95g20wSBhmBghvB+n1cqhZNjuc2fzPSsURDypSocut7goVvQec403OWYhDDiRm2iGi0Wj30
ZtyasVImLrmhAi6NJcuvnVoDYF3d91OMaEGVpTjuLmXONmaMoDMGb6VFEw90YBJ0Lnut2WPnN2Fm
14ytPp9s9Rcuocg4sx2hhiMqOhQYYlHnqJ2cyStKJp7B/p7M7P9RDFMs84fVsqUEOvwORKiRP0Bk
Sq9LB89vtbdZpM+9TKaNnxmHtJXfoqJFG6B3P5vcuNDe8XBj8s0NkrBzWL5qvy0Z/GuCVfAMpdWT
xVEWNwKnL+Xyne1iP5fcinKhScSp4189xayJ02TvUAcrF8ANkge3lJULz6Dvw22JtWe91DbtRGE+
OiYvV1ybOb7H57vnOn8/VfnFqOHl1C3fzFLt4pLE43WQ4wPpMtxWAIX2k8kDSEqGkj00+WnI+mrd
9PVTX7svmVfBwhPWg3RToCCR/2TGzkPWs0Mb9HKTQAJ/oLXFEl4fk6F+5JDr467OYJZrz5bd3ILE
ZFkQ9UktqQJXZKchAFJwm6otUKqANsFkE+/8yfnK9a0qBPkONFuQR2NN6rEK0oCpPxufdXoQpVzF
AdlYegxLbmywwYQRBF6jN54wWwGRmni7jrvzHQ5T5cDmNOTR0fM6OjUoxmHnkR2h+ukLmiXWPgDN
aKughQ8z5z9nbJwUFWfyMm91PZzHiiEnG/9diBvbJqV5x6z33RWRvyUswHJau3nY3DtUTLgj+3NS
gJ1Jsrc05ZySF/hE8JDQYie4iJuZVTcx2AubhbAYjZ9mMa/V3mthM2yoppAGb0cJ4ZmgPHAXvEh6
LTKi1bnDu5kG6epVLFaWOqVgGRl2dl3BcHQw0aihQLnJ3VdggPajeu1s75kzTbu2kKmsjDpOd7Bx
IMDFM0+XqLvcciFHcJqTE01ixShMLcZIGn4fW/dtZAFsdV8jSYJdmo+b5Cq/vrK3A55gTkQJI6Af
g5ukoWUaO6OYLkulkU9yr1fcJfNpz6F8dfWDEmA5WIl/UXXmkfjvOibkoyd1WN3hBNwETUlz0FPj
falQiVNjQBpoKWKyfSdwWF4xnpxI/yTjd7WQxaj8jbXRrReckqzbL12VrpfZqSp1U52+e8IZqebp
NjKtTExQd4SJbsACQdaFhtYF4jPiJK1OmQoPFjd4OUNxcVwqhtGx3nsDevSCumksjsL23D/6d2Em
Tgv+jZYYmY7aD05td5P3aI3TyRCMtkIBu3S33vU58GxVLnmZJLeDI2jE0DMaMv5GjlsR3QDucBDi
DjGDmZJFH9NvlszfFgqTKst83363+2/pOB34kP2N68LGzYjJurPUVqqqiHIU38bX2uEzUiipSR3G
RPojy5tzXWe3EbJLOYQXTStudKrZvVHJ4BF6LLX4apreI3qYGjEWi0MVomw2sL7HoSBwoj3Ar5s2
VgNRhq5Oq5Pq4evuzplVdasmQTYgTUC5gS6X3ab23qZwPveECOiwwlazmuBqoGBGvrfi+Xs0ybel
XCs660kX3cuMTF6bigu1XE0+F0WqArpZxhs7Vbjyab0AtiG5p1NsHsqz5VrRD3RcovJsOhHzE2Wm
3z5o0nlcqnyr4ZuQTqu+E29LHW9s9SWExtdl0HCW4kw+cahXNe1Qu8dSrz5n1t7jEGqv+Zy+Zx0f
9a/OiR5fpxAhu5a6L8bInHMU38fPUXRWxr2ph+RzUdqo6qIYzL1jwiXvOzLTxp+qE65oesKkvB+o
J6J8eLE7BwStFtM0qXao0gm7m6tNSlAXsSMUSo7HNacF0SQeJaZsthFbBaBbfA8vqlGQDki0M8Ik
4CQmzo9E3SNlOAKM7Lw82HJmf1K9lcx9ryXYdT8ByVZpM6OnIxTMgGeA3fD76FrQ395iIgFdv2qh
AFBNdvnFHPuDJbSbQypmGEGlnOoMVh5Dy495pupQHxu0gTTJ7IzirylNU0J0UpZb9WD0gJQJqXPQ
wlEAJQaQnbr/svwUMRNQZghgFz2yt1WD+R3xjkQI49LcKTsI3bVB5GXySVcIZOWMBA75EFhfEhtM
LjiIEwZp2BN7R+/vHTFEBhf2oEkBNMMS75Hsv2gd07qN+vrXWjioOd+UO7pVPEV+jExhqTJJETeo
KqGMn+1xfqMLcOk1skEa8dKVvJPhYjtav9YNySEj8fcDPyLoDvjaob7Qm+l+aAdWc/JoOTn2Bg8m
lGA9JbC7sv4WkIO16zpGtHDyW0QKewQwZI6Ni6sgastwRAx9GCRpug59lDTp3gT8XVdnkY7bn5EB
qW05aXbOeKp1cs98LzsVZoIxUdd+egMInITtldhhuh3gG3JxjTz8qj09lIQbJEt2XxVhKk+nl8IU
X4KcgejEkPRUZ2uZ8H1tf9YhyyDO6zsmJtxeW8ImHjCoM0iylidhCvK/iGgahooXpYhbtsKmmi71
ABuOJdsYkGGUCtI+1V8jI2MXDfCQ5vm1NIKLlbLZgnDGucTamTAHKK/O7eg+SaNtyMedAT6UWgHA
muludHgkWu1JTyRpU071UEBs29q9OA5T/8kEpboTtAIrD1Fmkz0uQ9uK+y2VlM11GtHTdnmek/aW
ICc0yJNxEu1+OVKpalSowr6zmv3kjBnQDGxDbU5bLAqKitKF0EeTt8N6V8C3oI7kjGUmlKttvloG
sex9KM4h/Dmb1D+dWJOOm2xAWoSYBmlN+iW0e2IOBOgCJabDEF0a5U4L6m9AOkGUo7JdoypVS+KN
uuks7YEEGHVgyV07XlcJhlR7bIfdlOxLCQq8rqkfMlDiFseVtelwjcyNwzcmQ7ieM94231WqPkmB
ILxIgLSro7BqT6ZG+2KAHPTtBA4pHZ6GVUA1HtQZww6njUc2Asdz9BnzxSfzDHpDxmJZ/qqtfeyr
K6/V1mGSXFMAAnd5WH0vG4juLKVjwNruoxL0ZvfV6Dk8tuWNM86drnHMNzk7LBS2tua7eVyP3Zkk
MGeuDn+UTTD0WZFTYrJbVL4zH0IKzGudZHZ5h3d+oytFX+F3AL9Db9vVLY7zriNLOuI5VUH6MVv0
npTKCDwIwdQedjsq9rKyuFVqzadInU/seH5owWMbDpjOUOEkNSPcxYb7oDb6RiQv+QjBenlcSe9y
Ds8ZnsW04V4RflZHo6LOJMlkwVtuZzdu9Lmt96EzdxBTd/GI1HgsWooDZj7WmLUftdVaF5xXMhNd
Hg3PWjVpq248G1PwpkcFYaw8NFoE2P65jFFHYSiuapMCQVFOT8veEqp6KhfuoyTFPJL+RzHL89Lu
Tehipt58A5O6BQQAGc5mhFf2aw0ZVl0iuKrIKAb92MKaM134mVNm3HUGOxYfyMUI5TkJxpPa8ky7
+On1IZsY6tY0YyF0PQd5PUCkpS2ixg9xFSz2DTUhFYrWfUsS/dYNPOcmjB+1I0rhm1r6XKCAI90r
pdZZjip5VDwMXsW5zNtWPtOhU8O77U5VbZzyGamsWqJdJMNkzDcZHJFkq4EoXi1nxplj6gx922vJ
skmDCRggRaylI34xzSOlDpN1PtLG/llYNDSWprZqA6fqUzMGmMIm9kGgYM3ehHXC9LXfQ208offZ
EzpfMYUwsakrCJvO9fK01bAcwBTeGd5e1cCqcFxW1bLaz3p5qHBt2BOTZ9nelnadJJkzdgkr6x4M
EqDKiYaw2g3VP6U+8OEz187g70ZRfilr//gKqOKacYa26p5ERJ/uRkVQIotr+hYL6xcDd6lI50zu
xFCxfKsDM7fRfKQe6yukEigMw3lpwPPIrhzQT+oLAcLuuwwW4TjxXUN8Juu86S9rq6xoCXTmBdsF
FXrfrJUkz0Cimgh9MzY88FgEdPrFz35goIYa9YcwxyOA6Ccryx691mtXzeyHHKUodUJ4mMQ3ztmu
jmjyy44zZFJZp4Rj9zZilq3M4Idjcu9WyBbLf8H88WCJWrVNnxOdXkFw/YK2Va3WpXwE1rIfB/dX
b25pwI8tzWf1cZvn5YInTgAsl61HIW4gzt7Uc8DurfrWecj1TWm2d5g07pYRpg5QSbWFJIwrYj2b
3c8WpsE6rgrW3dQ+NFYf39kx3HaamOaqbLaGYz+6fXRwaZ/jpcUHyIWTSpApo5/xMCerGo88XZo5
g5wyVS0iCTpqeVo1MFfjzdLRJrmGWvC7yWSn1wS4t65YALOkPHZ82rNDzDq8wPjofrKB8jfpSxM6
Vm/H1AOcNXBOEB/qY2wNCoxkWSBIJ/Yx4CR1tdIS8daF9Ko9jx+e4/GmTsuj3+ebSJGpQ+Qiv3rA
S7uk0k6TgahKtU6X1ogPH6xXZadGqAdy9/dJqcJYJkHMjs7jcjpampGVFf6wMqU6Q5ykNkTVoxWC
rWdyyOnQh4s/bkO9P+cW785X9XxDl1coelijiodltC0rhoG9kNq6WnfsTas+RKKSspyrmwN8qxzF
qU6X2nwCuCJwC2GRXg9T+04Vd8iihNlpNjvkd8UGwYy2WjZhIvRikv1cghlKPvZa/+4FvH/VO1Vd
4b4OCYnmLGIZNIX9krBMjcWhMlizY53AULaKOuC91fUc3+XciSYxtW4PV96YBcEWGjF5g1s/EyfU
caGZkNZIxKPf08Du/ZjiLftMVF8/Vy3lPgi5oiGjIaNkqzne+IphnD0ahnfKS3unbmsyQUfAMTlc
Ja3Npep6TOQ69ihAx0GeHbOjrWhGbBHjAUwaZTf3Jp5qp3cOD93cwL0UrJEOBSuhj5WiwC4Xwome
sn4GRNao1YHkCpqxrn6nz8lz5Gofam1PrO6Std9VhSbSJy2GtRoln4CaaAWqWpE8k6u6sl4adgbA
jniyzhEqhrhPHjruJw+JU73Re/2a1DOEfKq8ZpyHTZ6TTC2GqzaynYcV7dKuie7bknRKg1z6nPV8
WnoEHiG1A3nnEQQ19IvkjqXcSCfYSBoT0XyQ4PZWNcTyONTdWRQm+D8a9wNBAfc9fDI4wViRrGtm
s1Vw0tXgIBFSONjvllDNNDpOimgtA3cnFYs1y/bS6ux9qRtfmiJ4iFgg7YRPrxqAdRKp3RNy1cr4
WtV8w6amoglYG/Q5BG5lQ3ejYKDBa2wXbDCqmIHVTH+pvW5j6wmxtcVI1aJczwkX/sLorzl9ItjE
t8qu99zMvqrLyiJLis1YmPsQGkybcumgLkbLJP0o3PzecGisqQ0Cr+5edO5+6daZSCKYZHDeS2ev
jredkX12DRIS3sJCIXfV4a9Kih99Zd23DrWjFXG4i3iUFgUOek6Qz0DBgVBjxOHm797qy1eN9Oot
iqQHEnvmO8pqoGlAU70quPf9QlFvXjG260odoTfjL7nn/5ph/7PG36SY/ZOA8G/wzKfmR/+bFfbX
P/kX6sMD9WELnROtZdq25aBz/KXwN50/HFcX8DpgN7hgHtHQ/pucafxhWEjuoYAgdUXvyR/9S+Fv
6X+YDjpQl54MmnzP+h9ZYY3fRco2Ojy8tqiTLaQ0fxN5glSfSiPuu3VShw91D5qCqGAOZnFFXJC1
N5L+qfBWpix37Vhs23TI/oPK3Ba/60zRZCuxFSdZpXoHMYQY809SYrcI+aKec6Pik/VkpNkxwN3y
HkD8e+F2cIexE2yj7IyjmIjIQoiaeZH3zcmaj7K9BlUP3DL7kaQ+ca41pWWVcHHT1aAz9G5TFa3C
QiknopCbrmd904j1s2z7payFuZ6k1sIaytaanXVrz/LkGk0lAR3ZaLxp2nQnfOKLvRGO2Dg1zYEe
TQlrzeruZ9cJz17NP9UHGhlzkpobK+Awb6M/80N51ThoQ/pwoSlXQtJ9I9KxcOxh45ijdZhkA9WI
LnI4D/IRU9Nn65DZ0s3Nkyz1g2N488HJEcDEsn9vEQSgig9/dFz8cBYsf9Tz7H4b1nMtydSu5zWG
tPd2MHDKNQ3JpGb51ei9/rn0tWYTD33+4laetuZyPHiZilonSjsd1mk2TIdqUH7g1mu4GDKDs+YX
B0fIRyBYMF5aiy5Zd6E+Q12AWZnu0PhR2tpaxAVR94X1ElsxV5k096OZLU19pSXTuzXlU5KXe6fn
JsHENCzNvtg5Rv7DS0yNNqNRISq0z/yRClLyAEcWr4gJnbuqETa7/pe5ZpEfR74nJgX8omhURXZf
ABUgOuU59LJ7SFr4oe2NlvhvZjBn1AL1a+GhuZPC3mkdiMVIFiraVD6hQFt7PYGxRBdwNYZE3QJj
IxygAm5bfFjR8GAM5kvVopLs4s8mYmMISKrqhu2cpRY6HE4LZVB9rfTiIyAHU8Jwms09F/kHpGZb
CSmNnk10ChxKaZ14TNQ7uyDI7se2WOkxf+oE7hvatZtOjii+HpK+wh/25BxoaB9rs38AcWgWu3n2
3spweEgd84WzEbsQ4iaLuGBBMRSN6W3Kq6dMYqFo3DeLXqmZaFfbMp6xiCPlLe6b2qG7Ur6y02+b
unw1wOEv7xHC7UYS/y2fA6x0hTHtIdj/zPL8IxkI76r8+Ro32oubkn4zDA/DpRIpGcqt6kk2X6OJ
91V39iUNnKOnAKJN8+F1MBuMgixm02HTCwQnFa7LRYUZPf+IxuI1bqJPDBJviaKU+PWFEDaO0v+P
vTPbjSPbru0XRSG6HQ1w4Ydk9j3JpEjxJUBRUvTtjv7rPTZVpVMlw+VzYMCwgftQCZIlklJ2sfZc
c47JBr8QWMOoLIFlUw3LKfJ2jRGzTK9omgunsx8nn4eY352MjLbWMOOlqxnHwV9FITqS2dIwTaHN
gKej6udPXsrYE3Epx5tub7phNyX6VdqPsnZNGo/jL1DD1qaFEbgl1qcBL6OGeNP64mAw3BBOJKSn
ngRpF30dBoAaTMB9XLy2Mc+rcs7vAs9dx87VHEP6QHnqSxRfT5UwMeGRwqLHwBo2YS5XaZsdq5En
SV29GAV7hkrfBDZP7BEwF9uR8toLmLJJetZRHXhv/kq3BwS0niYvpPHFx5oEWOzLhPkyU6+7rIcu
p6Z73NcbcMtb2NzLMVinEzSTMvnKJuxrnvenuHTOZh59ZTNKGYvkYSeKepcM04Z/xFGTFbuaMKQX
uXJw9NrQB+pxvvg5rewRhtw+z1pGQpbTsXFMDO8GFuQh90A5GVNKuXsVgtIxs8+1D4Mm9w3K5Urs
ovy7Y3iVNZ0fsgtOIja6vWspkKNs7rPJ35Xk16kn65lNWrffeBP4prmIgH1YiXWd/ZkySZLNy6Fi
2iGxgo8iHz6HlgzBWfa04blW/pxG7tpyC5pbMDwz/evNXqvl7zchuBpMjVl/qJLROqDIQwqeavfF
msDzTxRxiaSigF7LyvtO3cgRQ2oclBE1OU5x3wa4qeu8+0y+eBVyJ3s40aL83QWlpGk8nQKJbF1R
DDYMvNznYGd/6Q13rZEhdvHhtGPFJUmcWPw9TIVb7gY3oksMtQUnBoZqN0y0jS4w89QCR7s/xEfD
n45xMAcHW353Z31TSMe+uoi4w2wcPm5gtW9KT+ab0fa6ZTrJxx6sLMn3sTnMmnOaZt170GwKg1gH
H3OXOlLWVXNJb1nW56vEGfSVQzHAo5sbD3lXp1dz7l+4qIYXbCjhpU/obApLxMqPT9F4eIBsujip
QQE6MFr6hpUctfUFAoE2gSu1wVRUaYrNSi/uncS1jyCQXyqoBFQdmJKLQNi829kJdv7wNcwgE5qi
c+9zy9VpT0f+LJy8vFSm+J55nwikNsBPDTBUszA/ucaBbdBdIvunoqyntZxml5WLfSZjTeRZUp3U
ctm8KxUqNRnCHIdNcegh8h1Sx0RAR8NeOT72Dtf5FpBEWDtWkc8LEJXiZJW0aDWeovPF9VMxWwwC
WgkuMwlOhLTbddCF/qvDFV4RNwsC8xFFYyuj4yRI+WnEKiKGviypnWtsDCSi3oAZvAusWmxiGbAg
Kbt8OeamsTeEnWDTN5pVNg0GJYy9Xy7bynwuKpNSCd6kyvCFcifoPDBbR7d64Uqp3UThGRtP1M8f
g+j/2NSuftE7qlITI9zIf/t/v/9iNQL/5RMkROKy9903tMNvssvaP+Bz6k/+s//zdyL9fzmQmw5j
4t8N5Lfm7ctcFn+dyX//rh8zOTO0MARDpSmIr/m6GvB/n8kVl97Tma4tlW3jf/1lJieh60B80y3T
JJH055lcwPMjJSpMKPlM8/9S6tb6NWwmeNmC/4PCYzL+E/z660Q8zpqZTfzCJUVAYtW0mG8B5UZr
O+fCbA7WszH5xZY1dX+Chn9LdeFz7Wmfuoxdk9WOLkIDG7xYl/RQG94FlGCDM2gy2CnE00orUUFl
s+69LagA58IbI2/tuQmCog+KI+eSErp3QS8gYYOl4dDTLWG4Lxut3+ENHfaN271HRuovvCkpeCXO
wzocFIuFq/fLx0ejTgnxWEcPkA2yFUV3xN8jr1brB3/P8vOmY3Raa7nUVx3vILiE6KKvdYzCph9a
zP6853V5sDaCMHhMLYiWWfj68Ydkm7/qtGprNshproj4sqVJ8bjJNGi4TXl2IW5srL4l4iGmeD+y
oYLhkr/iI8GcGpDvYFXoZ7xOa9E8DAXbnqBSJLwBlQVUCd7J+kK4GMz5TC1hUjfJnflS5yi4U1E9
Wirx0fBJjtEwG/LL4NpgODL+6Dha56FAwPtQzcm2ZHfVGB8GI3zkCOgQbTGeg8FZZTMxLUzsbk8a
yEqCSyu/2yT1RxM1KRFs+jI7XlouPSz8JgS2JnjCnhU4Dm5Q1MYppiA0DrSlVbF5pEdlWTryi1bO
n9zZeSnKdGNW7aXxGhgIODUx7bGBCQY0PayjaNUTJb4JOUJmEDPx5sUsnWQpaGdvtfQaVeKlbmvk
ak+DvGZiscX9v2hlpZgM4R0smZvTJ2uzy74W5Riy91oWOQJRxQQjPbH0/e7mszG/y/TxWuoD3lO+
3zVD7rJ+O1H4ZnHGYFhmcuKqB4A4xqSr6xvdx6bB4YEVxfhewWZBUTdYOARftJSvUoXD0hWui5Di
0avLt7kGfKG/C1yCjdk+YGFojOGauJglJFflMShxOhxB9dOhrtZ+sRoI+Kkj5UOuNbwYukcrXUd7
chGshMYnlZ+wKAaoVOrOvggA3aipmyQUnsBivAl5/RBhJ8GPn6zimxz3dpyvdDw4qPv89aKaJsAy
9F8Ck/vd09kW+1Fw7Brr4AFjYCaQ3SJCU446AiMWgyzClYiwQJT6NZDjezfJT0kqliJe2xrFQ/j6
0Tg9fg5cjWc//Cw19RBG7rnMCQlRddtiJOdRT4PqFXQEuni7/jAt47aOE8JWtVbcj67/XAzGeqzb
c6UiaAnIcB7S+ltu0SDu4qCC0ItLug33YUJn78wv7LT5Gtvju66NLwArPhWF9o0lsglfaTAWjkFd
Zk2hLmfZpZaJ+0hi9y88DAZ2SC1G+6DkPGjcANqG/JNouNCnatUUoJlPa2oNJ6zL5Sqw9VvnVMz4
sIMXwgbP03rPiTa9s8Z+t0Sk8JHh6uOPfLw0iH6d5zaEt1RiL1aWEPSwb7Zd3H+Yr8KAp66Q/U3o
PSAPF8NgfupCZ1NSWt6UWoWVf7wCdnqwQSzNqXisxv6Fg8VbnPb9amqgYQ2Oo9FqEH72C5yVwxiT
2FQf4evTlpMfISjnmQ7dPpSsXJtPwaS9I+JZWSUvA9x1usB0laDaZvSwXeOB2aD10zM79+e0ra+N
q3WrueC1TvvxtGgciJWjehcy4rvSa7x1DFMQcy3chTiVzmkIlnR9IDPn81WWz84QWHu8SKsQJ/HO
CAgxFqo5s1cHvqA2z5E7btnorHTP7ynf9BWmLE0oprSXk916j+yyLl1Gt0BYe09WbYHqxve9Tmqx
zjgWHF1WipgEs7VphjczxDSZdPLrOIcPoz++Gy3Q5HSc11xKcDM/OQBj7uwEE6fTOPQeml+soffW
de7HLCNzsuqTtunxmLZDswX9/Wx4WnkkBrjx/XTcF4Zlo40DeKjCKiHGiofSHTtqYpHMlvFY013D
nmYW0VLU+bQBonS1iW3w5mzDzcE/DwW1eYrSbmnpjba1U4v2IDr9ll06XjVdSw9+HF3Kgq7dWYaP
DbVjm6xN/YObUIMZaZxgmygjwmkUa7A16CR9uDUDGM1JiIGSqgp+Swaska4Ae0g5znj1yVJO47zv
6C+M0JFBwdxDPxhxJY5kB5tXc+y6QyKK+7J16NkcPSff9+lAkSr3MvIKRcYtVBg3oc+ycaGd+mCf
NVWpORBF4zQdYSwCmQ83lGLvsDKDpac1HUTWcl64tXUvyUQ7TcZ+hBPrQs9jmiia/GxyBmT/BHaK
94UGcqIT7/vZPQYR/1QYF+uqkymPNITWwtsMlvjmNCEW1aDcBylVTMGAYwNHOVGdtnMAPtE7O+tP
WGJzvBE9RnpoOpLCv0VO88lCkJVfZAHGPa/86k4yWVtd8qTldDwfcHjHj5o5fklSG6yYI95BnD8h
1vt7YPYHvTCz+9K4t7mEL9mNwBjJTqyBTpzCS5x6wbIePbjdYXA2s1TfN3YAG9TEd21H5qaZm2gz
jMU2icOUiCfv0klfaMtUHYNcj7/f/+wg/ec5+t8230pVuyQ/xumf4/WPgfrnp/97pm0i5387bWNS
aH+dtT++53f926U5SoEbfbRq0DSKMvL7rC1+sxmVdR1NHMKyq5Oy/0P/1n9TCGzDNy1C+IYJmOYP
wI3/G0M5/09N6UzwjO5/HDauPxL83HP/KeLEVu1Uf0n6C/iClmXA/DINCl5+5VikZYonpCoI1luN
tXfASV/roa+WMmbSKIY6O4/NS+sZNfVAXrlt5/zrMFH+0qmbVqthF//8yMggS/2zX4NBsrKojTim
VdRfrKH+XObdvEOJWhlpSzLKJgmthDlZ4BkMgyw9SK2wzmw26ezotV1u2vE+M5Jb6Yv0oeAt7z42
tt3gNCen5FtsdWNibb/xVuydRJmcMw+zS11jjpgy/VSSqD99fJSrjxo7tw7CwnCda8ld1DDOiKxz
EEbCfB/ph7YVbGo/vjSFKev2kr6Vchpg6uqtR+OIaOM7r/b9PVM2++GJ7tw7X05iaXtJcxrpG086
M7iPaNQgN+fUO6d3cizNxEq6Furdx40cSsS1ThNnEWZcZ0t5AqyOdbxsxlNde9Pem6eHIfGMAxYt
vGPWsv2gTaqHqsklZRKxToyam8K2mkNs6C+e8mvCyrpFXXnJc00svEqnkBetug9s8JlAP26lXPsz
yGzTyR6MVmSPrsta0gb2F4khvcYgaakFaL7hpnnr58rdjIJrdgarbq/Xc76Mm1hjK48k0KEN0A1U
byIlFxjyjqBquDEhfa4iB6M5F+J4ZTpJdDG6aOXQEel2/mscTO3a8rQTF8N+VSqRAnPmk1SyBdMh
A7OSMtwPVUNTAgf7h28xd2ViJPVKDjNOw2YaDu2UHXrfZn2qxBFRkYTRlHyCD63HqmSfPbN3oWYm
DGFJ+0T8AcoutiVEGEvJMaMSZnKPumXxvVSCzfgh3SgRx1JyDsxtQGdK4hHZSVOSj6bEn1rJQAV6
kKuEoQmFqFZSkaFEI9cpv/m55CqgBCVMUfpm/HCYKbmpww2xnltTO9sWOZUkquO7j09zpVLlefuC
uJhePVQs8OvDY6qErQAMyYq6XOvULwr1ng/H5xgCzVrMP2Qxnu+a0xwSvKEoMfJxUiJapeQ0zv0b
T6lsP26A4yjpzUODE1gMlSRnKm1OiXQNap2hZDtPCXg8tYNlokS9Ucl7sxL6ShQ/K3VrdgvSOU5G
FC3YdZQNDoQycHFzO7SO+nbtU7wTEWzyOxYPnfOZUSChd4z4Q8g13TtZvNBTOsJlsRl0DDHCX9r4
bWh3sVOCsa0JOd7j4B4Nr05RlMeiZtUSEwyaR2vtGrm79ROyhhSq+5sWc6uP7s3VVAhU3Vmy2yum
jWNJj8OvcbF4Fa6GON7F8Gq/AnN9cIfEuKVhug2G0Nz6of7Sd2V/dhsm70G0BMuCixmV/jsk8GXe
ddq+kpZGbRg3H5+OGVuueu76ZZPUKWaxM71TY9nmhyjiXpNTsjBJyy/p1vaXUygFtlfqVKbOhP4t
/DutgNNB2h0p2znp4ZhihUuANxr6yFkscw5B6jT3UaqfPa2716O2vwxeax9NOX3j3xYepE1gGlgK
L7EpWOsxwczYBXzZ8Gq2OyFWZtzf01cVrrI0LPZ+k/MWX/nTpQ3r8JDlxd6KLN7riGEoPWGfWjVP
Fc3PtsY4ftdgpfpRY5xBO+R3uU+JaxsnHGKrKOIe0CruEPURuRu8F7LaE8y4jxjycrvV9njJ7qmf
K045RIz9XAzrhDaOLYd/jVjvaD24fvy1rEeLdwbOJUUpwlVstNiSsuBxQtBGqykuGZGMR8vXbpg8
ETJcOApZoe1KxT4AQPlCcE87aHL2LqKn5ERvrZvMHesWt/sS19TjxyfmVNwEJv6z0JmQdYyES2Oy
h1WaONYSivoGrLf1uW+cbTzQMMTTaN7hT8sfq+B74AXvIhHejYUonWZUFAxK2ceNE+9zVCZWgvNW
w3Ak14FWdrjSCzp6wq5CITDiJ7eSbJNcb9OpasaPm3R4RbedTnlo+edIQg92CVSuWhqJDkik/oE0
Ahh9e7ZXo2qN+rjBaeouPx10J4lBpMXdqQsAYmnD4GxYgbWQGhMcZ0YOzXkQm3LUhoNZaPkOetsh
DoL5cxncRkk1HyuB9khFpRpDV24rn7RwiJ4mEVUbWq+znROQ5M2kwUkzN45BwPbmXx8qT/F7U2Kk
bX8dBv8yMd5K+snyv/0j/+kP+t+p4ULe/ttG0se4f5O/TJU/vuenq0IpowyVPyZH5Wv4OVXSLEVb
pPtjbvzHRMmMJ4TvsDl3hGnhMvhjpPR+Q7IVAMeBtIHdw6Hxywj5dyOlA2Lxl5GSXwKAUUHC2GT+
B0IZIkpXlA67UOjIziZyqo1DP9FrTQfa2skyZ23oxXPXUUCYjrm892O3ubdzVmwimMkamyZtoian
IbqJRc9EY4nE2oSOa17BELW7BuQvJiw+dcPCuqJvGleCxq2ercMqsvD4x/TYG3mwApU6XKeRrIfR
Jtq9DH3sHUXfP46WhMhg5+ZurvySIc7AO2APdFs7JUlBCkD1KH8qk+7BC9NvWVRgNYiiktkKCHDl
XKVbYwIGq36pJ4FxyS3tQxkCMRGW/a4+QMDGPQotZcn34WpklXIHfKfOkmrb2/WyKZLh2Kqb1MUU
7XTe9uOzf3xdqMABaKp8bTVqr4lHZW0Wkq5rcI1nob6WKVEgywVJwxnmlWE3X3OnFodykscqj8v7
KJLtJww07Yro4gIQUXuPMY0C0ZxO7tKPYRKkaMH6NA548Zjdrdhc6pYmH+IafGsjk3FFv3RP8xj9
inRrNYh7tTm9agUNIDA/aGUB83MKTASx2IRXoE3HrpvfjCGa9iZ7rL3nts84FJutIzpvE+XztJn7
YnzGYLcxrcpHxOxpj4H4JbWJlCaAIDaNRr+a4+SsT9VwT6RM7sHBBEs9tXYdksrFVW5kb7KrE82S
pw9VfBbpzgstsXM7EzeHLvpjHbgT7ufAvQDqm05ND219oovv1NNCEcQE1PQsPibh6IGO5s3eLuvm
XDI81BRvbkvkCrw4rv7IfKM/pgWocWwsi8bvn6Y8pS7NjwDWSBDLEh7I2uEKvQQskR2nJJIr4Tj5
IvMIhKcXXSTAQIbcv+Fn2s1ith6M2dKuWa49ikyznusw87aACdbu3FVsCR39NEhHSeM0AGLgoRJX
d4rNx6eg1F8aQiNXHNRiLpANgFcwtcSLkIpUNgCx2LcFmRO6bqr9BBvaCIOtAx/nzhnHWyHt4eBn
wHPneOZvp7S9MphOROnSz60h3W0ne0Lb3dg+jHZ7aCt+McnA14+7dLIGexUYJokOcwCNnupEpymD
3Flh/N1S7WVVaX1/xYBkf6+68L2jzmvTawloqZpqk8orpnOeMWrKWqUEyFe6vXwb3ME+Y7Gerhad
d/uqcM39wGzOZB96q65xibej47S6bWGjrLCrjml/oCUEO7NlVhtLtGxMyvjbbGXGejDGrx97EGJ7
THrkb/z+OEKbXmdsrvEMm/Vpnt9nO7oR1G9PeSXwIGtusquCznlpXWyjSXPtOyFXhttdUlwtJ4g4
yV5qwQE+T/6UeQ34KZiEO+7W4qnsZsDT1ZSiYJX0cbbugRWheyDO7B5G+DGbEo8AoWI7o4s073Y+
DTC4YZe+VdZbkcjwrkUsPunEF1d23d5mPSefPzpjhUsHTdWr6hfHoCtUTyP/6ERYhnxSLhQ48nSZ
sf5vej0++2VK8MEXe5uX36WvVMHaHLdbM9TCXVNVuKh5N9u6UwidLcqWNQPxtnQHa0krsrjXy/Cu
EtpBKp9YiWGsVs6xZmaYiCDqZx026zipFxpehdc5++or31kh32qjfBU2Ziy45/iPoxUnbmOvlXa+
1ctiA03Lvs8DMT1VegKXi2eMz57XUQvfVq1+J3bA+Gp4Dyi6vT09x71gB1RUbx1bY/9jf0zw1jiS
WWhWcx67m8St3oaxa75N8LO5U9MrjdH6ss8CrBNt9phoXfZQFfbWpnZS1ujr6pBrcdpNCQES0HNJ
Bo04I9gLQfU2F0zQL67eNYehqTFZaxiA2zLMztFoTFeOOkmDC8V2J3VmGh5iDBz7qYjGk6/gPoAM
AH9wVm/VoZ1XRMTbT8FpXt2EE0Kmq475PEz1LlZH/1SJABNqAIpefRo9Cucnj5KLxlchIb3V/T2d
T/GdPllU6X5ICWWEf3tWooOjFInuQ4mIfySS9h9fij/kipgAfUt1ptZTR9EpjcMd3Pk0/Pyo4hR2
AA9453fRuUMtOplznd6GCJPWpG64q5tT3W6bUm/vh7xLH6o+unXZEO85DeyE1seHdPDNcxh4ySEF
c3A3Z5JlUBk9jk0Mcn12VraXzTs3Kj97g9ldGjNIjwB9V6aShzolGY0fCpL66J/9Wq++48e3oUCh
tpVbkTX1xfef8U9mZz3ntBnLulo6ctCvjsdJg7rajHwmw2uuxliXedZRgy2XTVKqEcOux9RrOg+4
gjaSmfdzHFTziqE/OuY9Q4RVD84+5K5sXcv/cVEZ2jzcZb4Go6IzV7U/8J7u8K/Oi5jcna9jeMmr
fd3lz7FexFzds08kiXWS0nr35MhD1/j6V6qIJ9q68vZRDjCcRRlfNLPRSXlxY3P02U9m+ViYCaVA
utiXnlsctGLYGi0A5Ipa07cft7y9divX0Pt928psP/qeQzbuwIqgfyyMVGxzw8ZZlY/t+YO56Ixu
e86+hJ2dn+E7nry8EHtHezW0zrgKjX1DRLvQztb6lcXF5Aubdmicc5ptqjCl6tPjH9Cojwp8TH6f
0tc0p8WJ+mRKg/2hOTJmzlvbx19v1Zzn2eKmSOpztkpEJs6GldKP7N4gGBIwGqYG9clXNw80eddX
W1byx1fS9J62HZdrBnmllr7NnU03PKex0d9KfQnLShUM+M0pLljjdU3b7bq0FPdAjsTOYE9TDAOV
Y6Q1VqMM4nXhN7RvV/lwk1GzqlWLQsTbzdrv2UYCNeLUPqX+XZi5tDbF0X5sdJ2AFMdszonccD2H
9uuf4M23555WEcyNBYrXkGeHjxsdXYu3JYvuBJHjGk17Hb3LetAVJ7CngYHpTj45Uf8lThB/ssnd
EL12DyL1vtWARFWUHEzOKO19wsufFyGi4qzeCRgj1pPR54e49ygPm7KtmPSMdVzu7Tyt+qJjE30I
K+9p6oT+WcvImvWtO+/iSJovRJ8EQwy7uluVVPWTiUiRgdx8+Pis5YlqWyzQ+wmFm/371i1yyAsR
WkiYul8q6u7fS9u64B9oufy/GXOaLwRcoXt8fs7ewSO6Cnhg3/yJCLWjEh5c6CGENk9tmZ2qMuof
iGzq900g77W0DJ6HXRu65MhJ8R0zRIR+sHmcZpu0kujLvWw9udbczPikJyyiNN2BiyRe41kUV2+M
PvG9NQDgItq0WcXL3Umb/jzistgViKNuFwaU4OmfbREIqj0052jbNXEc059XsV+6x4+vpeojUoey
J09tmctUsjxxa1kdTWg2R6E+smtOKriG7ye1mp/yaPX/T74Iv3ig/mv3ErZ9zqo/8fj/IU7wGBdl
9cvJ98f3/H7yFb8JXdimZxk251xVhfXHydf+DQuSY6vTp0vg4M/7FJMQgmtRr0VtpukANf55+rUN
egaA/HMwhqLGjfGvnH4xUf16+jV1KgkEWQLTZ7Wj/np/dvOnvCIAhwmSzaKxd/Aw5r1XEGohBj/u
WHrbGwDhGhQAo1x0vek8ssoc1nh56Xiew+pgYwg+9N02SMxLx/C5G0LaLi2WFroeG7egr7eVK2gQ
YZ8DSlUka9p5Dim9Rqt6rB6SttWvicXbmc5mdP1jG8BB5CoHCHbDtOJgUaxTYrM3ydkR0pG+TL2B
WVHT3bsx891tqtf0QJqcAlqjPKVj5RIuZ5XRs1vVRnde28lbqPfp2hEk7UF3IBO14k2AJr8jB7bU
/XLYUz50Nepy2ouEgh4cvv3Cg0CDWX22VkA77ry8Mi4lbOK7xo3WGpnurQ1DBn5B4K6z0RxtJmbN
2UupE/NyXevSdNo9WP3uYg5wPHw7ZzwO4dPScJLs8BRGyzyZH21NB1GQOiwjsCqQiZXlLnWN6oix
9c2U0L4Xsk8VfIKpzNbncz/osCXNGttSjmzn9VG6aYrZPNRaZR4mT4/3jKJLoRcAW10Oio0dv1I/
ae+AFfR3aQ5mqkiHs0O04dzg8z0HifwkS+/eiud5N2UJ7n/kejfGC0JPTLi3kzn65Fpptcg0wYPY
68dAk1BmyXPeIXg22Jb88HXwkm9+0RbEURxOstxvdsU7sN3I6DMh7xFqK48wOCHqCvlb30VR84zA
wN9mviR0aSa4clJQ2QpzdSGK/NbGmKdySMp0WgW3qMydvWFd+rxwaPZRQLs2IMrJIj6sqHewjKtZ
YZEbpL4eq4Di8YxaKpHA76B1cyDUl7Qu+2v/6mO5L/TsLWiQ2f26OJpNu44qgL3BNOS7bk6eeUOn
Yts0dn3ZvBkC6xN1TPsSUZQNVopyMB4rHMd1l+wBXrsce4CDV5spIg9b9/UmVHnpFB9Vpk0PBn1p
ixoIEiS4N78iGuJ1Je/kRnnQBtSl9F1yxcgFpieGQ86LAtpDEOnXnqMk3tm7Xitfzb68OrLAPrd3
3PQ1hTkIC4uQA8yLO9eIAAekuGHNFPNuEVd3fZhgcQ0fE2e+M6j4zfyzVqWvVA28leGiVHYWlaoH
/lAtOq2ielP7HIj0u17mR/ge9BwJ59TLPl5MzbBRP3JlNejHQ0w1lltyftfLJ9/Z1e308PHvV2lu
reAxtBBT6tT/3FfRu0dUf2FmXLKsJnqfW//WxdEDXfQf/yMeyBFL5cZKrNpfRuXOyPPvnZe/Dnyv
XvFcGGFzj16YrTLPGSClPcmufdWxRSyopMR7HsJSt5deYMbbTK9veThbS/whHpGV5eTAcm+smVan
ofuUu+NhNghV2INpLHyflt+oOHZBtw+K5F009bKzxp0wS4oE86s+U8VgNCezU16xaO7vZGx9qW2y
VWb1PktvVUUAKoq5iBeYPKjKzfpnlXoJcDY5AXdqptFEX1raWqtCfErOjZVChfkbkncabLFS4zwZ
u2feTZDgeP7kc/gOXXWTZfpOZDWdUT4taIU5bWMjYCE64k73hnhbj425SjKsSfBZGICS0Tb3pmVd
Cuh0VVT7pKXifoclnnHCXJFAWkYtWPJUOSdzny/p8UxMCespRcnfMXzGhDWISQdG/bnnvp+N9oFz
U8VD/TpH4qAZhHpymb6OcALtsVmlrJ9xaofvtkdzWW62gIdaTpbm+GiaM9sEjGQmA2I6oW3NVGRo
fbduvTMtVfddAT/D7PkBZHvXQ5xDtess/5OfGHeRmP2FT6b1bq6CXZtgLrGvouMeHizK+vrgBvSB
+kb30ziAciaK9Cxyjsqp0b32prv4eL8Ar2LdRTGJ5obeqoh0ECeKeuNUYi9g2Mo5PTcNIZHWW0M2
TBaV4pBgqHzFhnub7QpNYt51cl+P/i1MSCCVwMQIUOdLIwi+6W5xjWq8mF0B+ahS748Plh8fZyd+
dw1+kkVafyz9i27zTwzH8D3RJDkC5OTW5FBuoCcQqe9JwHKHj/yZJOqf1U81teyo7mTT6R8ybThm
2c7Ps6tDWnkR8hMiFa4Z7H7VAxTLnr2MMFMgn4Hwfg+0RSTqY2Fu+0Bvsfbi22mnb23f10ueWq8q
qMN7+AujYrzK4GjTKmA9ORPiRxZ76HIksi4zWZisIWuuts+rkUjWeaxyNuS6dxBJqa/6ZNIWFSae
1Wj1j1NO+iPqvQJoXy1JPnQPVeD1PL+bYFk0RU3nOOWFsGvrS8FL71RwodiaiXWH95Prh5wvLoBg
deWbTrI0HeAT3o4Eurzm1eye+mQk+D1hFW1cHsaKKFvDFHyw2/lmp3V78Aqv3k9tOt7pVomJuhQP
5hSWC3sS8WFyoNB01icbWR0K5NgcwcJYzy7Hrzz1ONHMDbyvQn9KZn0ATB7HTwOtluXRL/vpCTM0
AXlkcSqgKp6s8kUIjG1TOJ1G6vJ2XeGnK/7Ld40iKsd9qr2P2rXIrBvHyODMJdx68ElTsaX2znpU
6U9pahyJTD4YYZ1uxjydl0PMrtRxcW1NpVWcxyB+0yaX5+jknfzZg8BJm99ati0CI0vMOHXzTd0Z
RPXyYhUZZnsVrbuiC/Uud0znvsE5fAtFdTaGPGb04LORy8+/fg747+y2/rIk+z9lq6J31mMG/5tj
wFsuu18yDL9/009flUEW4Wc9mP6PXLH9m0+ql/+J719nGfYnX5XxG3VOroVe45jEH/60BSMT4Zkm
YWOhW45jslr7V84BjvolvxirDN+yhK0LVlGe8H6pb3H6Jk06uL1LelePGtSggz9nPnJ0SoVdlcRr
Mo/esWhLeq1GF1+nfSri+VVmggI+r6Wv0krKdZqOOvTH+Hl6cDJKoum/DbEn60eDMRWAqqZ2STPp
U92ma8/KrGhlEthkuvbz41A0+XLGWZ6KCUssRSPLSpExZUWF6ogsANt/5FAyZBvZinxXWnazjKeY
1Zv57+ydSXLkSJqlT6QpABTj1swAm2mcnEFyA/GBjnlSzLhMnaHu0HWv/sCI7IiMlkzpkBYpyUUt
0pJBJ+nmNBhU9f3vfc/MrvnkzDtczeN21GtSnlPE3csM8D1NZwfYCtMA8J7z/E5IbvHn1aWhrX4N
uTo3+BvMJB22c7GUe+VC2QES4l1JCyfYPtLV/yExgig5W+QmM2o9Qw2FZVbDoVydI+XqIYm4DW7s
3r4yLCyu3RpdSzQ8Q2yuKVRoJ5Js64NeDfAlKryY6VDdVGs6r50kZYfsQyUwtmasUuumdw3MfT4g
LaiTuybploreDm59lFHl5S+2MMpDhIK095Q2vg3YkMcOWIJE8+ZYQ1IPWpm8Z5JUQRAz522rJeM+
TPhB5szuJE7EUZWmehBtfEHII+W0ZgJJn/WcnOzkyuIdbcLMm0DOZMCV8uptaFK2XWPT+eFUwHFm
duFrnoZXvqVSVqh0RYj1AdAJ4Dd0SuwjnUXU7h3wj/pKfF1QddKQcKLIBI0FHS+X5WHx6I10O5ic
ajCX7Dg1W5t6QIm06wnOhvHOrkIQos04s1l6sRk/wMGoC5lpc8tVa+88Ub/0DN+InOmU3KpYY5ID
/UbhgtvHRGI4UUe+ain6jFLvdc4ieaPTvT45iRc9SIPK57zQzonQdL8YI3fbwigmTcugzcNvT8+b
A0lZT7DhQ/LJFH9J29rhcXDsXSbxJ9Xita9lc25LprtxXgZ1/pqNtdqlOAA3lYBMAaIi3zh6fh7t
NjtjBxpc854RYYo/RHMPLK12xrVkdMJB4mFvTJJ3n4bUplZGtq2rdGS+Sf0pg4Bt7IE8cfXW3EaW
OuTTTLBwimmMVUu3Mdp1ylqa3rZJk5OxaDxtLaZbwVruVJzZh4lk/WZkIdpNeVbjS9OMYG6KIGtZ
PcIfHlaQ2mxvS3s24vIgFw5ii9MneyhDgapc+hLyjB3ftNY7kPVYah2GXV1yTCIUyymOrLJ7nCE7
62gPR7pTnB0qACyZivIINO5tUUIJ5e0n/HRIlkDlOJ4rWpA56jGSnID26jHYoNJNfhbip9HdEjcV
zytDKtcxv3ftorYMPpRfpZ0eiMFqeIL56OvYnpB0mQQ3lXeNE9M7pKN2Fbqp74zG7OHWZqfnuNT1
wPSSc1PtTXedQABZZj8Y+SZjC+bTjJCTjqIXBQQH2ozJ74pAlTv02LnphR10OwhjmCqcwqpNasDG
kXGhDlOkvnr2CYDZHKSpKPywr39OtWZux6hxN4tETcUjz4bWXaiUna3naGy3fYflPs3rcWuHcXrJ
RpIEdZeBuG9E4MbQg5XU/XmgwoMnVG0jGpLNCcta8iW0w6fG1cegkJW9m7yKsTM3BH+gr2GLkk10
31ETqObJeMjU0TL1lH5z9S1SnKAEu8Vd2UDQhsLVHfsRWFlvDag3rFdBmOMCc93lEPXAWOpMS0iZ
uq1PIt/aRnRPbZpOCwM5QZSsc6MJGq+s9pbb7I104W3epNB56ShKu8Lym7Em8Oy6V4BUy77TrXu9
zvX96FqXRLUHLBXtvsfsRrzcEvswJ5yGqqz53ijl1qKhGKUe91VVISBM1bSSHqO3COA9aRXmGvo8
H2gfL30ziz9A8kfY7jSEbY6WnKZLXIvWfMlW8cJeZQy5ChrlKm3Yq8hBSMufVtkDRxSlDyghHopI
s0oj1iqSNKtckqKbJKuAYq5SSoOm0q7iivkps6C3TKvwUq8STLOKMc4qy2Q2MEGhlyT9w97ZmdZ0
Z60yTrcKOtj70HaqzPjqrhouC211ZDhDPCQzxEauslCOPpSuQhHra8rQGvGonlFM0FeMTVd1/W1o
vQeNGmwiachOxipAFZ9aVL3KUtYqUEUhUlWLZlWv4pW3ylhRxEWUIdAs7C39xpUkzVfZy1gFsHlV
wlZJzEEbs1eRjKC59dVFN3NWAa2KjSyo5q9LlWgBtSr2dkFty1fZrRhVdW2SZYIgVd0ADTiHrhid
rdtx4gkN8O2WZ9K/xGBfUw5WEQkmPVMYdafiflxr5xFCeIVdgILlagm2OWZlLQMZDc0QhFgacOqn
eCH7oc80MwMxiL/WtUWzbrqbMcpd43Gpb2nZ7ZeoCHcsiPEO7ZP3VOztmkZ/SprW8F0HWHDPnUFr
5/6oUzg+NII7O9uSJcrbB60zCWqgIZ7zdERXSZipVhbzde73zr2Wq5urFd6hiLuOspz1IcM+k5Jg
3xaKDfuAIfzkIgNxr8+iILINwKWZcxaDZl856OY+vZGSXgvrY065cXZmlT+OmnQorNpH5Q8wVO9L
mIhLn1uE0dYHjgfiQqRvYbCdFVshQatrQmAFeYtaY4NWJAxYnovROFw1wKxLqFMBrC4sAF17o2m6
ETLceyKyd3olYMXL7/nUWlutdOSJ5KruclIiPB0YkA0OoRhATuH9VbF+6xqxF7juL1lP2ZBnZu5X
e554a7r7VHYetdAVRKiqT5hqbtImTo8OaPVNnUGBcFcZwOVeG7JKgJHejmY+PzIzhwhPk3wwCo7a
ZVP89iBFI44J0fke646bxaRKoDjheQzHB0eRPGrzJWiS7jJU6WMWuwumoumPD5oXLdtMFZciZIgF
x3kTlxxuf38goIrBcUR3+/xcGqGmbtAON0pR8PY/x6X/t6mJpAqS3Mg/Py6d/9d/qgzI50ee/OPs
5Lfv/PXMZLhglTjkaJqta3KNgP99dmLYBE5IfXNeIsMNComxxd+dg8bfdM1i3sonLWu1Ff7j7IQp
jOaY5Kw/0+J/wTm4Gg3/8cxksi2zPs9M+AY5If7pzNS2QqR2vujb3u5uVtk5NKplzinu558DIu2x
SOr+sentHdQ345aTGgO4ivLgrkpRp2R8CQ2iuZYV/kw7iDd4+N+TgdYBkzqmUC/x7Zc72t7Hr31O
ex9z64aBdqf2oHiSXe8mzqWQFrXn3Tj4uliKO0CbmLWwSFgK9L3spsCC2a5jlTimXURWfAiL05TU
ByqVOvQQb8dNxfIn3FfQXwlwJ635bVQ22IwRv/QoWQc+H3oLmIWjdHjBNJbjgFZPNts6uhOY8cez
078WAxtPApBLkJCJaWrZ3hHlYZcsRHGyEdW3rc3KkQ72copo1aTaITsCPfd84Ybyfo4j8mBGNAO/
0A9Wrz8RDuPmEVvvlcPZ0U3vvJVgN+JQ9+0kvJs7AtBe85jeliU9K5BuYQzPNdQORdPscu3R1Nyb
Fs0eAk35ve3j5yFaNpbeQPIJ/amjVpA8azKw/CwTNzn10MfIfku9EUlzh/Xr3IZVsIxr9yNLv8wv
aR+d0659zZbwxS20nUQTF2md7ESHsFTSUJQ1AHL64ZY2zQOAjhtl3Jumh+fnsuGROJw8o33q55NY
xrPtxjujjx7BsD6BvwrGmeh53n3rRH3XuH7YLb49dTfqt39xdW0/FtoUNKP7fYq9ZN0onufcna5M
8skv5BFr0Ib5FtfCjA2rgrN6sAVPv4HeXYVuiQHegyeFlWAymzstnJ97BKruWGvWgcTnadFLFzuS
U0D8JfarjfgW6K0nav4yqpzKKf0+VOnZTUw0runSJ8O32Ciuc1ezP1DjCSM+Gfdeex8KLbB6do1p
89oYMIPRyK6WOV9Ut9wvXXI0Ulz3679sTseT3SQ7pwGdaI7sC7pgWHdj5gtHxmsdO3spzbvMcHfh
Yu9lGF24dp7NntEc2xmteRcFvGTG6ozobfYIaUl6WDx2kXs309syeuYX0Xlgo9zmy9CeuZ8Q96iX
13XWlZrJtQi9Lc6bTbM6WPL43ErDj815HzcvjV4+6tSFembKuYJPtcycaOqYyXPmpXYYVAU9Mds6
htizgcYp+94Ny3XS8l8qjzB2yXgBExQxEHXoJyPwIiaIEq0PS4kwiGN6X41UBV2oB+uPMsiakz3e
6aPjD1rkW8Pkp5LcTk1qW9O3mhHvMPDtDKEfRQT73zJYqOWxYgVHPtkDLz6NenXUGF+ppHgI7dYf
bECbSYgJmLEDTR8PKsmOIUkVrslutG66NeLVdfa9lm6dPjwyxL56tfOYR2aQh+OVXOehNnkDRDsK
OoI6cY76MF8J/5GKhb0SwSitOL7F26E1dzJ0fBXjdKiiQ9iDVeKkIIfSJ6Wy7eORrjLvvP4S11/E
4oh7onQgcQuSKnTgOLaf0LjT0szh+Eb3BuM7MNjzL8vWTl5w+B5LIWguCbcJ8X2HQ1sMjywTK4gx
3PaqueYFWZlMh6AFpFZuO328mCLey0kn7GvuEy2iz3fY5Tl/JrH70F9UW43PRuUIzgL+NzkZz7wu
k3kLRX1sp9bXmuyFqDfs2eraLhOvw3Tp4mU7huUxCtNADeYOf9wlpG45YbYk5vyFs8PdkK5hZwyt
YBuSdgiipvTTuV/dk0FLiYFzb1CbGk04D6fNYqyFHPHZnapjH/7IKwQFLhfsWUjR5HRrG5axOpiy
eCDw6MM+UKOxMydcNkPPrdUFNLLsK8MIdH1NYiz7JnIeNILuXYRGNVNg5XguaK/Y17i2GDQMmwaf
obPua3EyN2xGY22iAOFodcld63FNsnuUgh8+0ernILxpFMrH41lGw81wSx8ri+9KjobkfxoF6GwM
KAVuvsZo+CnZKNstAtdDzfLqb0UEtTwu6K3h7/RwkfVscrO5AYdF8xw+gRBO8Bj97PL2PXHDIx2p
lxo7Y9F7fkgHVXzQHPG9WT2fJfNeg526pU4ak1ZhCT/hXxUbblAIcZ9E1gsJfM6Y4TF5Vku6H8Ie
8zuKOzMorpwcC7g3MoCCBttjSR/VdGBFDJB5dpWYSQECKR5g7KVGEEbiaah/NK17iAcVNM1IT4+5
U21CYW/GqzpfwaG/tJo8h8lynxvpiWe+I+RVYBmIuuKUkEJTyBzh2O45Iu3Xz3vKuWZudWlS41jY
dF1V2pU6hlPaF2wB6Ceu6WjQip20Z/DPLhO/7rT+f0vnYDKZvHj9vm+uBb3Q0oyvoZpOoRX78EPQ
zbAl8FKur3Fr3WkMbmqbWQ/xS729rC9ymOTHoajvag/OyhhfZN4dYNbd2El8PrnRMHfTMJ1qqA5M
/1/We2HhzXfVovyWTgEDgSMJXBezulMQnu8PvaG9YXTdGACpSKsb893oGChS/kzn86x/X+9n+bnS
+gcThgoY6+NgFBfLTbmLURIOgk1k1rOc6Hci0YQV614HcYg7OJho9R0NeW9ZVKRk3ivk4pOc0vNS
79vpVZHLbJbsur4KnbAedM5+hm3tF2ptQn2+euCCc4VGY+Wb9X/WyLdV5j01NbBEavHd1SLm2dNb
S1a9BFrY5vaXsKl8UDkHdy0dSPobN4ltURBcX+ERC2+cqD1Nrgz0WQWGM9wsbphR+VU6Eb9/+3Gy
3AQHQngXU0pJzRvxQfEM1yVk4FsnlxLWXLU4nNjCY56aWzVHp9riN9XP13QaH2usjNEkd2Fl+LVi
PD+Zy4u1AjF0/Yw0eTBAF0al9WYN9pV569aArIJBxi0M1ELKWDey1H5JMwCIOaPGBTIAuLEV4eD6
8NS/ePILx6iHMBzOjOJptuWXOTodBSY5ZaGmS2OKccdukv4o+nMr+5V+xXI3Zf0liaa3juvX1urX
cj7MCQPSmvic05JQ6xMke05P0btsH8LI+6WLKV5345tdNlfV2Odcr06x3QTQj86hAT87LqK3QpRf
OLqiFyO9aFRvWaLmu82vlR69moMJ0w+nv51pJqI8rmPzWRgxd8ThkIfZIcLcY8HTRQFh5u46X+o4
98vZ3MfZjLElcpzdWlTdO8bDULGjjjmTapH34VXRJczHH549vFt94g/zUK+pAL81eBeK5T0BhqDx
W5YC9B9xwA+j8S4Qjr7ZJfKfDOvvselchCmDeu72bbE8mImMN4IiyLJB1Cg1VpcHUA64f2TdbUfH
/jYSAWynu8msH6JEsHNp2UTpjz1w0dZ+jtz4ixebflZnQalMaoS04dVWRIenpn6kXkkvaBRNKdKO
5vKjBlNeLa/zgtuw7kwEafXe9dEFoftrUg1klsYX6bjwkcPqilvzubNdGE5psG4FRT/uVbv45OoP
jBu/Vg7lxLx85UQxS4SclrT7pRSndPEdLqptIeR5cJpXjYsQBZHNKZiSRj1Nifdm20QdoNSckh9N
FZ9VbQVlPW1rVjg13ZeVfMlK3u+m92iM6Z2o7lrDfZRzfu088hMx/EMsZqrPybPifb7LbfoZ60mR
FOr7+6GYsTFPCSQj5dx5zrkojYmSALpyVP+tLeg4a2LBaDzm7ja7jFIN84uZkQAVFq+AlmfTHgy1
xwCBZQh/ErRHPLEofpb24EqJ0j3hb8mF6xdOdxTxz9o1Ljle+cfpwyWF5VetbF9cg2uzt9kQ5GH0
pAHK3MbuDIgSzh6bee3nWJrHjC6ek1Eap7qGyOp0mvZYZ/g8e9GrS20tB5nO6Q2hyt54ITWuCJQ6
wjt2qaoIu8eQINBxtoovAuQQIjURcAK6eKm09B0dkYDAMlPhU9sf1kD1U90ZQBppMhE5ky8OzBuL
6OwNqSy8ld34kIAnWxVdHHmhl3Lf5Bhi5QnjknYF3SvrROoLn6k7g85qssdlocKqLOQDXgmWNKwH
P3orKFJZHtgxeruQnr1m1NJ7nF5fqqIiTTZq0S6XhAA6eNgyK8Kz6vadwaiq9kwmTIYCxps5NCkN
/ABANvauwT3BrLDSj0o2/aYN1RptGOefLan+tRYvd6kWy6UHsbsXuziZu00bTU9Wup4Y9HfaEqrv
c0/OvWHq7nvTOG30SP/ArJ6ylG/t2mVzrpynRuuai/SI0zH3u2IJ/BiXGYi8SQfLf6+q828Z8JQ6
Isq/EmyevmZf1fz1T2LNr9/124Bb/5sGMttzLccEEK1r/yfiacAAYVDN8Fs33HVWjSLzd7FG/xsZ
YtLPmkUEE7bfH8QawNnEzsiL4sPRscD+JaOrqaM//cOA28T7amJwRbJh2m7+mRzSh4WYi651tnk3
5XQ9O0SGB/09yfHR6OPd1Bc/0n4xgoRNMr6txqMXQP9l8gZowbnF/Gpx5YNm5R4lNc05zJtL5Jnf
tNEt/LbN66O7UMyWCksFkrTMmfe9dv78iPPzbx8VDkcUoJIQMxrV3j4fYqMiw5Eb80bY6UozpQp8
JjmGs+2cLqrckSanpD0qcYXV7BAXkhlBl1rXTApxLcv+POoDMU9szMdad36kcJaeVJKjckPfF6Yn
fZtF7VSz3sWfNzJG2GdrNH+yL12oEUjF2WR+4w9gk/W4SF6G1DrIiOJYQgDDziosebDGwtlg2spJ
/HvZYyGZj4psZJ/n1NphUm5y1dOOzY5eJKcq695a2CJ26+D/LemsXZhhgBCBcYBVOvSzahAPRt4j
l1PUJo32IYokB1wzobemq4o93BEmw0t563vO9mFjh3ujpG8o4vDYZJ3tN6VYds2Icj/rydkkJXga
+6i6fj6EnkXccjIRWoAGzpkGnpgZ8CKLdmuF+fBC0mLYMRjfTk067EazbXb2gughi/hDhMtyid2K
agsqypjfMdDP+4/EQaiIHkJBDUOjQRiULQbUOF635NNpmEbqQL1woi3YfQKsEtTAhrcsSe6uGKh6
NBXchDA+0k+PVxNfTqcy01ce2OnQBZ4AKGOjqFfcVg61bqaORh1S7bGrB2ayQ8VvyWntkkEYP5US
xq0siueSIpINTJMnYTFRZ98ai17ujYkRuBMvX9KY+B4y+r5s9popZsjqXeazITVwTwYcaLGkFu4+
oUSHXWwHHoX00Se/u1jwprlMeEiIBEBvOeZOj+mQ1j7aDjl8uSb53QkTclXyhRk/LhmNBa8EdrG4
bC+MP1AfausoIaMUrvcOvFMc6IXCP6ZsK9BHnAUOAWGvSHBOOBxeoqV6ZNZ2j91zWxvzmyaY1Wii
hsjaPucUqRK7SCPcFMVBqqI+1l0TnxvT1ncNU2kSJ+pKRYfBbkS5cO6MYMHVcRma+UcHTHp09FW8
dJKtJ3CsaZmqOL6Up9wxP/Dd6Y+qkpgM6rm5GRGvZ1nMQzAfFvbkmDUsYnndMPpNbpu/5A3WEqaT
48IAMtOtAa+4uBX6YOwGxtfXIZp77JCz7kdpjCWRjhwwQ+a2X7marjMc86TL70WfGA/WqqCwSb3E
5feG5VAD7WJDdzMKe9WU/HLq2QHLvXgK2/RYdc7dxPlfaPV+JCcj/FGG+L+iIOF+VYK81pb6aLfA
AiU+j/Y00i7bNoM/cstbWmNvnhieQGIpfDXXr4IIq4GptVheOuAvufex/sipsO8myzqOi3NUvX1M
0vLesuW+H40HuJn7xLKe3zAZHrsF03E67gVmF2naxx48BQGHvWNLjowWxTZgDr3skKUa59binhDo
kY6YHwzkD+Zs3NfzoZH9dcXCLwUeOcMGzqHTTyi7n2OG2BMVqGiLzqaffRyblrVmD4w3fr/3hdw1
4temmbML8bWLGKKfVfiYaPGPfIp+Nhas8aHqv4TLL3aaZtdSkQ0sSdedNKv40Jzvc27Vr3RYlwcr
xsHiKnU/Yp3YxUU/+kU3Q4WfinRjF3qLw7BgM9t/Qfwzrp8PlvC42xAoyoZYBIWBIaevyutYjw6h
hWSfW2V2o/fupclNDfQpSTCwajqmfOIIHeHLxipmpreTuwEsgKVigAbllnsjybKzYsusE+B/K5Jn
0/Ly/TjicQAq2nIqT+b3PJk5rDWXDDnjWyf7JyEkkEaNGXrPKvaYpdxpQdItwdC71gnQNq289mid
oIaoDUwh69hYdh6Yjhq2iYvet1kiC+imk93lckHVmWaS23Vjq40aaJIgsEV7TOE4p7Qo36j0u5uY
990PelJQWEVXrVUV0i+a8vV/dlkG3LJ/jUJ+TJaPP2+xPr/l1y0W2R9GWusWy/Is3k6/UzTWlhHq
OCCikQxafYJ/mIfp/BHxHj776fDz+KPfSBorV5lDLdEfTtJ8k3T/ioeQr//TFgsqB2Eii6mbLteQ
EuO6P2aJcmdw3XlmUlXTyUYckmLkPpJv0qTYIlygPpledE1TDg4Rpm4ttL8Ql7JO0l5DzEQYU3rZ
jlHKTWZqPE5oqXnAw6S2sZlgbwIPIc5NEV4g/Hb3KazS+0jM4YGBwEQHPYqjqc9HLcY6P8s0vSNf
OuMhzppv5KkxfQH4xxdrBcpU4SE2BPidQ53hY/nk1NTe9DqWbryPaju6zAOg1bJgJt7ZWfKywBGI
xWjifiudQB+A6WuMQt5si+YRvDO/lMKhFSxBwxkUyZxJNfV9UXZvmMvsB9BSwrfN5ueiDc1xqbpo
H+emAK+jnvp2GL+PBBDwhLTsluAMcCiTUORi5xzGjnPkzNkdw5C4ahonDcWzSXabY6xgpgiLxyQb
sWCHeJUbM74HbGEeWroZD3SmJ/eFUzhbTUpmeG34fW609Ixtm+xBp+9rjn1fSmrCgsX0TH80teyL
lbcBAW488LPt3ax1fJjmjrwiKEUH8uEYonT5g4pdbuqLV391UARrPf6mc8/0l67Lz5iDzNOS97dU
M3Z9A1vZYujZ1iglDpamTWmam3zCvqeHb1RUlBzr6Aujzawi1V4/VbGqaCjUt2lJ26oxc+q30yAs
btzzql0tqLyCC0f1mYDd0B77NCtpcsQINxTQbI20ukxp+KMF0bkTpvukCs2hlLLcNw1lXUlvUbUl
2WkO9tlC9G4UXaBUkeOzM9qTBh9jqiDYh3gWxGhx2YnsoLE93bMGz2Q1JRiPAeUB/8D03VigfMPt
wL/mYXsaJWilVrGKN/yDoBHGWw+tMG6+0yhzcavRr1OozUZM/2HZTKjn9PU51QqsjtnreaS8yvQn
Tit96xJ6MZbNqFgKQh3ICaZSafdHO06pH2ZzuWRPoBcIrqXTdwL835LIZ87ElCxny2VDqeqF8WHX
ctsMGDNw+aFlwDjbejpbw8n5WUz93WziFRwlwx0K1XbU4CGxO4dpqft9RnnDZrFdDH1cyqZ4R2SB
o2C60zaeWyC+1LikGHoWPfpp1DyPlPUglHD0YyDctdlhx4uvDamAvKDZoYhMwLiLvR0rfv8zvlv4
oQmpjBxtDzU4nCSzYAtXFvQyrdfeZMMXexM8Wq4tMKYUbRKfjHZmmKGJsHkeieFin+IWUrf25rMX
uRCEpzSLtjcxvLcypE5w/h5ZNKIZ7njOsydOh9/ipH9ewykhkLpYf9AnyMpMf+5Ubr1qims1MzYu
Zr5LQzx4KycmXfak78oyv5rLtK6rGXYlmoWitRGzMHliS8XFBw6BKeewY4f5M87F5BPnIUO3gsz1
FWluYMHZ2ivmXFuB53TbpLDYVgTKikNXInUJnSTHzEvfF00YO5FF7ykMdW2FqXcM5b0Vr66voPWa
ROj284s6nvmGRmHNd4GhBEyNn7XBWFkMstmGddcF7brlBCcU4y0KfTGwa6UUZn79/GhcIfDODA4+
WsHwDYT4XNfGUwMzXq3weIpS7GCevGZHc5Dlu2DiGebp5UXrx8x3PZysA8HV24Jozq47CKsDvDRG
8iu2Hvq+OseQ7OMVaS/1xtyouXP+m+MI/55KDObKf6nE3H0M//UfH3Gi/rRR+PX7ftNiLGQVqWnc
2y17tfX/MWywajCEi2GnrqIKKs1vWoz0/mZKFF2+S7N0SsZQUH5HbvGDKDlwdNewdUCvf2WjYLj/
N3LL1A0a1pB9NGw665P440ahdWu19PCod71K5kuXT19jbChE9BkFfD4UI008QpYwnszv3FynY1x3
CbPcCWKIqhR0+BijTTsCNZ7oH0ll5J3nUl5z50cBk/pB4D8966Qct27ovI2pBiW9kEgXSbvcU48F
ijzJHwlC5Y+aXd2ZJvJIU/bJU6EmTCYDleRtNB/bMb+bXTN/U422BJ68iMVggSuYTNZUVt/ZGmXK
pR47x3QFN+FXBHNgfoxuld2ohcludiWLKwvTVkaLE2gFyJw+YjTSDiFdyHllA0bKoU7gf3oZBjhI
SdFhgbPt58QqUf+9YriUlcuII69vAozyNqnz2B8n8+BgrjuRsfpiLnrxkjoeOQiL8yZF5w7u7ak9
gmWA34pJgLfqYBxEhtaQU7QLwEVWV4sKnZ05DI4/hr28B0L7YNft2jIcv8UKxSU2jzQROds+yvXz
7w/VLGJifXF+aJBcZdjdJuCXtOEYHxwH0z3tWd55GC2szrHzhvbgm6VHtDm3r2lTibtUb3Ma0KlS
Kw1NQa6K3acm76NTSECG4clY3uIICJtO+Ik7XAOng/7S/WhbXxowNJEjDLFxf9SUSgWYlIozm84U
9SGnxCVyo207tFjAQ1sGlQ7vREvlMRpmC5KukX6LNQo6xqV8xSYggkQfl/WF9Gv2qPtcVRbT8UGe
oLMC9cRcIupmOHlu5dAQHAniWe51rurubMyUPQyi6U6q1M+p0qGaf/QGsc3NMsjA0lkxXTfVH+q6
hwxZZ+KiFrap5C8aBhRLuhO9qX4pcuPHMHfVL/XU3MyapUJTxStDAdsXhQ1niWMe80fPd6akeMy7
rgdZ3rEUJm7+oJgBOEWSwoxZKM1SaJdaS7oSnzfzBeNQNWa30RTWEjdcbahVBFzO0/aNLrTNkNP0
iXc1O6RAYw9EFPo7s5oO7cgarldtdouALhKLJ+xfznHFnG35Pg96f6iotNg5oNBPwllnGWE/PhXr
w2h0R8Pp1O3zv5LOYH0xTnQzFWc2O7vE5MUFNPscUQt4mi0s+igj/dd+fAi9vNxOYfRQNPFONp06
FwkNY8UwXSq7RjQok+dMwH8Lly6/GxcitKMww12XldOptXA6zDQQXMPm2syIm7lt1D4xEnlNI+Nl
nJzquTapQY/NSd/WMqnuwpZhSTgX1rbnsqEE1pwfXM3bm3GgoIo9LLFKXpKERS0eYCzTdZ50kIIL
SfIBP4naRoQZdtXguRsvItzqGCrHe5SYO6vPnc1MGOVY5CFBabxSaQtOdwJXZZl9d6XOADmFpj0I
lc/T0H3NVsRCyyxQiWa6lLNUOFri9k3G9BpXi+7tRDKY2KeVfDS0ydjH7vgydOoOolHcUyZQnv76
0fuf4in/IcL3/5MF/PdcfHGbslb9c9/qtf+v//jTuvvrt/x2QDf+5gDs8BzHZhn1nLVz6FfMJUd3
XXdNTbPWNJ/2WSv6+7prMS1xNWp9dOK062L9+7preh5hPMlsUvv0sv4FwyqO2T8f0B3HMbn5SINQ
IZSSPx3QE3hgWDkiBqUp5jW7iaJrl1Ek+vlRTUImo7/b7qv2yLV4qNIS2kPfq4cwsWlAqAnoMq44
x0wINsCzXG6HHAe8+MvEMPBJLwnspdKefHhwnoatQ/WnvLW7U0av1gER2EchVddifcgN3q2f//n5
kZcIzg+TFu9+/9zn16XsHRGo+5l6P9wM5ti2ASwzhw235x0oQ8fEZSnvQNQ23rBPflyS/83eeexI
jnRZ+l1mzwK1WMzGtVYhMzZEiExKI41aPFvv5sXmo2dVZdXf6EYXBhjMAL1huntkRHi402nX7j3n
OxAAiYJgtEG4xqFsxhGBn69flTQmDimvN74fOae00N978L001nW5apgRv6bxU5E+KFVjbNUBXU4Y
JUda9ASvu5S0Soqepeu7Q2W63k3MBOnsN7fEZiPRxi/MSvcv2aD72GDaKdkQ+QyZiQefqPBdads7
qbMZ4boSn806+P2AXksusgZpkaphzAkqGwA5acJyWYQWe3Y8+O2gJefEL5IzOqx6VZTwiJxeQxjg
NzHik55evRWWxt6YDoUV/vXw67EhK2cijWCdQcIbEXDYPaLP+y2dfszk4iZPx7GJSs+YT11MlahA
Gyz8FsR0Chm9L+aV9LR1xrx8bpcW0/3INXdcq1ljkucg0qN3yPqAqgVtaI1xyjMnDsi/LHrPhYkP
qTevXCupZCTPkj1MEyyyzqJtHmQ23Ie4O1aOULeuFr+MbsNQPqjyuZqv3CyoDkFMRLauG87Wk0jb
IhXZmGApkHq/U33TJxurmeuiHy5t6DsIkjvto8jRsCrGJdHo8VhFlxEIo9iPLFF7P2/yN6Kb8bK7
dK+HMCx3XpxwCqqIIUDBPeR4i546qe5TH71N4oXtqfLFU5CkymEQ4NW8RrXPqljFokPVAV16Ebcq
m0W34v338MUcYoDZCF5X+FJoaPj1KrecgT+f8Roia3DuFnFgYAZuZSPJ8K0QH5SEgI+JPT7ktC4e
rFxqrOtxurvfrc0kI80QL59p9ETMZOORJKDxCMOyIpxqugkf5oztM9+OoGFQQaK4AHEo9oM6wnCe
brGB/v3W/TEdSMvoiEf23GsFja/XmcUmjBmq5cyDMO5FW9fMs+caRYuoGReZnoZRMjIugao9Uwp4
Lya9iA2b3WZJmC6DHbOqZnQiTcB0hKQAbWkfWraLF8rp1ZA14aYPEUJbU2ILQmx1hR3wSZ2eH3sP
ATSIW/cneb8FJJvdbz2yRzC7i9u3wdGxh8egaLonp/aBkyeDdmrUolsjS3LnBf7eXc7eAoFl7m5M
aIe7TBofYTEa83E0gifF7B9H1EUfFJ+wZ5TAv7aDgI42QpDIZGBRqKDqMrVUwddK37u2Ajz+gR8+
C+CrUFs93HwNraHRjTTIanFINA3DOZeR4EqThYYALGy2PSlBVt1bRz+MKtJerbWJKOwQarGzQZA0
0H1KhoWBIObMJM/dRF4Z4miO3VOjmT+GLO22nRMyUXXKU6eI3w9D0+9rVpONsAsTi05okqf4xy0q
d5PzNXYQcge3hqb8tTeyZz5gzWvXY10zvCTaR/hCH23ms9So4UYvqhHEZNnSzS8PJFdVc3TL0dIK
LWvVlZNcFFfZnEAkiAQZ2sBIuCHhLS3ex9bK570eXPqgZS6LsunkDQXxNy5VvRz5UNqRHBY+Jc1F
1R4jvEkXO1IfMfwFWyOS5SxtfOXwz4uX/5Oy5G/1zf9fiALLmHJX/pPa5b38iv4VUfDzm/4cL7gU
CEwQ+OcnWPsPVBkKDooG4s3/YHX/6ho4vzmaxTfwk6hUPPfXeIHAdA+FiKY6hq26jC3+WfS5MTl3
/ibhsPQp55Gnxi/EvuNN84e/JI+TBzEMbCGrRYjW2HVxapjLzNQZYalzNR3n+pTd1MPSqTX/Iewe
oCc/q1Uz18oBpjXuACZfnduf28J7srAjxnH1XvrE8gbFpy1LJLoJWnjX9p8B1es0Xf0XT63fiITC
YP2S9Zgx1wK5nCvTuZ4GWFSX+ZDhH6mWeogyjTW26Bu0VyGu4nZTOO2xpEOh+zqsBJ+kOni+CHk7
3dvqfD2UFSL2i49Y2SNYxAzYlyPcHh+G9lYT91uKp6hBcF4whciJeBn2iMCWSC/JX9COpl6u0L5e
NaOe56N9DNr8s7GpPeqO0WXAGlQ+8tHbyWYeOptslOAW5o1PI9pQwIkgLf5BHNqNViSKB32fHgty
apngC7yXh3I7Hrw9XWVitum3amfep8+a3fs888SLlqjPVQk2J7NeK74YOd4X25NTNXkFCu+DGvDk
R8U5yApWhpQsE4otl/w3PQbTVqPS714Q3dzUjGx2CpiEhoVf2rxy9B08raugqo+IFGK5DZRLTD+K
foM7cxnjtDWuZCH9LzHmS2CO67aM1nms86Nxwg/9PLIlFhztUHY57iHoEUlEJznv3hzjsxLfe+xQ
NJdmCd+eFRlM34BCMV2gYZkHIYu/ssw7sWQWu9AqtngKuQ1k2tM0gd5FxxZyhOo8wpajAoXuOW5y
ML6DoLtBE1gjVz70wuco8b+Ghl+b+Q3rXomgdOlW0VzkkPOAakQTk8muVsASjhElozrEawKQt2Fb
b+OQkwoHJm3yPPveovFo1KvOAlV3wan2enDJBK6oz7R4Z6lOA9tJZnnx2cjn1G2XSTbOC7BZjJBh
uP5IqptfHtKenjEopmHY2u4LL4U7kGDyYsNGEwGkUf5m5Jdx2c1c/O0TEdjOP0VIytleCfdYSsRw
QzMAXIrSL756vODNyqiPjdiX0VuTE0RznvoovAK9daNiny9K9RQpp8RT1gB7N0RFz9SMKsF1HiP3
tR0ekhQkcTCLq42nLfJhmTZz/pmXjCPsbVKdxvwqkBAq5Edve20f1XvPe9ZyVEEs2nZHhRHsjHhd
Kgj0j25yNOPrgL5Ya/2dSU/dLCHBZ5NUB91ASGu+xWOTvERY6nx+rRKZPJ8fSJlY3a71eFLCGyRY
dVj2INScue8tK3yyBjCSFWlHWcfHdqfFa5mg6MIQhDg0zHS++kqknoMAYPDFK67vg2dDP6FdMeti
5VgwIKQoJoc9zL9Z/i63VkC0h2RD+HCoIsl8HGFqlwtbo2/3PFRfnBY0766iu5na1rDIiVyVw15B
rV6tCof25topjhS3+kLm5yR9YL7kVDtTOfilM7N5J1uqjJAZ1AhvMM0qGk06bGUDf+94Nu1u4SE0
dtdWwYu8QZY98ch845VWoFKtE1o5/GnZk5Y9KS7XNl5CKO5Em1666pRkG5MYH7EZmyUyFWZM0/8f
5i4v7XAxs1PLEO11RHUimCxWc5WLatnnC6Z7Kx/NeFShhTE/i+rA9jD2jor6Yzojy+iQEyQ6uS6u
XRvz5jDJxSTwqDnP0y8XzAWN3sEeU8OP8BZRK4+Zg+sjQCVlCEZRH0P06HU789ZHyaXP7BN2KJzc
JNMRISWOJgokW1cPFhUZKSdAFEyY0SMfB3eeFu4auDQnrbh15tHtDiPOy3Q92N+8YUp5stdxGz5E
dXw2cIdHwNKNsVmThLNu9ZMQ2x55bvY0YhsfUBR2UbWSslgn8gVt7Sq3HYzI3dwbQzhQM80er6Vo
lnGVwmP+EUyAMrPfEEF0VUsT4rp2sfTsOKrVYoKWxHgDVgkng6zTratvdW+fcH73UXvq4mtfEo0t
6nkbLzttCTMX+2HXXmJ5A+6l6xsQK7sszbbAI4gO0FGiETaqiilVNpkhGAb2W5Kxjt7L895gEuER
X5u41yQ9cOkfVO1amvgS13WxVfsb1oSDV52jKqCrup8wtd7iS7ExTy2yflUnq0Fd56yGXf/mys+0
ZZqUf00XoN55smGoFK+R+Zrz7sIaYX1RxSeQGZwuzQ1f54XwgoVvOHzQi7loV5jm3Q1jQ34aNWlR
nzJycW+DTg5s3hKfSvbhvFM/G4TDSM/w8yndQg7NKcZ/UcEB/lDjT9mtbDKyxOB92H77I9VLhlzW
yuUNtBLQayjvZIgV1lw4WEqiVjsXyJUU3+dD9wEgcuIUzRaOUcwoW0nxjWcm2UCR5GOAeorxyLcg
ba05gaf7HCFerWvHtIodAkUBhkdWkuNWcYKFAhZgFgV6vpM2jfc4yqHm+eDKw5jey9B+11Cid81t
8IJXyyo/dT9fS1AbFvCaJcPjl6B09aWGi/+WAw/wznXIDS5/LNzpD2GuEFEscvGVOyorSLXTaxP0
u7NIozeFZkib3pLuk8it0Lh13qUgszUwXJgiWxPegx90a9vtlg1lkc2Y12OhSYd8ITSsVd3cGLKt
19VvfpywUnHdr1p7kcfyu2KJ9wCJYYKiQVRwOOKtKZ99dScgmGbKSmXL6RVsrEgtaI19mDcnd5C7
plfWWXAjUXkt63iV8xyZ7BP+5D2h/OB65yzNwdu0LqaXoB5pDYXpE2SalhaTRbrRgACqBId7qcad
QPK3cILemuUARuekx3AGAYRGVJsZc9ky3khBIUKNZBDrXpMUDWkRsNOYevaaY7eUUWS01kB6GPRY
9VlpwuDgmc1mUCixZxotqFM0PpndALcqpGMe99VLHvubLK7RmDIvV6XJwhIrCHYZHoxgEAgYTPcM
mPr9PfJeC+GreORDLRp4n7syCBjVlL6LzB1UTAzEpZiglqbvg1yBzrIB0uo81MRqAvi44fkYsVxg
gqORMayt1go3ofVJ6hMhE5HBB0f3npAFGJBzh56JRNMT32ROMRXeU9+zTUNQ1z5pU9x00ZJ9nCTN
ySvMN1QkZHpPfTp0NJRHJA1g6kyjJbO6KXYsxW/JTt8MUOUkhSCagxP95y0clyhyvEDMME0GM22s
qqOeeNVS9OQykNCRvfpGAbgdvUdCOMzVtM2n+8NVjVyGQQ0Z1HY53FQl2Oti0jlMf1YaKdWDrQ/j
wVCCt8byjIvD6VWooXsQxUCracwO+KOYOzslCuYqkPRsVBDYiP3ngSkZQxgpooD7zdIN7B3X/nEZ
R3E8UyXmq/shyEHVNCFRVArhI5CbEHUGaV5cQGoUl7wR+EVzAxgW99ApOAsfAexSzXBMNDYmK0pF
T86zvLiOqgpSMG7kEqSTdSu97qAZ4zuAyPiqgGNHJ9kyoKkmIjJEjsgR9gG+onUwUG4wle2OQdwU
1JlBviXu0LYJ7fHy8VbvU8ZmObPBNaoiolC6DFdcDFlIiYn9MpPYWg5qYK8SA1VkIrKnKoWnkRA0
gFShf3YJxNlohBuwguaJtS0V5OjOGOKiclG4hF1s0o8gMIOA4OBwP+h5+AkJA7OIotDQUgr9UliK
dkmSUp4sKRaD0PWLWcAMkYNdLxVsUW5oPxQ12Nsyax6zrKQtNmqfCtO2nR8U+S62i9cmAufSh0Jc
6tgVF/JkUfcQwkDnh8dYI38YreetbVG0R8NBDZT6lGiSccbcGirrpR/7bhl0HU5icmhfQi14t5xr
2tGX9atyiS6IsiFxORjDFCftdBih9eIMXhYega4QpKJHNEeGzwQfzV5v3Dc8wsMKaoq6b4rXAbAN
scjVg2NFxiYZML31Nb5RdpTlRpWusZjCYlQl59QPiWhobQUuSuAR20DPbkWSNV06e957TvvkAWl/
tLpjXpn+kymt/qFDjW31I8Z3UA9bPnCuOYtoLFHZVxONKcCir7FXYq999BtqqCZpz2VRZbsgGD9z
C9pXh11qZ8uAMSyXVBQVJG3LUH5LCpqmBoTePcSpBkoz20ZhIMJ20vSpVuxil1hduyAWchJnm/ol
Qyg707pvqUHbPDWiVTLeSotNZB4IuQpCqLNmn3+DcXvxRVqyOJfOsU+qdq8VbOk6sfjv7sx/jYhC
mNmEXPyPuzOEaX7/dwTJ37/rd1GH95vmwTTxbLLPfoow/mjPOL95EFJM/DW2/i8keVw5uGtoWjim
odkE8P45XEL9OdFLdPw3PDd8+/9E02HeYSc/E3y3X//zfzg6SlKN0YcGjMUmpGvqA/21OSNiNOuD
OvTo2yzsFTUyqSb/sCwSp7RIhSeXPbLs4ghMyk0SmFSrZYtxwAsPHW5/owEt5Ia0M+BLzVRgdetS
OPFCZpzyJZuwiHunyo3pvCBowyOR9MsMRP48lwZKssb9po1hs6fLEAOngyqIpD3XZLuW5K3MTfIX
2ZhFi4ge/Dc/31PV7TTszI+aHB6coBt4fo3YDgqsw7hozFmmauw1poNuwzq3qdTmWXtS/DJ4NiCs
qXVYzJoqch/iLPlMO+KoCCE9xqoTnz2SUFAWjHsnD3cq3pHzrwMrya5ocWRjB2SlbS2ALcK/xrZd
bgEzGZ6jnGT7jLjuWSJAxHdofLe9BN71EL0ERXcKE9/+io2DKbx1WpXRR4X7sA1aYt/VStnpvvRf
6GQsdE24j6CjSZH1eAUcly1oaYTJCjLAZPluzm6ej5uM7HakoMbMaBG6Fo0sd4YXM+3T6wCxpdos
apXUOkIkeZEN3Lp+qqzMcaiPndKza031C1Iy/aIqhnOq2XzeH7ofJu3taYA6DclTA6+bDpCWjI6+
Wtou07q4wLh7GWovOcVcaXrIcBcdcjyQbnXXl8nhHiYl2cIOmLb9+hlWeUX7q1MvUcHuxypbhe6y
halxigW730pLsHBFHOwKF3NNDEtz2YzeOxkcy8HTwDO34w4o70qvoTQYTcc2yOrB8bXxTevpizHi
2vfs621nPBsJbYI+qxIAIgEbEvsj8VsagFMybB5Zj6bGCh2+p2qw052MdwqcNhNCe2cmQTzDdpED
zFMfEQOAvhy4EKcMcGaOHuC4SIHyCIYGKr0Z6HyAS70meCYyHlxkrQBbw/ThQGf08jCfmykbhzAc
gesBu2tpKPgF20idC/6ctJm5FNr3VHEI1/Nb4Hs0W5wR4jolaD2z8TYZvMVxqdxCF+hjM1lbFdNZ
Oswzh7IuZ9Cw5Ix8Mdw5jnnR2tg9SlEvqkogjEAU2ga1xBaBZCPolyabg5JiCozrl9nxsc6gaS5D
tn+ox2oi97JgXgInglcEIUXFsiFZ3sw0esA6jXvFqy+V0uPWtqJZZTISDZFuzoboEjbhhShI5igO
Pq02s66axlnv5HwyYSDyX8KPKA+HmVY3896guGnwuOKGSk2evPtA3KqKrBgBuV16C6kSVyElMtoI
uOJCscbvTdh/r31OZz+/hFZZLsY4smaYWrpQPHRMZpe1Y5kztHPsJMwRmo0TPaclnRQ4pffXrwqV
axTnu0mIWtm0BNxMsAkJE9hk6VNZaeTW0Z20h/o1iwYfXsX3wYWU70Z05H5+A/UohRrXK9ppUGjB
suGLXynIWDvmiDOln6whlgQ4zlA6gp7TGS8ViW/z+5NtFdWl+Zme70+yNwpthoJkLRGI0AsweZc6
GAjDmO6apFpnOEpmZubgSgvKs1ExY6ScmQ1ZHkEPbb6KgbQiPWzmBmecFhg/pKCosbRszWxmK82z
zsDZjSCFcM2f/gpuBeJW59ErepkDn9mtXpT+rTFGpqcJsVqJK4btSDzTInISdaGUXNgUVVcWdhQL
TH52ubRokBO0IUAMlOlj2WpiHrjNkxjTiVmHz2bOr3G+RVb61Q8+HmHb+6wTIhPirnmC/EaiueaO
xDKo22osz0zWYdPG2ocytN1JoCnTvKxZW0ZvboWNOjsMSBJMJQyFoaUw8w29X6BlfTeD5oLPjpLH
9/Qlu4puxuuc8jUtuOHKr2lUodoj9Ykhdo/mF7dDsXdKBq1joj0Oac5W2nS7RTSF1BXIvPAlE1zX
TRF2zRRmZ2jE2sVTwB1iwHlD4h0h6uNatQq5saA9bzHKkhZfGRPdw3aOjixejSk+r7MhOLnkFkCY
KkjXm2L2wLJGNDmJ3kO5V2yCKY7PNc99QDwfoavpFsQEcL17eJ9DjF89Bfq108Gn69FOYX/ZFPtX
TgGA/RQFmEyhgI0kHhAxPX5QNMmMfcMjlBFsl8AO7bC+9JpGKpZrv4L/BR7Er11mrV8feyd6HMbP
ytOLIzsQWjJTYKFae0QXGo0+dx5/Kp3JNhymkEOPtEPdqtEvGwQgJjCE541et/sgagRmNeyuRTxF
JpbOLppCFFsDxkA+BSvqU8Ti6O36AJ1TytZtitHeVH3x3mmOOARqkx3ut4yE0Of7LW26lWrdM8XF
POuQvulmk/5fZvv9vyl/shnV/WdF6v5//Vv9Hv47G/jPb/u9SlVREWvA8Dxc3YwLpyHeTwkUND+q
VsaLDmNCTdMMftUvCRSGcdxLXGHv34Mg+JcEylWZIaJK/ok5/0dDRNOcpMV/LVM5WxFbWRrFsEfZ
O2mt/1qmokePyrwr1TkyHFzf/VDubK7yK70tFOZl/XdTlMplZPuJnCiir4rV7qCqtcsUvj2NU0dB
j0S8ZhTz6mrQPkc4T6qTWmcThsNZU2wunFn+Ra1Lp216SDpksjXdm94R/zPjhYn2fv3kyPLQq9ZT
BTlnUXqZvUfMaMO74HC/ez+0NimvTJr+9mURphorKPOkIJ4Al2SIESuOXbLXjfPYRqh/jdqfy9TH
1FH5wOymQ2/k5UkWlVgqGvkI6Decm6sNj1Y/8anq5KZELGkU3nT1lMS/+nFYn2Nagu3g2mdkz9jg
C5duC0MINdVzVFll+EyL+0dMbPtbQ50HQyk7DmBNVRWJc2FjcPVsVFeK1rfL3gHn2beGsUc48By7
Llcey2VtDrslsFedFDwdmoRZXXq7Vi9VRTaiT3FHcxi7fX4qahKIg+rNMGqxQFW6qLtEXGt/cmJW
vgqbgzRg5URyoXOBB5wsakfBv6RVYuYanb0KLQzuI02szuuGA8ABmGY41DcZWRJEFK1TNU+Xdae8
RAWpRcgivGeruuZDfVB6PTsEpXwO4OOhpXGvAwAO+Fk+yw3TSnJc3GpBaOpJZ3Hm6l+v82BkdRyJ
0whIoaE9W463YHDseZ2px4w2zYMZpHu19MILvb5HH0XIRQssxi7oVjaqj50KKO6bEtZ7mMPxE8lz
a/KCsM7Yl7jKP4rRX2vpuKtoshVqTepM+M4en6lvEuEnUrSPnllX5hJEknc3pXJXZMUL7cpV8rGH
pGw2ySGwrIdGTmUQCTP0pvPJcy1ygqHEUkgbbYq5brvujF59B4x3VTou2arVmYJ23UfY/vMcB7fc
CPXsOf3B9bVnTtQl3iCu3bI5+572oyG+puP3pT7ntzAedaFo9ILw3ETulr3PA708JHBAM5U2JTob
ACyzS+kuVL1sj4pAfUdA2U51Ru086IW5qsvMmhl1BKQs0eSkqem3U7ySFU1C2bGTC5NFYFv04TnS
jGo3FkHNmsKtX4c2d/FYgfxeIu/Pz6lsxCnq5+h8yXNJ8h8xrDbn0BRt9S2M0+9dziSxclDjN01c
bcNMpeAt0mnIl/pzXe+9RSIJRZQtLxCA3fo2lP0Nas6sZ0t6MZhMLYskefRFYJHNZD+w7TBR8SDW
aafD/W7kmmTyjGG/l55FQHGTQPNqqvza6M1RtlV4dNuS+hoJM1QA7oppsUZhRaAxasi7MNr3FTJW
FU7FaBj2gdVRXmaNuU1b/rpR1OmOtJerzwVrGU3ETtxwVveSBU75LYHOhMinsafPAlPw3IcGLPrq
q9PZyUTRgxxBaev+eM7CsHsTpC/KQDk5fIAYSLEZcUvbX3iwi0gSSn6MmfM08nablgOYK3OVo6E6
9cGzSGJ2WxcKGAcGAd5hXYehsqsc5/eD1i7y0kHmng2fBPiwMal7f67qTrGu0uKUujLejQGEPccd
j3XblnvVHHLmKq26smOBxjr/6J2ufAYtsU3L4tX10+eQnwFDq12aQMxuZpEyWeo8scLqOe4Sx/ge
k8R0UaL4IddIPRgss1/m7pZ0dsKrlegTNUA2b8iwZJc7te4rtV6HdETmCBHj26jtynztVkp0y4r6
apHHsK1otu0ZIxHVXMPUtNHJLD0GWDvl7wcKGYevihK/leddjOrGedyvBNGQDEQvQYSFnIv3TVFs
7OuF/5LXDF9L9wUAazBrjZFgLRVPvZrbxqVWq8MADT0f0reS0MoF5vRsk4wx8c2iO8fTQXGnJKXS
3sqiiI4ZLIksG4K9ncvfD+aft0KHnoLSxDl7PYVZXx7huEmJ7ijs6ecwItXw0FZlWG+zoPFP2FBe
RJU/hHywcvZsSEOslygeCObTzGxtEto1J1pcuYj4PAxZ9SErLGlcUS41adRbpQuVZynVH6Ch1FOS
GNaR1f0RjCOAkungt5FbMvDjZqIZa1ItEMRMH2Boq+uGgNQZmkX/5LTw5MPGPOq1Ms7+u3/5X+tf
YhKfKrn/uH+55xP5/i/S+J/f83tdaP5mmbC2IFPRJdfY4fxRFxokWnqqgc6dqszTbJWv/KoLDfxm
E1OIdvjfpfH2b9SXDhp71THxtzv/qH1J0gjV598LQ1qoeDxUFKw29CD7X2DOvhUxTykBhHpu/zpG
vrm3WWv2dJncVdG2Px/SPdvdGq3B3LWMztYQ/H6QuZrNW1SVq19fILvzfSzjaieYnVqBXTwlVaQ9
ygEASlA8RT1smVJq6WqEDLmUFdoRbOQCeXsdnvGkDqvEnjUukoJWtO2Nzr5JKGT8pEqvxh0WKJum
qTZlY5J3SInJByxIt/7IKqEXvnkS2qrrRncZmT5Eh8xxV0aoZ8tImnKNsnggpsVAiqU27aUcA9Lw
0hAyJgLopdsbw3K06KcMQLluABUB7DripBuqsscCtB7tImPOOeSMkO3vhisWkPkcRUQ3guAfAJ02
B8dkvKumA+ksvrK2zGI4hcy9j5xlPxybH4hey/5G9t+PPu0glXpdhMrJuiqGmz56TaXtsiZVFm5a
p0s98eON1bFZJxKrfrbMErCfKv1Fko/homokoSYdoQO4jFBwW6Vcu3UOdtJiiqMZcLiDrq+vNYOs
o2KP56pRdlGvGlcjk+PzMYnd4dlE10XuGF6vQhAA2DQjJQ7jEWLFulejMr7gvsQXXAXWrbGM4/1h
1ejdtTvQV2nj0Xuw9Aq3PN2mWSMDY4H0NVvCI3QvNfHie9/2jiiElYOqNPk6zbsvCfhhJnp/Wyi+
xmrtIvgbO+ZWfx7MKcpMnw73x/K2EeTttBgzSob5XGrtnW/S/2vIOjjGIG1LnHUxoCXMCTR/ZuQn
LzpzqH8QDnOwSlV+8iq96bZVvomkRg+GE+sFqUwy7zxpbjyp0neqtOih6F0Mv457juswfojARK6T
nmZ83qOtz5yc7UzKGgq7aLg0OoZ4RvPJQYXPeLjfUsYs/Xnr/tj9MExfHTpYuqkWz+gR5SvNKtyr
XuvutRwbeLSum7LA6Nsc6eduUNG7+aw3J9aSkZCb4OokoYo0prdv94Ofetes3Gaq0129Fj2PMKIn
HRxc557Uujp6taPfUqM/WpM0rK4SKkd11MiHIGFo5o5etb7flbJHBpii1fRs+9CV7Z5dcrxgkD1s
HQlWC0pKtKpXniyMo1+pBgQXSOIlo8rNMSY74KFqYh2dEEEqA17Orqho+NfELZGc2M/CsT+Qz+l+
yLj6YedudbQV/7UZLXodTk7jimA/P3fIU5JJvF752Fk+LMJjwN967R6bKK3tKl2bUa1tE1Hp9HBo
oTML2rsdsUP3W6bOpNwanV0O38JzpXKtrOR9LMbszfRPrqXUGz1LXvgr0fnFJNs5Kpr/GvIRsTOv
oXT2uLqdB+bO66EpgSVjPqVvTMZXYZiclxov8bEdcMhZijBAndPtGZz4KdCTx0rTqqe6NoqjXVKT
YJGrngKhuKfKtB+l8s0SfvQWIiaZh7ITJ60U3akpvaNWg6rxRnV4Sp1UEtnteU+xFRyqwoqWhVKD
u2pkQv4jB70hlCRvrKOhYHpRHUVdRRJEUpOa2nuavXpyTN8oxK1lAsem0NUjtHVl2SgyvVFi0aBr
rc3dWNEUVbD2i1gsLKbaDLKOiA9MGlqGvfXq7nC/JyRWo3LSrN3vln/+t1/fUHnWC/ONZnP/H78e
v/9fpBsFJF2VFh8/+9fh139TYsgcLR/Hxf2rviesv/y/sc7dnW83D6paEdvIZnYuKit+LIfOYr+m
xRcbq/KC8OO3pI28lRvb6osa+hVlM9BKxDvai1Ujc+zki9nqxalLYbSSQm8WISwmT6aPHRlgMlPZ
kenxu2kVDxi+kqtsIpYxt0+WZqU0e9hLAcanFO77aHwJs/aexUjP0wog+vIyfzo2Gz+/dJ2FIejY
EdbDtskIH7A5RQ85+h2Su6puc7+bZE1yKrD5FDF8MJr89CVLPBdF+lXrtrEIhBMtbMXSed8F0m6R
yrXUILUp4iz03F+C+YxAZajkUvoBUiHnU7Rx+uKlK2lb35iKl2tfM6KFSrZS3dSnMrbUfe1pHvvz
Qt9oAHcdbObszWt/NyWN4ex5bPr8+xB23qoKvkTti5WpP5CNgMBI71BMCy5zsuq++1xdPVKwll1M
UGxKOwgtXg88V9eiI7PBeCt7pnBZRC4sKvVF3MD8CvGPSThvUYHClu6nWNa6wasUEx6FF4SuB1AO
zUKdoXoncksK9qqLuGp5wpw3i7zAjmwGfTbvkoTg5oQ1RjAaCzML3SZCbpq8chdFpBCo0EiWFkzX
AoZ6G1OxNC2qcThQDGGrdHb/TZ1hkV5cGD5qKKj9pHgdZZIdRZskczUS+4BXb1H65UsysaIM1022
KpV4QEdinkkrJyVWAo1yYMkWJALAjViQhIerpEV9zWgKhLYDvToK32F8VMvM9yatGuKtsrOR4qfp
SR+8m3TltcrM/83emeXIrWTZdkQs0Ghsf73vu2ilHyIUkth3xp6zqjm8gb3FuDczX2Y9JCp/ClVA
XUCOiLgKuTvd3ezYOXuv7VxBBLkYurNlDlTOiIOQtQPwV5Lr9UeNFie2RcMJp2QAFbr+zQEfhv2I
zc2KerC3Jj0SRxN83LW4XdpBJDatWwy3WnQ9UbQle2saw/MX7acjRXCxYQUt6Oy423bO5SsMCP2+
73Ex2vYCw659bpsYyG3gb/C/WDN7GMZeXLRnAoTJPGM0YpLgnNYJjEAN26C2Y546H/r67mG3Fqbi
FJw4JN2LTyjGKfKT7ODr5rnTgvQqczxy40ijJi+IPBxUeajM4Ij8LDpHUTw9aiabXNEnTzwDHzC3
JsNJyH7f0AIAq4lp6SfmsNWadNnU+nhvKWBPyl/rsWoZFxPfPhUg2HLaJ9D3u4Po8BsrrcnWgQn8
vCpahW64tLZxhkavNycoO1ByQ1gHXY3qTEJjeHjS+mUAO7/4WfTCPEEeYSdop8Sm4vCR+apipfFi
X1ICXZexgxIrR8W0FFPsXexmfEd2mp9qAwkj7Y5xFYKfPXwFdWnj0sS47ITewdMwcwWOHJ57CyNH
T2b79utbpjoRWhzF9D5ii2kcW1vjK4qPzotbeYwF2zF7MpgaWlFtvGO32Dl6MLywe74ktHzvus7V
tSt4xV7sW9fcRmzdOM/sNu9NaEcrL4/qB1EmOpo2ArkKpqOPELtdh233VgyC4nKcjEMs2/YI+QAn
K3kB1qiyzzyYFfd+6l+7IVJI3mOiDRLTJdS8WmWjm34aAizF1CX6jAYkj1oifvXDwn6xh14ccEQS
R1tVzPiqQPHKVtaBnLeRzKyOJcFD5FlE9pvtNGrv2x8wKQkjaLz6aJsA2OxkQ2YhR4PKnK5W2bwY
ZBhu+5nuRu+dzDdZ+nxMGL4bTRkcGs28i9GwFpY9lae8YvTdQDPXp6eMh4jLUoHWLt1jaWvOUdT6
AgHeNve09MmJO7Uw2rZYuikRLllK4EUY7fTWAt4rSg0yguc/9WnCkUjoB6RT3gn4PbKh4OYHBMM0
eBxne8gEo7TM7myOCNNo0CiCnhasfHiGW7ff2UzjFhCQjcOY5L8Ic9dOMkiCcx5MpHaFzZNR6ugR
XfOlnuv5EWo2olUpdvQG6qMea2+BN+dXZ5V/iIpqUSOKXtdToG3GEq1jSaDwfqh0LMzwNAFGNIc+
Ficxa+1xti5HW6P7q6LqbfIuhe50W3Da1toP1pFHea3ZV9/pKVWmH5mxqlHBrcOoJHuARBEG+MWn
XtZvZd1ayyEbVj7W7eUYOT/CIVsjUfgdxdW2YVVYmkf04yyE3etICr3veP4y0RDM9uQqw5ncTaq+
mKF7JiHoe97194poE0y4jCFl4p+dzsORiN+kaIjwmzTzpzuQxBnrWr6u435ahjbuFzt5Y+fJVr1X
OFsQZatKdcPSxffKpireUsTzqW0dYpOFWFjE5ZgwHyze09TrIeNpod3cdiC0J4N+WYIAXMhZLUpW
HRvCFDw4t/wajGQRp2gMB2sgqcjWspUR/dRwC68HkxQjzUE60vU28YGZxZ3PJMS0Bq8JxZ2gQi05
ctb+5VGlHrKmFRe3yu61brSHMcZoVBiUf9YACjGdqHSyeUuN89z5aMfo4YZUq27UVScnFcbGtmRJ
n6tJ3jF/onXJve9ehGUji6SBBnndMjs/GbXrnCqr6LuFbg73LH83YeF8j5PibnXI8O3KwfbFEOjw
ddO2Qh7GMQIl38YnywvI1mAc/TuNZodIZxsvRjcTKUz3ONTzYMR3gYkESb/z7PfBZ/ofGdM2agk9
xFdGSISFXadR3rMfYgC3VUyvyybI2kBQJHVwZ3EwkjxC7txyDJM9/axhpRNuOk6yZXoSMk0m3LIv
sbex425KjQhXzv0XtkqWc1N862HXseb0BwVA9UroBMh2iU4Um/OYEDTi4FiRWvEwfHEiGF4s6vRa
UPEvdAILutRBzVBlCusDN00FsSwRiyYFHSb8FuYXPInKiy9jr+3DKiYuPnkWtNMcR37EpvOhAPQa
QdwTbWq/Ec5dYl9pf3uc3hYCS4IDPHzpTi6Ruho5J0NFVxPDIMIYtl4VEdhZyx+OfSO0Ol54Cuf4
1w1iE7DrCimOGleBESfr2rXZMWyEoUUWHutSPyufRBwZHZhLAMvKsAu5dvArUsO2G+yI+GBSJeGg
NttuwkE+jUxNbNJGyOJZVnSu1xVSgAJr1TKXjcGDtVAOKO8Q9pBkVB2f6ZgAkSvLDB8MuYL+9N0p
ZgGLVv/GmJauOhzWdkcIhF8R1yPL4HvSahDiGENwxpt485GtR6KxSzhjbk9LPWijTWqSPYAcGM5K
76Ky6Gf1Nuwi7WfXQfkoAkFg8u+iJIMCYntToL2fnISgFPh/edye+jEGPlAU0E44vc4iT7B72PkC
hCvL0jZ6xmm2vSgrdU85QKJZXpo6cocSyPzaZnl2shA/HpI8K4OHqOi0LMY5C3jgBLpKIiUedmT8
9ISqbpVvEUdsedF6iIJ+VYfkcbCQ7Hy7UDc30tDgGeFjMuqXwQKNnVtNvbNj75dsVOQtcgMH0ZTX
IE25Prh8c7Ec8kShZCUJx+00aCstHi0JXCxNzDefKLOjrDl1ZPUpBC9z+dILjDMeLQxyWmZlvxNO
Vx7cptOWIbFqtMqsR2Mhl9Z6Vl687MwHO8MBOchN4Ktsh9Xp6sZjfsk4C+m8r2E+1a67ksIv1yxD
6Ts75FI1IwgB1O3IJfJ4bbsWEmmqolE46uqbVP5wL7bmKFCsCMQ8Q32wQxP+WtdliNvyEB1EljzM
t9BtPsYqTc9unKlnYY860zkt3bp5Uz2Hdt7tpUDe4tDmeM78sccyCi9GNWayS3PpHuLYzo4MzJ1t
3ZVo56TxFtBgWWk55urECaMj8wexUkF3JrSW2WALYi3wVpOYTaOA5Z4olTG+FoG3paYoN52FCSUv
zOECFXu86OMP+v70ZfB9ZgENCBuQYEEs9Le+xqRe6M+0ToYL2RDj5eursCzO6MR4rU133DgcHG6a
pe1TrRbbZopIZCyD5t5XabWqDHpfmjZeklr5d4iObF6aaawSzzb/t+f+6z/bc7fNf+roPhafH7/+
Q4Ki+/Vbf1VjSAZRHFbgxeo2EWN/6boD5ZeA4WB70ninHQ7S7S9dd1g1oNlclBKSEnI2lf+pxfji
xXpz213almMY4G3+BRwNMuN/bLlz9y4dczr8Oj09Y27J/z9+7gjdP/YvWIlkvN3KKCj9bdsHkJK9
7Jh2mNdWKVFNVGEaWdEg8kmu8bB6V1ggEBgb/cnrPADHX1+K+XuyQtRUtDuPVhGkT5xyUZzcbUlz
08bNkicGTuyvG4exeW2vkYmypvdIKrPaCY9NpuM80DOSrzRD3QQ+ytomEWPEq/DuVj/1ofw1yXzC
5qA197QzLCRHLWoR2HAO4Iwo25fTcJNwVNUIfzN9kyZjugZqVjtuJ5x2LnTaIqshTOMXk5gTU/+E
6n43+SacN0xMnhl8I6X20iCgNsnVGWOXXhfBVlN4GVz1rJT3qJyEX2RwkKIq7ZImXPU5Jky5UL35
6Ev7miomAXCZu5h7hGKNEHqZzqjxWZKBVNi4ZzOGHAPDvpspkXil2FHY2QI/AV+FHmc9abJdE39S
kGVE+pOtQnwhiIkLhs/fIpe2iFnticmz3pxG9GtjxqRzIJN3LNEzPl0GgNSnGanOYd5YyhmznsFb
7+CuixnAjmaUnRQU6DLg6LNuZ047vHZkQBwie7khy91d0ySQR7ru6mzjv40yCrS0nkid6dtyH2n5
TkM3e6e3Ei1r0T6PSVmd3MR8Eqn4xnt+RX7vBzU4a1xGGrV8NfToVxMN28kCGOJba5xOCGg4VPrq
vZzJJRiTHrGeHDpLe3bJB4ziYQd4k66K0IHdi4F89+RBnQqwvwl+O0J7xDwZAG+fvuW/ANwrIN12
b/7gPQNa2lQkZjm4i/qwujRFcWQtPRB4uC29YA8Az7LefdXvzTBbNKa1Dup+j3mXhzldM4yesDze
iIzIA0AwSCNoLQc7DyBIJ1xKCUzjfkma3tFsRxh+P13Nu+jRXCQtKlJYBLWgm7enaT4lufpMNJf4
kWVw1g18coa3ne+K7KOzExGpXcD+mR9hjW/OpzE5J/RJW1zDTJKUSP6b98b78KS70Acd/TzfEWie
z1rph0RrFjIMnzEFFKT8ep/VMPwg/mwtFSNYZZHBaZYhPaUWIa/TFd+AoW4iZWwHx/+MuwiJvYJf
bwVXU+/3Q0JvevQ/u7h+l91rFeuv8+NwY5OmBeZeaA98uBlBuJ+FwGfsKIfEeaD3JAF4Q7j1uUAm
pQhOcS2ZWD2qm8GDTYS262qsM1xbnWgYHd0TreZtZlgvpsZ1VQiVYrnKlHtvTYNBHgxenqhS0xme
yp5MSmqwDo1NXdpvLhEY5H4iJ9KaJDiW49nj4H6ICQ7ZhwhzdDcaj0WMOMiyyKqAnDrsMXawP4ty
Wk21+RPJVkdMULwcmE7R/uNMENuhWEXa3M8rp+PXjRHULzXtZJrT3VFOHAnDjPg2zBPtnfc/QV/Z
JhrN4uETihVEaXcpW3LLv74SQRBt47CiCp1la1+WKW1CL2PG9vwWglzpkz8FKZgxoiW6jWfFPzjL
eDTOG33dzsyIsQO1TA3m72uvphD1c20/0fanwwn4UPn9KgAVdXL8KN840BIoaAIgwJYodpieSJci
7NMpSFOkeBXWivnwhk87R8o3r1GQ7Z7MrFuPrlrV0BFbrV8CyoAclKLpzpj1SMhYxIq41ZI+CdYn
k64e8Mh8BgBKRNLuVoc2Xi9COGC1pZZJcEGlTpgzR3xiYqVaSU2sTLIRc4FpBARF1nJlXW9b6/6u
5NJEjvFdS5P1SMi3VFiCVbSeH9p8HxNTVd0bUeOwBcTGlinVKkAkxJI8FO3BtfpV4Yjb6NKdJQDC
cm1SOWueoFwbznNXeKsKv8H8V+ZnKXRtGY/pOqLrpAWELzGIVcGHiGPABSaQzOKz6btvplu8xHLa
GaSYzAu/tPs59hIQV/wrrzGG5+GhrZ5co7y4ZfvKy3XFgvDk6cnW40hdK3tlY6XF+rXLveheSKDp
SX3uUdBIa1gNkbvoyWRx2a+0QAAnVtvAjdaBpp+iCvpQQXZAMP7I2SkSozpZiJR1MNS51t5rt9nN
f2arexjd5ks7/6+Q9Mg41NZ1Nx4jIzw3mYIQjW0ip/1u7gO3nBhY5S+MLc9Cpeui8R/lbBVRU4M0
rAPe6UyXLAy/KzF+1w/zQ6ZX8zQUSNgGDHcBH43ReXI1/8f87yRNtx9wyJIjM5HW59EhKaqzn6fL
xE1viWZvW0TMzUhKb9js1ErnANgTnS6d6aXV1XYM9fP8gswvUIZDd+4CshAUtn7qOEibKnzTUw1H
83Tq6gP9kjWbO4dxcbZC8ZAumeqSlq4wTqNd78n4MglOSG1954TDtXM5U/gZSkb70hvBKY3t3zYa
Zif3TgN7Ep4OfzzRNz2qoFrPpQEtZQAXhGzylJSB1QjWQkIDgBdQCEkh5G3md9j8AjIjW/vF55Ax
LsXoNFdL0Lc7gFJqN79ncOuiZJOnFHhVQxtrrgEc0itjahsCMLhbAZAT3xD/Jjqada3xphhRXwPf
nd/Nad2vTenwadUOBb1K2fHwWvDpT/bFj/E7YT0FFU7rwNuw8/v2PcQ3nJXVYX7a86PMHHtn3kfb
vDsUMPFpRAw4TJRDOY2xIYBo3v8K+Tg/hT4vKg+rw6HiUQKGXbaZr1sCpcHksDR/5sIUDK2urVpl
c1q+ZePAEG/gKKq9oOAl4xJhJhAURp6WQFmF/+IJm8wOc+l6kiMf8ZvPC2cAX2/LCrRDtHW5GG6L
NAiURLovecVZ7k+9XiKBjQ/RvoDbXelLkoWOpjVsCyU/vNibITVoOOe0nOyQREyveEHh2B2ytmUT
YNAiDRxHLokxpFca42HEbT6I8iAx3LNvsp0u/GY8tYR9O9b4CK0JXQTsgSGgw0VvSKf973fdEhnb
VZnDI+p5gV3T2UbauYyM4/yMcIt8Zo1OfEp1rMya05690ySYizh5jLoGZHikVU+XsHp3hvIw/7W+
PJcAOCJfP8/3VjTymoQlmKR3u6/OloCJQdhLaxhgHtSuNIkfHDZsJPsMaLEpg2vQZy84Hd4sygw5
8mHvsBx4i6LAR1s7T/PTdsEt5tLE13TPasiLKiM8oboUNNas0ZjZxJeR3b63cO7gsYlLD11f+Y2/
+/prvkwTItu4+WhyoA2xtZ+vuitHMhPfVQzcRV5Kt/pOWu51qGBASMoJzE9A32GETN7NRPYWjsOJ
fMaNh14jRxG4Eq18lFb1SMOW3qTpPhfBwUFTKMPuSnC1uazRVaq8RrbSr1XBYIIIZasIkULjaxrd
VYy1TnIwqANKg6H/AamDuwwnPgBwgOI8vYQQe4peu1fYeSvff7JwQ0MCXE5u8S1s3A3t03iBmYtg
oG9V3nydClTjHrkcS4Peh44lqyjqK0gokHDtJvbImqJSOJEsvKimeDglueuPi1Fz5bk0Zx6Lnl2k
5u0zBzdJ2mQ93Rp3lwgFmUYriXmcXHQEZjISdKry43+t7u2/p9vBM2c+6z+RtP2ff1f/X9T6H7/4
V12bY+qYGiQuqJmnznH5D7+DlLMTglAV07R10/SMv9O1ubqw8FwaglGGJf7mypXuv4GJRddmGvz2
l2H3XzhjW7N47u9kbZYlwbnrNoYH/vPMf5C16Zz2BEFCNAILIhr1RF4mxOiLPOxwY86UZXPmLeeA
l4Uf3b2ZxNz0d30mMw8zoxmzQHSIRz1/DgE4t4CcnQiiM/mrB5iKGyN2+iem1QScpR3Z7nxnzjdO
6ijGUojzCXDBAJZ5nMoN8Un/snhpeINvgqQeD6FnJPhQPZvO5bhzkqa9aA19Ls/XIVMTb7ssZ1o1
Bix9q+XBzZlJ1tPMtGYe1iyYTRlAuPaQ0PEDxjbpfR4sbHemYmO4Y1YIJ7ucidlZAzvbHaBoB8i3
gTST3Z77fHgD4uQ4vGbvAY5gr6mvk2cXb4zvf8ZOWr/1gEVWdSarrRazirdRq53oRBDx0XYC94FF
MoYwSYwGpsha86vTjW1NZdzPbHA5E0emmRdOLnGaGM6BdcIm/3cKu4MNXnyYOeNqJo6XCZT2xtPa
rTejVVpwVCwA2kYmYfGekhxvhWnyo8+ktcQEwRDCHZ+ZM5qbpNW9nRc7HI7c+pGi57n1WtpS4+nw
7LQq2kwBqlikRgdNDv3VGFuTMwk9669v9axzOfoEHEy8ZE50p+XKak7aqgP4ntYu5t7wg7WF0Hi9
/znmtksyrLmzFEERoDv1NcfgaJu32geZtsmp8Iz4iZ5zsYl7kuFbnXhskREi4eLXRh/y5JmobKrR
1Z4KD9ovf2KrdvZfcvZk1rR/ffV1w8g23uUifnLIDx0ZfY2jBt69x/xNjErcRuO7UdKjxTERxb7c
aHElN7IiqmykF6sT6cEE2cQ/WhCpjLoAzT4vQD9t/Ehy1vg1eTLZu437kzz23O9KTo3Oh5lo4PYM
WgGcbh9mX+EOtpwAOERzVLFPE1SgHHfT1j6IUNqHOGi3gnHaeepp56DyzLAqCrlMC4JAEih4W7sh
D5cx6iLFsYrYk+YKScQIX1QT3RDon7tXC1v5h5JFtBEpeeBhfiXSrp55vOnFmwYNop1J8nbTOgdy
ehBngiTf+ZazrSKj/e67rbdsJoldxwJ2TxegMf1uBbrGfmCPjUHSj8G2S4L6mBLxmpFNM4x1csKH
bb2htFqgi7VANan0GniIv9xqst6GnCgYBbU2hlG7BBrdPQbeqUjvrIPqgvTy9SMOhS0hk86zSTTY
VTd5WvwcdJ+LeqexjLPjPuW4I5i9ku5ilYKJudEffNQRDwlBmPHzU13iBwHraGxkDsdkmEgHl1r9
UKXfQr5FNzYyIFS6xQrSa2Q5dD/osHOw1baJ09wVUjQ/WbMC7/rBOJZ+esqTei/65AVB6NJOMzrh
zd7CB8LHkSSf4tnM/Kvyk+XgcAJ2brp6ksCT+9+G6E/60B2jAX0gts48QkQo7jmCHSKnKOH0XzHy
jdRSd1lfY2980q1+V3GSnH/cVd0hkN5SZAGLXv74kKV5wE29cppuF3QOyVZq1zr1vptidnAC74zu
lvkD/nz92mDnSuZgoDDRtvMv+joJexTk9a72zFWUNEQWpV//J3RqFMH6PatMCF3j0smu87/kpMXN
MYqHNfTPoy5PE9oeWxebQYtfvAIVTBjs8ZTD/cp2nV4tw6HazBdN9LQ9mFz11vovPw7hZbpFSQK6
tZRFRo4PqkrNxFbbHhE04QirMeUXz/OjaszgEVXtzdWiXcbgKvLHvTW4x/n3clUiKAIKw9Vh/LW2
c+Nu5XMCF6NHLojt9wcs6Xh/PzoeXVXHhzAoLvN1ilEkLbxOHP1s4WuSAX+y0WyxDBrQko37bNnq
0WnWfn7W3Qy54RSIHYQZor9V4wZQUjTWkF60B8raV9X1zNJt8StppofrthsXJ8v8Z4zTU4nPjTno
ruKAVclWJ72p3zS494upO4ux2qiV6yW3+acoEvB4+VfLbs5jz4EBg5ct+luRKN7m4kWmwWMKQC+G
yQpD8nl+f4Lb/SaS4JYa4pIxhzfe55c39a2Xlho10ttv8+tPnNHKMHdKvZiNfevtGjZieo7mrp0T
V7uoml48MzrorfbuDgQOhOVpfi4NLeJ1ZZY/Za/sjeVU3X2yC7ERMjmRKAbcLfyVG0jW20jf9rp7
M2SYDVx896ln/LUxQPzC1izuDI8t+iPsA3Mz8Mz4jc3IX4sATGqX5fCIUPAzIY7RQ8U3FBPqZ1Er
sQitPHoSMf65OrO6A8JFaA52LlYTCWdvPpkFrus9CYzpu57wqkOhEbv9X1uc/s9F/po0qv5pXMHx
Y6x/qejvbRl//taf5SuMXpgihAcZQMP+KFL/LF9N6L0Sai+VqD2nAWH/+Jstw/DwbOg4MubCdp4d
/cWuCw6Y/hbOX2kaf1S2/0L5ajr/sXx1JCY4hwcihEl78O9HRHVrRLIADLMCM8ZkoVBPwN3OIhrS
N0vvkyWnX4LKEiJkp9QF1zbfTFo3okj4ukXsuXbcGmjDTHNzNlRFGOJmzVKk8F+4ua4dpK2d/dgY
bzTtg1eLrGDX7g6GlWhvlT57QRN9QlZjxadaZcaygpMGq4A6RORliDJe7GInr3cjlsun0gc0RhNQ
oWdNXtM0zQ5IOsJrMKngigfmN1AC+opOdRalH9+dFn0NWvhwS1pWsCtGz6bRH+BHbAZ16pj9LlC6
DeQS3jk+UuponTgbjtw3idu8JWHnb4qaokTRflppZTmtVdeQglavteTUV13/Gvca+ynx7qhggXjo
WS82jSfVpuRosBnhijAcNv0tx4D+3sz5MUz/SHpFLQh+MUjvyHGuWcqMHvHKOsw9+5UgAbGqeycF
CIqNoCXtcD+ra+62V8DuqTXvM4TYUIkm+PA5cK/MGXvohuGrJiNnVSWqWpeiKZ87shnUeClwl94I
t9FvX1/NP+ltef365utm7IjAHmrN3/7tZ4Yy6F2RV73Eb6rfbD/dGqHwz5ajxUuv0e4cmGeYcDha
ZLSYRBWYjKKGtr62ImpQm9FJ65N4HxEmsYUrIUEuwxrJ0cxuXRVJ9H9WfnML67ur6faniKs7abXi
tWncehPYXXFwJ7O7zVl0kPHHVZp34mTV4IWD42QI/+2rYZqZ+p276x5lkJ+FNamXMp29yZXnrAdj
0ba69QHQoFqbobAJkAyDBz2tjACJ2P6QkkrXuiKmtT970/uRTp14ztum24Ym5FuV5B+WhAOGXPpQ
xWX1gn7Kf2DL5i3Kd0j49Ge7X5jDISa99r1vnGkfZDTqptbSv+GyfRFTVT4Iq/nhY27co2BIj/gG
dwiIQfCKLjtWBuHHPUoZg1xI0nlD99Dj3DmkiKIXNgykpaesX5MNo7Us4KXGUkfm2f1o8/ql9/lk
iFmQJQPJfKLTt0lmZQoImrzrwQRptfOS49eNjad+BWIc2Y8eNhczEN45RRzJaOLydUPzHCJ2pezg
0JfWRZOau+RI0a38rm4XEe6/jcJHeW7oMdVl1j8XniJtsPaJqOyTFqgzxxEDURvrgLUHq2zd8dO2
+5jriWbQU2fZIJBvQEnWg7ezcmJ7W4Qee6rycsfBn1osufe+p+5WXdb3oEirW+8/vn5Sggm5R4FV
3DTn2ZCJOiQ9SOqpq88ZzrCnBgjWvmpA8TgzgD80KMCHKXvlY5HsMUREq74nT29oOM1SsiUXWavk
4nVDuFNN/Muw9AgFUjsua5xJnFWAgB0qXTMOX185Nt7YLOqvI5O2ldNl6NccZEaj0KO18kjIqDr3
IpzYP1lVfY8wBCDlVe5eSzjbOoPZv6UjQ6nWUjGsE761U/WqNymWWKeyTo2Tf6sQbB5EamTbINUx
YMAo6IGrF/xbV9foXuREi0ukVzHW5kGVHG0n9K9bsyM7xPKhl0ZatamKmGDTJJu2MWSFVSNs+n0k
fIiyWEZz8IY7xM9MUOPnaBCfvpFJjpPJsOBj0a5GspPPoSPo0CUyWSktNxjzo5APYte78wSIA82I
Mwb+wNRAm9IzmeLZa+MaVGV5fwhSuasmbZ5tEqKWjcSpZeSqIfrsThQxEJ1t+zmcw9faOYYNXIV8
rSLsPOFXSNsc19YElX2c5gg3IyDMTcCHseZ4N3sOeuu+It/IflMyy/ddYF9j8i73Uc04zZNTTtz2
GO5iqzEPZUuMXDNtRq1Kv9VGfNEHRsD0XZ+zgDnACOvliY5juaiD/KKlpNYxg00eDlMxSFTTrehU
8ijcSj8mnfUtNBG8Kz2MjwZIlTuF2dgKGAOsEsaIXw/FfBMr8zKWTYu2WgdcBb+J9M7EvAm7PZN4
z6ULQwNxBRzKotIARaK6XVYS91KbNPHzfDjpZMjOgz3b9OKRTaH7bXe2uwkTIZ6FG26i3KsvdiKW
nRlp6QqLdHX6utFYJzHIO8FSuD4nGVxjDI+nuVfKGRAaJzSrsToEVQ9RHs0ginyZrznhjUzP4uIR
Km/Z2k6+L+NqPHwFfAyVfLNgvB4wFajNMAl9FQvNfrgQFx69GDbmjCTKx+xTUqoctURC+yzCaPH1
7d9uurHyj65sbk6WTzfnuXZ6i348qdYplJ4LLLhN3OUmprgw2YlcaEuCyMtlgUJuEUVTdOlKL2Kh
9KINVhZzYeXZcCaxeBF2kHdi7/f/Frr/OSUU25xLZfhPWrUfdfORFXn7D6XuH7/3104tfVjbcwlf
55glTdAvf5a6xHaZnmXDrIEJ80eGxZ+lrmn8G0HWrqMDrdEtLLtUwX9TQ7ksvcRlUJcirSK3618o
da1ZivX3nVois6myYeTYpuHo/xiKqUVjGvUZ/OS0GMqfVZxCqreaEpe+iGwUeumwJUXuJ1wWfILe
oL+gROGomUMVyZryEnu5v2cdyBGjUveN6Sj2WlmoVWU5rG66l3x3XC/aZ0Nmnr0+bn+kAwHzk2Eh
PumROJNYh/BRDQpwAiINwl9r8wo74hWSb3D3LQyNueXnPyy9ybdAl/MnhnrGPheUlZmrpeVlGjiz
WpXuvcdD+um5Qfhz0HzcFpPh4xiplLmIB4SMk5O6rKHIbaEaqtdwwBeIECyCzdbXB0STamcVhXWr
ad0uiXAab5nrvHa637PgNvmOfIV9ZMTfSmQSryxu4xLJRY84MgVFO3uyTaKg8BB6FSgdLV17ZfZj
klW141n2+1Jqxo7owugHDNmADdAzT6gPvGUaU9dWw2ishoL9KWHIchv7JqTZ6UY3ZnLjz5z+8k+P
eHFsHMDQh3EYN1Y7yo3bJOl3rauYm9VVB/oBskrl9dTVZpauQ5cghSFUH1HCJCmJLBDsYSg+EOmS
BTDAs9BZ5qnL4PKZZlE/xVOlrRHo989pOhRXKPX2euiQ+WjZbCFJ6XRAjhhvkdPTInUR2WaW/9N3
uhwUbuwF9Bqnb1abbw38r41tHNmUzvRRsFa7r9bYvTuEAKks7V/YNMbvICNgySkEUnWop+iN8u9j
IPd015djr3aNTcSIn76zkwPlx0s0EVCW4HYVwzXK1c9s9jqRw12/h7zBl2UpXyDhHZiArmIv2g0M
q9KEoReGWlXRrHVN/HYiso5GZ/TXHKHe1hHOroqpfKmeaP7Ye035e81ma/O8Wi5MChFky/UeA+PK
R3LkJclTwDa/GHr/W+4a33A+PicEJx58ZhkbHxHRjnKd+YFRI0h2G9R5NZ48S3eidVIiGWlD/+h4
1scUo0jgkDCohwW7M2CsTjzqKorCXTUmJGmlr6ZCRhsIkkXcKj5bEbpuMVS/ksy+zIr/obA3XXcY
Ki2dLRoAxK0nEYRbRN5bH/xFMvG65f611sj96IkoxQvANm+IpQedRfJ+g2W9ac0XheYlCn08sp8N
ypC0eUFpsTRaBMMC7SP0i3Lu/+NDy2r3Z/V/mTuvHEmy7NpOheC/EaYF8Ngfply7R4SHzB9DSNNa
26g4iDewtyyqGpWVTXazQeCBQHZ0VmZkuDDze889Z++1y8JtaxPnxnJoKKFK7WWUnzoWEDFpH4Me
B4Ba7Yyu5oKg11Hb3VIlTpsapwEbm90S12aPmHVRMKJiL+f7TOpc7EJuOuAW0xIGGlPPpxXukF+o
xbYHB1/VbiNrXt6PXpbV9IYxVs1AE9vWKfXsqMrJNh0Dp5DLW/bLa4LgqSEWS5SeB41DSmygqA67
y0xyVtAP2FVXBHZ3C2rIRjm8Napk16Mqhhd1jdT6qGrxrVy3R2WQHzIlZMSrau60zHZGtK+XmJUb
IFysSetzhqCKQKP0oy/HpGsFRGoB8ORwOj41XVV6zHgZBhvJoyiLLx08enRjwXapAZwOprRJYQVg
sLDHpbmDxEJrsz83oD4JBDcJzxmPEUYboml7uwoCJHU1cT8GkfTTjCVJ3vT4RZImCrEXtZtGwQgz
Ea/Qhc3kKFK06fInsBhehNzCWG2o+AFcCXMM8yRzK5qDSFIMsqVybecSjGhuUZZ6kpzeDqtHIECN
JpeoBLTcZdB1aCZOdfkCZhxQ8EM0QCAP+tessS5hr6JtExAXiF3pJBKGTwZfjMbG6ZCoJK4TGg5T
sjPulHIN8OJWLxGLleZ5NcbR7DhGsbHRotLLl8hPiYNnM6LP7Et4u11FTRoXuPdMu7tBV6p6sErv
0gx29yA8lKk80kqYn8EqMGsv0HOZHKMQcS13Ub2mwWo4GZRIfLeC6aGoOljx1Sk2QsMWOzJUull/
nhtR2RSd2N0Z8lwd65E+64Art+QkN0w3oTZMj2pYh/dIUSEJh8XojrpY7FWtQLASxxCc+lLg4c0M
27INFQMbZAU3Z192Wn1mDEpXtxOUPYenye0KeJEpLmpbzuQ29FVDQOKRUeGlpf4xoyHdpeV0LZFK
uTCPgyNU0QH+a2juyiqFnQ2abeSyEYUEjXZMVqYcyR0xwSMvuTx9NelQ3IWZoWFhjt+MJSOsthcf
VCO9zgvKEblEKBarenkELlXvReZTxJqEkfVD17NUOxZFGa6HAMpy/N9Cdghlo3ooMBIh0hSBNnIa
OtZ6Yz7nRiM/CyW8UAm3LnLNInEUzqpo4qLYG4KRnKXIeC5Ds7iUYzsBJU5jxhvhe10FdCKmKcfr
rg9frDeZqw9KuG1R6aj2aOTNKzEG5B9jRizu0FcaR3WqVXBI8X044POVsmk5l9Yq2S7HCsfFKqxT
s25DsmZzJ5giewgBTbvGIrmQSzT5ZHOTf8QGMjmzpbRPQ21xotDWyMJiEpPJIaFTVflsJP1etEpl
OySV8Rlncu/RVzr36FxDW8dd+liHYtxyzgbarLZYtDWT8EhBEp0gsYwzhqvcG9KkQ1myRqUEZXns
qUdiMPPjurovL1Ep4ieylqcpbOMbi9SudwGySO61+pDdFFEs+EIly44Y1ZrHUJj4g1nEPTSyq9v/
f6v7/5UaC5Uc+X9QuDftrzX79z/5rWZXFSpzfAgi9TqZLd/l9281O4U5rgV0EqgnNH1VXfy1Ypeo
2GWZsF36RTz+2iH/a3OaGDta1iY4dFFcO9jGP1OxIzI2fy3ZFYp1an+dZjgHC3kt6X8yMOgAUKMI
rp/bC2GKYKu2TnmfSosd1ePsxeSSO99/qK9/o1kQl0sx0RxEUN3p+4u6KJINJe0l0Il108Gp3TNR
Hfep3OkIjYiMsMYJeqxSjvtuDRH540sggFGIOqFHGlRaGlyPUXGmDOHuFLXDpUsWU0NyFRwSsja3
Q2+N9hKT2ZNMCQDKSY8O0fq7TkkGV17ZuBZYHifJZsWLRNM8CwtfUrNsToOCwEFLjXMvFNJZn+pt
l7URDucx/pAil2pe+ug4PJHBISkwJEYROgOjTigfmzTQyEaL+9HlyEPemFwRwMQ80JUsAYVeO31F
ijVhzyUJjYahY1SRQbxmSM7K+kUapMDOFGWhGBYplbUVl5ZK7bHDUGx35nxbc95zxjwMbzq2biTH
eB+fiwGvei+FriW+i/KhkVK+164dEJYeTjoSfYz0NJk+pYt0D8vFQEMbUYLIH6F1rtOnBjNcO6HJ
B2jQWf2Gfhs8crcH5gxxL804qPDWuvVygTVYxjsixyYarSUyB7ta9qjCawnptNsJfmNu6J3Zy3Kj
jq4ChjxDhe5CtNHgF9CZx8RnAQz9SABnB2zV5Qr5Mc+U4HaF2hdV7GaRvlQRWzH9z4r4POvULESs
ZdpbRi1P+lRHXlC5FLiRgQFDBlI4FsrEatXXcID4QNOt628Vay/emhN60V7bJsG+LjAEAsW8UdI3
Zut2OtL1oPtJ8XgjCI7SbQuBi5Rhs4esWKeu2lqnLrQb+WEZoevrZD7tIu11LJCy0EeLTpqgPNRU
8IXs+U36WttlJf4Aqpl4CrNJdCbczIPw5mcS7tBWc6sFQN9B07ZBdYMxOzbbj26rnaflrpK9WHTW
TMQRhApCO8T3zG+DBg/6U5I+C8l1JvIlKmrbF7RH/HVSZ7lGkLGHPUfVPZ3JWb8vPcAKbo4wu6rg
NE+kRdHt27UgvZfWYk5xlyS1ayQ0WWHOk+SD890s/e4jVE4iOES2C6c1Wk5AD5n2EUfPdfxZJ9BJ
aYGze+hX33geM2ubZNE2jIhqHXoPfCpjmF0zPSXgLCci9Qb5OFaA57tn0QEjXu0b/TZkFh7GW25t
NJ++G2fXfLrQgUqrd0qNVnlJp8pB2mkJshsGcIkOefjJbqxr46XRBvjHEqDGSXL0pfthpMoXh7QX
qxSfemPGlfmRLRB8+AmUR/f10ME22daDF0gE/A29u0Cn6sZHPAOQFc3sCcF7Yr2lETtaGVh3g5qQ
zKyfljaGKdaTPCgJaW2L05Le6cK7yLeN4PAzVIjWFjYz76GMoEFeYJA3+zjbRvQTyrY7Fh0pVgzu
LM3R9Hfc2Z5R9W47nYL0HBHBMrURYppLsGIob/1moYNxqbNrOj1U3Y5ryWibgp5ck8GrkcN23bMV
bLQUJrj4XsxPmURDH1v0gmJlJMGK/YC50b3a3SWRWyRra+ErSu/l9KbPr+kS+9aiubJ83/BBr7/0
xo+ES9PjebnJ8/ckYwr/EEr3qkydG6CtseeFKIJ6nxng9EkeAuiKI1w41+vbJGyz8UNvfqgatIIb
ASx3YHK+V5zEr+veS5N3Px1ZT4x9vWnap6SvmOq9MX8BoCqyTkB0Okryhxr5Rf9SiOvx+MdQYFlh
OqKmmdNit1ceyjH3EYdvlObaZ6vJGWxFw/J3iLPypA9DQeIyYYvlZlaXH/E4Ig0nBfF+LH1SDTbi
vG+zc0zcXHioRaRn1gHdxFo2o1aXuaBo6PSgdWKuqcxZjkko2NUw5rB2IcCjs0gK3qqINqrPiZOK
QY43AHiilcZO3wIVX8ofpuaW2aaovQn5eLDLVW8glazZkoEshx5dYEj8jLWk/CSMvi8Je6OvcVhx
afS3cNmRHtdjHqKBQU3oC4RkTsYcenrpC5KHlCsUPeA+GhLo3u5xgATQ2XZ1/iV1yKlcKXsu2uuU
n4z5AwU9VPA59Ot0B4Ujo4WAHQbzn6MYb0u/Ebtj2N6Fwwd5Edtej68BY6TxJRU9vb5RRkKE+PCp
PrVppX4UwWYpdwLv1XQrLdcIRW+z61BnHCquVIgMXmJYs8L50RrZS7Mzs2uMS2axHlRyVwte4wCV
jWA8KDZUpnNZPWES9xQ696aTwPPJDLzpHMEzoqAn1Z145fnizNUZFUrEvszbLVePhvzZtnfyDL8V
0MpEgCUMmla4ZT58sX2MPy4u+caaiZck5NqMbLF4Avm6BBiSKW53oXE/T3dzAhtOa9/6Aw4D3rYo
Tq5DGNuD+CXVfJbQ14T9x2hyYI9lTlxw42rtRkXhU87sF7s+iU4LKe0iQhpyxZLHSD8hCEORJbDr
5KwmrzxLxToFtUSCpoP/0Z67BzdP7quHBo4cOJVsspX8jJ+Fkbs7ig8i4Ag9dwnlIDFShyXSnYT+
XlOuyrjrLC80WNkA9kWfdd154HltzP6emSLiM50RTWqK8RE2QHwb81jCXWkRHhZz5sUen5KwtjFE
Ow0ZZcV2wPSDJC27LXVbqPddYZH2SOProWKz7tqBmwr8xdWCfSGgzRO/Gl5/2wZuSED2MDNEk8ne
wB6K+NyzltE2SAWsWtUuMfCLJoARGPt2oZN2QFPljZnMLiDOfhYZTNWByMmSxhBwPWhphG1GEYBc
xlqPw5yc9DbeViQCK+GQuYJs5RyeAR4G1osYJFdFFLepznUS4LZolZuTpMpwIsPrJhSW1ySZ6wvU
lONVC6EIrDY4qd7ltxhUih6X4c4EDtSeJQJMB9t85dZpAnCL28bAi6HezdoewX4GXx/LbYlvJN92
FUHmvT8Et+joQTIR2pXo2xDOtSMIdP0sRwTG3SonJUw8zCJ44RxybsRsK+pOBiCvv4mn29Hyuhih
JlEUx7445PImCP2gOsTij0p4IGCiqrwhutQy3YXdyMmM1Z86UMOC4vpS6xG+icmTvtTjIpxwcDrJ
4LhDtzeqF6tu3SG+G96pgruSVNY90UKkngh4IWnefLA6SQ329PeCT2ywN3NcVzuibxGOVnbCdF6l
R4bji1DUCJr14psNuUN4eu7wrGB0mZP7lQRHF6O3eq9e7PkEERx5LN3GrrLvldwf7jkIT9JdgzQr
ATS2YWG3y9O0Yx/X+s1qy0FQRnw6DyVPqGLpC2+MdfOihYIgUt0tygN7VpvtiX8nRUZ1JPGTjAt6
MrbVeVhl7wlHcAOR1tomu8zjiZa2Nr+LD9FHoXzArhiBIJzidMMKvt60MSiGZ7am7Co/mrhnWlt7
WoqdYPh8SP2FEqp4pOokFDEV7uIE8t42NB+yADj1W/HiR/OBp2pGhNlvkBSI6oVAMl46mRhNN3gy
ED7Vz2EyCc/81CW/pb6kqiUImYQxcvDqrUE3kMCzQ/tD5a3G/kmwyppAXTm95Cn6dKyUmQ9x1N5t
6BjLuVvehg+R4baCzafSUc7ruOwr32X7pXP1J/GIbJvDSFFuVxI7rwaFx3QNHwZ6XxHLOZ9OW+al
Ebs8ShuQJ0HjMyXg0ytGviXx6fBBtkCR6zH3On41HXTLq1ij7ZiUZ5xiW6vck1IvVFulhp/l6hMG
JuiJthT4KosSLzZyDdYJYmbh5pi23NjSZchhArnt7EWJm0kup67wSfEXA7I5ommg3TuGLNUDlo0k
9nq+p7qAD8SFitAGa+snYSjeQh7AprM2PLmCp8imVriYevOv+jWhz1N5aeuEgQcFCv7e7NGTzu8W
Up5hzX3482yHZCYiD/Q7c5M38qF+aKBsyJBQKCNBtTrok8D3qDer6ehJOK++Qd0BoyXJNvsvvbww
ZM5wU/IGPvSyv9z3t7Xu1J9AS0gYQpQDuyG5EgQKw5SRqlXaaP/eq3sNeQqwvg/iZMJPnlAQO9hg
TGEt0vHBEVfbOv6UE71Cw9hJ9+KN8sMgeSfFZWCLL6NiaxzR2O78Bk0nrVrJEZgcCyTgOoZyJKMr
Nte7qd43bxKGJoFJhM1bRTE+0riWELi4AgOPJzZfm3VXAoeYbrBNoUicyQWFckMuCqQXbovZdLgh
kHCD0OkGApicWnV11UU7lYZbY7nro70JpE+xI8UWKpd/ZmF2J49WI4Lc5keQRubjUM0gdzxJylZb
fP2RdCcNrtcrGSy9LX9I7B04SrFC0MJO2UBc6FTGWpyFqHhv6xG9tj/WTr3XXyjFy8XOXw1f3sWR
O7B+l+7EaWGy1YUzDjo1223vjOfkmVbUtB1f1o/Fff0D3TYXyao81oM0hYhlWyBTHAxe+OYNDhNc
MlIKOeB9lD+4AlL/VabvSXRgXwE2ELVojLE3OHHoqC80jKPn9FN5Ch9ilPzX/DzEdvWyDDZXktUX
7KiLzQNCZOWTAmxZfr040uBYosPCz6XqQ+dbvLHeFXD5iJewl9ojNo0LoCMoTd6phfAuRc8IObTU
9rGjxpzkeXAWqrc6pU/oUsv2k5MFXFObOUkQuxT/KauHZQvco4tbPncBBCanY6fjfPExHej0EbVa
fZQ2xKrxjgJmZ6kbWEtl5Qc1cBWvqtwx2XA1WydFszNv/BVGsqx/DhmNz6/FpwryE/3WAGqCh/mQ
SG1uEqoanIGCuq3wXKbemrtQ+UCJGvrbyqufkZFRAvTxOx291Y5nR4KwF9Q+PcCklLdKtcmn9TWy
7s0Ds7sbzbTbwfPzamO1Lr2MhiencPI/B7I/pzdS/pw2xzg/k4f5wIWhbBkQ8inbsEDLW9jd9E4k
45ffZEdyNAiLV9gtsHzsk+4aNw8lU40sLTydnZFqKO/uaWLLzlL3tBMiHWxDmOzxQJ8VYtdseZag
P6gHYVYjd65U3uSOm0ZtpJs2RNOlpPZAwLJhCU6R584UvGnZsW9Rr7eJ6xdF4PBBmbRXAX1P94aB
CYID8Q9x7mtgOZqtxDvco7zSYohH4U6JWfK7F3Ba3NL0hbGcVtA1LNLKdgm2neoeKRCNKsOpOeJ0
yxXmBUCjwU4UTBLHaPwi0QEB1G5tnkEOgLwnuIwFHFHCzItqferTfVbKnT8pUbUJh0ZzpKQmtRIW
X9iRidBm7aYXqXK1bqtGMwO5nk8kksYUMZICKCsVBZzHo7tqUEJy0GggZBUc6uhcxBepf4wgN8gM
bWLrUQcyNaEty4XQnln2Renam0eTtoWg3Vat9lZtA6KnC0yR0gbzStvWjC9+iMq7rfKJnsBYzsy6
ze5+bCpHFFQPqklQpndSP7iiWrJdZ8MHUSANg8r+OZpo3hS0on3CAa9yZ8H50bvGowtOanpKvppF
fHUXtt3Z7pCb77+/5KQQ7hJkZng9wqdizD0o+rCSGMUUzXwvwPbBv9pfzUyVacOBlyuM7rFCFMoF
i+uzljXEDcoXVdCoyhiODykRD0VcCxyFclctIwmlPTb1JrWw0JhA5QrhNl0zopETpg6xB3VpLZs8
yx/riP0zjyPA/yTk0LapakdHh0yyFTd3DyrK3GHejx7BZkrMTtHrZ3RaQnE+xfMy3bXaqp+diSns
O7l0ZkW0DlFscZASrQtnefNentFDJVmWfs7KcTaM+qslEI77lJko+R23o6Df6NCh9korl4BRqodh
UbhelWX43aIdaok7pex0knfrTjxYk3AwZl6CnL3IfWfs1YpYvBqumSfo5PBiMoWzbGo/4jS7TjF8
kkInLn6mGrdFRKFuJYXSzign1UnzUtiNqAYewemyqFrzO+g08ziLFecbFekEJk7M5uOUoZtnDUpr
pb6oudizAlVPhNEmlzqEpKUG9THDC3cTjQBk46W+lfpR32S1ChU1WEC5Td0mMWv2Ulg6TjdHCsOx
Evi5SbNYz49ThMpADUug4euX798p0T3y7dBvI23T8EGdx5wwn4hqpFoqnSlOMJ6/v3CrbGU0s4dO
LKfzpC+//3mtddDm5Aq8d7/nozi9JuSWT9q8yfMi3bYBng+jUZ8TOU9RIE44nccw/kFabuqEKepU
q4/g9iWiylinOphCke1qVY+uRLSp/tKZlyxAWxcMKavwPLwt6TL5Ii4cWFU6NnRtsDxYgjX9uUI8
BFqeQUZBXRyn4vRuSYcUBYQrWxKbXpKKpynh5JIRJipMUI6HvIoPRtg7vJtP3SrezNAr3CpL3x7K
bHm0gmATRGkNZCHsbsYVgicGvXYrB/mtEUnqY7YYOW74SxxFpv/Pz3tO8XtTtuVX93/+NL35lhG9
w+BvWIm6v9yXOb/+7rf8lz/oTz+3/cv3Dwk/S/e1e/3TfyCoizu4sZ/NfPfZ9ln3VynT+p3/3b/8
l/8m2ErFM8Ao5b+Wc/3f/0DOVbz12S+jod/+3W+jIQBW2PoV5juMYESR//urnEsmDpc/Xu0JJo6B
77/5YzhE+BhSLRl/Am4DnYnNT3IuUZE0RFj8U/KflH9mOKRqv86GVE3W0YYZuqbqiklq759nQzBx
FD0NCUBQa+FB72U3lqUvBFOkMJaFM1l6BzqFc2vM/Si0FJLC8p6kyetMn0Mwo4c5AnYEEOYWm+25
h69aJMWb3EDqmRWQh1Cuj4qhMQ8QW4CeUUsUEYcuicN4xSAkLYNnWc1WmHbpFmQfeJIie0hjPCTp
DqnSizy+WWIe2Ype+1Mi3zJkgWdMYSVqBC+Zz5V+VxUvRgN+FcHjA+ErnLKMULHDgprdpHQMNQv6
swKqqAs9NUF3C0T0nYluwQHXktGHXxp08lVh3WVdxJzWWqcMFDrt/MxU+6KlL1aDd15gdBxJEKUa
1hLmK1qo3PDptZyyedcWTo2Y9LZVH9+V6pNs6C9D+6Qu7REDMZGF3T6thINOpiFwmuA+w6EVmzVn
xexTZvteQU8lLPwsZf9Qw+pGlS3ELTyCwAHXRtByYSN8QLu96friHJlYe41Fe8lmGVKW0b2fytE4
mwZxoqUOVbQVBdGNy9eoVV8gLd+2dOSB9NVmjjp7iY/pkDxaIpVVV3BgUlpXmsjnznTpGVnH7Hag
TQJpuUUMYKddea8DqOLsL+bO+qd9Kb5UwLsjhux62xgOcUS2poY/5I49/G4UYn0XKs0tAd+UFVX8
OeTU4m0y7+UGM0QmfCQT56hW4HgdZWCMMQeq1RvmBkS2E3r4VcKENZOoOJIiwAWtXE4T+EE8919E
C1wmhXnPbZZAwk26YdgqfYBHN/GE2IIBvgDKMgCGSpl6rVefNdZsQuhG6QVFgCOiJrfVpn/+fvlY
aT25al+UCjkZWikRHqJtliLIL1N9UiomTDzdIOEZ4F0fOMEiz0XcBalKGuC+mfdLoZS3VS7E0HP1
+1rTiI/SCNdAbCjXtIUDzrcyVRbOBE4hkYyyqDDfKD8GeCVp4ERRP1yhKLyHAlXdopSdX88Ahvjk
LxtZkNkqsdi26F9kNVeBy0zs1BiNZD1K7Ckcs30g68vtONPnohgKt4rCqG8w7gZJFa96aCoOOX+v
ajeHbmsI5TUjL+sUEybbSmCYuhpqft8/d3M/OGR2U8LiRZ/r4ZxoG430eS9tMpU9+caAYGmv1ykQ
wjNBXK4xtowKp8lrm7HY5Fb1bBowS/pwg3R1V0rSIzEjt4tGmR+E4WOSglPVGezIeXhjWmi34hX8
qpsfZjHNRLNArEfX1lvZEQvheM3KgWYPela0cQs4yXKIXYGcXSybxnz4/l0yh8IePJXRLNW5rSYs
LYJ0kZHznPMZQjSbcnke+uHTlLMUm5KaHrIAkhWHuibUx081jl5UQY5fErAuNN0m/dRh6B+yYcTo
lHLm6KVhn6Ya7Rtraj2Z7FU3AzisL4eMtA2HW70ltco6jlYWwOEQLmFqwhKmOXYin49WHi2zeI6O
kp7ottUz9xnl3FEaT47ogXGdUWNP9WEShxcliHbWQsUEPIHjudFdgL2WrjaFHUfcKPTXlRfXzY6B
8X7U5Y44x+kiZotoJzUlqaWqiYcg0/KbcXpqFwP7QMGNXyrprbDoTFLJ+jUGoXBL9dLE0eD0C39N
2uWrAU5GUB5HwJvyWkF3tWLR7g8/5xDO60LiJW1MYOEwXr+KQGXiwLGR3vFzIn1RYweOOi6coLX+
0muKlw00DcIAM4SmFBbWYiYMTMGt0NJv+kAWELzhdi8KQuTSgEnV0u35wdhbZBICzRpVS8w50Kxk
BAVDsDMWpG8td+9ksYssc4Fsh4fMDOH7f6khjG5ddTetVn5Qrl6pw3VO/Phsa/M0itNlEZS7mdSI
dAqP+RB4VRu9p6QPMzpfvvKg3i1dRyZf+CMUOVtxDqMTkD1mlk6wV/ZIaOfoGJzCmjaMPLFkzRzJ
fATUMttaBekrzpbZ7RXaSPIwna+Qlefgw8rkaxEswJrYe2SyRbjpKogL1mXsmObLHa2FFpFqTW5P
anHuZ+Wi5pf3CndCjMoc8bFKqpzUHYLoXleB8Qhb8hg5b4NddTQCZTAscNIFPwi1gnYiLR3ugZa+
308Vzc1vkaP/Qmb8TRkXXfvv/0p58ie5N/UBdw6hU6opYrw0f3E2NmZdTxkqdfqk1havykFVGjAQ
MglwHfuaePnnH06TYYPKLDaGqv6Se5oOrFEixxFHwl2hl6RT0NoYE/1+moe9IMrvf//hpPXn/Sln
lZenYSzVUcapvEQEOj9LY9q5IWsyRJ35DatKW/Uds/RDoRl3OsJPiQTiKtIOZj7tVUk65W42ZPC/
89eBTfwfPJW10vr1qfA2a7gIUN3r6nolflLplHWVT6YRwN2QVeAgk52Fb0Dp2cyYFMtV4MflsGnk
gMZYO+86DQC1VhwiiOBWJ7sziDxI6L/LvTATU17/J5dfxjjwt8+KUlQ3KWOxE+Gh/flZ5VoqAs3j
DQpR5dnZfEOu5OOYRzdrZaaUKTWWel6f3bqnmkS9Z1N0U4TP5Gnh0ZTmGxmaO6pUBjH8qrsnpslp
hF73779769P49c0zMJSZprrePfpa5v705jXFQMDkzJsnI5mN1/dkaK9SgBE/B1qqgJoo96Ly4+8/
qLLe/H/zqKqkw641UXfp65v306NWdY//VODNGcb61Fe5vgG76o3ANpyiLo+6qqBDkgGIcQSOL1G3
Ijx75SQkFEzrBSxS5RSZdFQBsyWM7JZWoz1QblNr3GDLO1rlsQ4eTJIGmnyGerFryyaxBwaculb/
gw+69J++GK4xHwLRkEDn/vnFDGnV5FGH7gvFw1Gb4fjDnJlD9SaJZFRLrFGGSTps9mh08fEfvJHW
395miqiYhs6NpussOL88OGmsaUFUh0Y3cr7tjiVZIrZpmteZWmQV1czySWZrdQSKiCmej2GXvmrf
VSkV9Lo0yd0xmOnamCPrNmPR37cTgOVV8hqNSGgrQmDmaqSCXltX05IBrxNLAN9dVfir3v040LBV
pFGiJAWABwFG2LXziJ15xUnODQVBnmgg/GNR9HJsKV7V5W9DZw5+HArtFkCBSo8eMmRf9frZiJmk
TFlyNOU5BvaBakpcUZdCRN1VrvjL799ZSACoBKu7uPPnvlPdQpX7W2vWwGfOOjcM+6RoyPVOCtsH
WjELvl2+RPA34xXESTLX7EBJ6M6wRJzQEIejkBgflDSLW4kYWujVTLsMl61bDmLrmHE7HyRZ3A+d
UO9WEd6+nk9hDx407JGEgRw3mUOYT+FsXQj03BQlA5/SMAZ4oKFCbAEiVSVgplT35Y8+pIDvmIDp
GhWdtUQbOW7eDKti1JPWBgS0RNzS2P0M9OlQw0Pz5Bk9VChYfqRseS7aqVXhABHvw/S97l/FvthF
AnLlQMJ5nCraLum61m07AgqMVUtR/MC2/pXlOlO5kt7trK8CapqnSvkZ0o0K9bh0jT6hIBGnNyHg
8ydX2h1++We5g5b5XeI3qvoekHmkJI1DQsiMVshktxUAd/Zi7S6Ir2aFIOqgYEBpMCqIrN6vw6E8
hKtyPutMr1jShAGTXl0mgqARMvGyrKbeB0BW0YfkroXwyzNnOb+RGK07owRqKgo6CFQc3oJkCJ2x
sjxTngx7UgPGcSCTU05p20lU7IRSBKkXSBu1EB2TZiYnh6aDk9TRIjWXiI9pNj2rrd7ArG/erDCi
d77e90FaU3pkp7FGm1dgVGIRLskj5ewujpux4vQ9rcoO6mtPGDGZZjklJHuMk4gLJQ8pFeaXJo83
ScFhPlVecG6xPOXBR8RuQ9t20ZDTURySLfMDY6OjLtNzWAT3EZ5syHakLQRVg6xpeF6X/xaMXNB0
O0rxg5i+Yg4ihpljah/K11qBhDhIgNnV24UZsZxSYS2MZ6Yse6XdjLox1ZFuk1SlEKFhjNkmCThB
S510E5FGiI3sXK1lbaaj1UHiVhj3hsD02atrxIx4sBZPrBhcBPfrFpkIRJ1Z4efEIL0ssYVU1nUk
UWcZl9M40myniDPAwKpOPCeeZmk+4QAuTnS7ky2LstkKvYbsvTKWKPuMoHS6SLqZhgIIscIoVMdz
zVgTImRO/fBdYoJmWbLuSWyHt4TTMgY92A/lp8y+GYXaijTypAQZSMkUDR3fWHPqH4P7xSBbhtWP
wO79+vPkqkF6U92G4GPSroL7NWzIjOha5BjwQAmgkhbYAt0tC/hhrmMEpjU0kwVKQ6vf9wJrUDN9
TWEPuEeYRH+kM5MuxQWIL20RdrDV/JPbGE035Cyy4A3DKjjh2Jo/ZQmNgyXXfgxqfyCZgNuQ+Iyc
2y1ab3n2t4u2xrO0C6ii7zoYw8JBVwYefGaSktUjFQsQ0bQV39TvLbAOFSeWqZ2h8xysALLXFD0G
xGWOWnwp2/VfrlhjMWJOLOxkfD95JqMUS504m7brHaUKwYugZYe1MlRGwV8L07FTb/rlXkYnNaa0
ZuqKjFJ0fhQDC/VJyi4mvciJ+RCsBwGuEJ3ao6D5Cd8QKyiG++TUw2038nq//rfFTmJZ6YMoWFcL
arfkfW96ayvzj9qKXubP4JZf/vN/1DP9+ef+ZfNZnl/zz/bX9uv/ysaqJhMH9lOFsDZvf2/Kri/i
3//V+4ib4vPPXdXf/9HvXVV4MJa5NlRFHEnKN5nwN8G9rP+bqBiSZWGQop8JFeYPyT0mWZFazZJk
Sn7GLPzVH11VzTTR6XPUUXXZpD75a2f59yL5tyv3x4X9+cy06vh/rQzp+JqmTCHDL00Rf6kMWYmm
OQc0z/qN1LlJ1xAai7BFNdiHyf9j78y240ayJftFqOWYgdeYZwZnSS9YlChhBtwxOYCv7w1VdnVl
5e1at97rIblEiWSSwQjAjx2zbea20bV/joK04jXXm2evLTALJnmzWaBE66bxx00xMnbLJL4PUwE/
OntmEkovfYFtd3IPpUNNaLQUfEpwzmmQHZtEPQce/rgSW4GUzZWDdlw79baA7LYWAi9bMr+lnUXR
detyd8xJaFKdnYgB80gb6J1v52caDNmoO77eOH55tOuohvY+blQJpjducFCPdXvI0JJXoTpMKVVR
lSa/Bk77GSohXqyOYy93YxP+wjBq+l9dY19GFJVWiX5x/UHtkwaHa+rJl1pcc24ryz84U8lmvYEy
g4EehAU61O83hsBR7LL5z6goJNcbLn9gk0OhHHRf1rfm/A1rN8tdW2U8zO3FG35kWn0tTYE1JLH3
dsjGzGbtJrOnJtDyTc2tXCchXjGL3BupVDHetJfIraUM91lQf9b137VBJcHSBQuWhNmTY+unY1R7
7ZkmiYLsLNOOoxnsZuDQCnBW6t4ELISzUTQXLw/sm7J8SGoLSaLzueerWfaQFkye94PBR/RPno6N
s1DtSdM9RwGhKnig3WrXu7WxUUX76Bfj2UQJ2WnCUShJSwqvDBZnIQ4R+tzeh4aH14vs8JYApFwP
ZBB2XY3LQbUq+mQ6p8sm+EEOAmUgs/ObkYpDmy32w6EcX/xZDCvLNLIX2JbkDtCdVW+OrzqPxuU0
EFDQWrFMtcr+mEOA2GZxrQ48EqvWVqCc57rldpU/TTSso5g67rkLvVMa9QH5Nfo4gewPD25EYxDI
bnnOCM5wQ9aPoRFED14yRQ+SlzZxkB54yQCEj5L2UOMxlGkIqQU9PGwGsbHy8lsGdx9J3ikOqErR
gVX3axnNUJBj1T+xvmBTXw/mgeQ3JU7k8zDlQLtGfCTbwe+jk9hd7bEWT2GE6BaZ4lSkSp3Gyjnm
gfgF894+mtEiulEaTJGoSp4hNFxbYsqrmN6KN6FYr00/S38yn1RgXeL0lyWHY9QV8I5dVppCez8z
MzcfbcBlK0dgVZjYg+xqtEEcwPm4j71KbNy8tU48051Xfn9s9Ch8yqvymCcmYERDf48pbuvTdHqS
xcXNG/8G0zC96HKiPru/s5UPV26Lm8krbX0bICgd+yb6JchRhAaNxXV2J21GxIO6zbBBVAse6X+9
ZGH/YEKeHsWLK6AYm1DTx3JZ5j65TnLV4HaAKBlUc6azYMKoACGZm9DsPu10xAhtvoUyn1ZGF9CU
h8xqvRNLcLt6n6BXj3iPYiK9dcHoUR2tbHxPM/lFBcOTSsRbV8uvphHeB0p0VV18ziP4SiNGe1yK
maoPSkqoBqm4jDj5+GDTu0cgQBhAQqJv5uR963lOUZXyqVtDroZoxno8kaQNWAio9ADz84aIlkrn
Ifh9bFTGZ2dwCnU+6RDGW0eZwhqGJyhu8YPNMdafrpC4NsONk7b7wp5fDIDLk0wuHctdbcYcAOy9
iLejecon5o+54ZCUhfip8IiBcD/gAq0NLTZxbn9P/eKUzuxrPEyS+eDv4g7aVt+jMlvGaebmQEym
fpClEwO/m7u99Ek7hHrTdSy35GL87QnPb2fg44aFuiJwVLcYfZJ0A47uncJKjNfZOS3dg2RRs5kZ
aErh7TiF8ZSfqYcKvk62jY3QxtBf0x3hf4RGe+fVuHGhyap53DZ+cGzNbSiG3Tz055oz7GBOW1Oy
pM8AXg7dK3moC92z7148PHKRmwobE1DHa/mbH/PEjHCXimuphurglbjy+hrrm2iu6RhcVRxYJJgU
EyPk3N4Ih/04yvNQ9Q7frWpXEh7EVpUcAf2UdaLDX/kKBdTOCqh+UL+9WD0PtYctDnwtXVfejxyO
GtdYIjo55kZtWTQ4EbcdibqUEp/0yCUuTjCGTTE+Cb7p/YyMYkkfWPa+nrL73IyPqNfpqsz7b2P1
7AzunvjVAyHKg122jEgab9rc/2CJf66T+ojz4hF80ONI7+S+yvANDubrYLbfg5IXQsSWPoPx3/j9
GRTDk/Rxu8tTHBs3Gl9W2XWQNRYlflnKAUVoZL9aF/tZlFffIsI8C7PTUXrtULng9umF/u11ZviP
VqkOPBPPLvxW6GMPJomNBqA7+9TdUsumjBTCgTiWXJjq/m3o6VSmmzzU/l6W/jvTHdzchClar2rr
tZbhqcsjLjEksovvBoYvMZFbLlDRHTe6hoZJNUOz6wae1RbF1FKTB7Nfm5gQqU6Os/xeaDIlObUS
GVbx3CfTNeAkGUmAk/Twxueialejde1wWJdfoNqujQ7zlGjPZhtVe19a4yGv6WRMAQv1c0RlaLKV
Ka7eSjsPA+LrapjNr401PQc9NKMu5FeoKr3VRoxtlIUVyiZRcBzA2cUj/BHN+MPGdq8v+dgna5W4
r4SJ8K5xMxhKgLO0CglpHaB2heAWxpy+TjIHJu3IKvCeY6NGceN4Tz4oKUPKKov9iMZmR78cwPrl
9AltYW2o+cRLFwtiVd0EWfFx1Luw0gcJ52MZ6RyfzQvjV0aab46MXxWjRJPX127di+ajNoK3Efd6
C3dK1e1PbWbcXu21FyLGl/EjYYhT1WCKNDL02wzxrqLnNhXGJQtqYkv5cXS8TW1lL36id33hrkPr
alB3aydsr2X6w/DqY0zOpETkL6iw90psTmkaPwALWQm7O8meKplC7N00haBfvMnHloYiiYn4p98M
p2QhIrv4Q0N56PyCnb0VfHXi9qCFte1dl8TEfJ2c6Kjx51oWdTwl0CpMkgOpyAwyL3Pawu9C/XNF
vdF+/N0rlxqg3t6SnvrVmNETJCgmtuC9GnLel0cXMYMj+90gH7Yaaoj+mECtAf/15Ll4vwOMkS0q
R7gPVfArl1dvuRsR8vLlPmrFW76UGVH+KhgoMw1+LkoenA7fsf2ErobANP0EFn6z5+HczGKzOKmc
ZGEruffMY3FdWLuh7u6un7/WE6l1Nd7BIm9mzQtOJBeSWBTDSQrw8HEOP9I+PSZjBH86YVkdr4ce
Zn4bAATIvw+ttWkc0tmzOlAfjk8qhilXXFuz2XpYUgvC5itTptuytt4NNntO7u7nUF6SIhjY19Tf
BzpdOoryRg5yEBB3UaY3Hy0lC4nnsbiLi3qD6XxXuN2wjoVZbbBQrQH/fo2icde04TlLA2Ole/lg
Y0MGc0PM9FtvFT9Gcoqe57NLMt9c+ox0LPYIRsfJ/Wyh/RP3fejBRrE2RbgYufbT72HNPMilyeuw
OFZN9V27H/74FZFw0/h0txrduSVBAI6RMqRoVzrTl0Fnz22YsABzbfADBEQgYiF2Ivdxkgqi1bSE
c/zuvW7DTdyjoYwhVseJdR96nUFbeD17u9wuX6Avn1TX7sbG3KnUjjY8ybb0dHRm/xwm6W9myFVW
GLEaukcYyzXmB81X9WPjJ69U7FKwLDhYLRAUd10q605WmHTnC2XEFYw566SUvxljhy0VQBXtwqvO
yn1NWqrW4cnWh2rCvlImxF4cCjrS/ZShFxvOSPEOFg0XMKToNg0gy9SYT2kXnbtCI99EW6MxvwGn
czj6Vr8iqnaY2gZKEkJ0zPlthqEBpjjYc4s+sf2Qa4Q3RNdTP6CpNHQuu0V2mlS2HEXWE5ba1rrk
5FYMMr6RF69Qp1faoygsa57ROomYLjm1dMtWlEtQcmpFfADog/O/weth7v0hOgm3eHRqopKyyrHJ
Zghk2bqa3J1ZseHM7PqIUQ0gEOzcOrylLG9BkFFbTWlQARxgtO65tje+SfaGyYsFPtdeFtLWd3g9
WzaS1q0aX8rl2OaH04fqx03e209zgB2hd170TM5TrZ0s+aprez1F0bbofXow2mOp5LoqcMPTen+w
HKLI7l4rTK/U0DTjnnz6CyrlfnTkR6VB/SVsgHE6DNN359giOxLZxT1hzE9Up2Mrl1CxWWvnP3vS
vDH1xz7BhcKwtqPEqjzWR2cIXt2ehXJkH8olejHonbmuGZJWswSE3doXUIIB92dvHRn8qAHPdnpN
zCHYsg3/cAYL73ZT4WEqL80QfktZW43FEY3xUBXGzdApcQ62EYMDwlWE6to2D+0cHHXD/wIWEFe+
55zBFFY4j65drtoSJQ2TfSKmfSXiY8YuuncDOtrqPVh6RxwTcB+IFLsEEpGLmCYb0sYrSk6x86bn
iUeUQtC1TdTZC93DvGBh+gbgeTHuii68G7y0zAxRmvBXRfJpwk/a1KQg23Lda+MOIxYCaQmGUQJh
rdd+bfBErbcsVjeBfJ40FkaHYOvi4eifRLPN0wvt6gBP6m3bG2TvunWetBe/+1ZMp4xOuo6qwXqG
ee9u/R95/en18wkCdaIf3Z5EIamvUER0IICfP5ZBfBDVV8N8Ednrovjyo/ufkRXeZyj6IbeCgdZT
nRrYhaGimuUepGcznbgUz6Lb28jhQRPdRcF52P/Qs/+cUfXjKTxcXO0kWjYD4Mojy17tZfycJeZW
j0S9klcvPbfRW4m1EhjsdeC8BQhwXcgZ5P6hvHBfLNtsHen+FOiTkUD7R23tiDTaVb6FOzJX8dky
OSHgE/MSgy29dQcx1RnvdAiGEAoc59awVfG7nxqQ5cqtuoM5AfDwj1CBt25Or3ZMMrb94rNGcc8j
wTvgD8AjQZ8BuSbdNEvjRiAWe9jJIimMF4fe7nrdYDhSKVEbFg+nwD+YaXv0uIoUc02q4b1x7Auz
GCcAUkZaGN+pqrpjrEO+6Jv3avK3bWRAo3dv+QzYRYp9Udf7rELDnUHHeN5OV+0+EPlDXhiPSZEd
YVjQ97c33JLUHjq2RRy5ZMijLngzmeyT2uAwkYmt8D0V+LMstgephNTQE2vw4ulii3haYMd30EoZ
aXjU7A2wTuiJHtcDP8Lz41cX+g44h+mDVhQGJg3bB4rr4MqSNw+kBEZz1SagnbGMd2NPYYXzw5XZ
QyWdD8sRBMRANXreMw3EX1taEo3agdEmJ3IrNQuiGV8z+6tyqwpOmtUILMtzOHhnMfJygd1650xA
DviqnBlrIgjkBP+r4P4vSYfIpKzg///W2GMrP5ru488S7iKu8ll/cA7Nv6HfwpLGyWovAG+sGX+X
cG0BMwXsCQ5YJ2QPvRSu/mGMpXaGDTX/hKZKLc6fqCn+32zfckLfZRcf4in9TxRc+y9+AhiL8N0s
24cI4tN+8+dlOLOoA+CusteliyuqgbFsqergD922a6N7VtpnIgPbePbubb7rKDghsnkuu+JO7QG7
L9qhWJjj6bnLHKS8Hz8YcXEthP0q8wJ+qr9rknJvDiTohDpLh8x8UnIXqIJHNu70c5RAPDk5lz50
scn9oeIR1yIo3ZESgdG3tmFiPv3T7+cPEfufRWtrWbH/ycyw/MggJG2uPkGI/+bPP/IcsB+bNQ2V
nu99M7t6R8c695XXvnX2cePskUauM5pT1NENquftYKcPnGYNUnBIlA9Ss4Hu4w8cZGzpi1sdJe+x
CTGRTdGcF2cvtw5j7qD6/+NZ9T981+ZfXDPLd81/wvEB8ULH/PN3bWoJRzOU9toF3adaAJNT/hWp
/JzN8S7nMa2tgJAQqo5YWmisYxF8GcxdP2LkLMN8IO1jv/777+n3I/WXRxJTERd2vi/bWkxH/2QL
MSJALy7G0PU8AClOD5Yt30kwKZskbo2Qa2fL9OHuGndeOfCmM99fh0FxHfAsSh70Iu+eQjk+9VX/
6DB7NiDY//23yDfxl9+2g5mHC6LrQvTx//Vxc4zZmqa0MNddL16JG4hLJaL76KTVNSj8t3rxUuST
iWyYFd6Zvcm1jhgRNWnxJ4/WqA1bYTgstdMd0WfPZSg41bFJHtZj7SabNm6KM/DZHoBgg/eCIe1u
ZLCvGr9EeRqTLFx5gfGzdhECJ5eudmFRIVrQ3h5S487Y29wnQVQ/CfN72BR6U+mMykKBYVs6lrqn
nvMpIst8CvuCe5bNXWyIpWYw7bJbR3/8ql/qlWZ6GZsSkJl8s0tcR96ClbC19Rj21aWIvg4ZBaUs
g1cuARAim8Nb2Hpr0bGUbUP7g8XhO0+8eFvUR6ln4NVVe6/CIF1LKqCeSoucp6+Hz2Gkuwe3P0E9
4G4DoZlojtx1veC8qwi91GciJz33rCxkBJm+mA7CZ2db3+AUFO0CtiNdR9/t7y9URf2brcyPXLRv
+A0+vcg4EFwfN0lOEikrz2GgzqxlfxQuJjVAoV/txIeUDz57+bJqgL4onD2ElJdGhWc/hyvTs9ou
0/yV0Bc06O/wJa+Dl3M2cc869n/R5Ad6QDoa8EAJq712jr3jnlI54dPVJCXR4L6JAZTc2DYY8L13
rwY7GFv190zgPg1GvAXWSNUUhYmmLQ6jrCG/5XflUxBQ48L0jR/IW4An6ppH/EuRot3amgOYRUSW
+slxnariXpYjukTihC9lF2Bb8MgY9QE1Ota8n6KS0a/+GjuNPjiyoCHBxvY/0yB0ttgei6ayXxOv
gAcXNMMvsymtDaZqsoylWEV1ZJ8Gkn9/f5Pasdh4QzCv8rx+dL3Q/1ZVX0xnfGzcGgO9vQDhh7Gc
Lhh+qtS2jlGKBSEXVfit6bFn113+hcOdXPCd5F/TQV3CpAiZDNOnnPPnR0X7MvjDdv7iURG92JGm
15mM2LoTVg8ipHysup7smu0Ep5hkXmvDNcyDcTsA0Vv5oxq/AqGGGpma34UJW8+dUnljelObPkP/
a81uQn+PxTXO/ZGclENUMWSw6KOn3Iz7I1Jocwsqp7nlWFTPiv1jkWG5tpF5HrzQSh9KapdWXhmL
g5oiuVC6mu2kvHgfO7H1GtGQtE3iINr9ftcYUs3NTwY7J2h+wrrzjj4w7JtfIbhTbNi/K54WSDuh
2rgmfRLajU5JMVXveR1cyyyL2B0SvNZh599Ns2/O2DkJTxqPGOebX762OCQX07aPlsysx2zhG25K
w7lJ3LWxhsda26wF7PEYT3OwNpURIVe23p1nVw+mqneWfBAQpdD9YZp74WbWJ9U49kqOzM+uK/nw
FKXdb9uAsSL+0aDGhXruXrmH6E0PtqEZdH/JQ6CAg0XyNolYANWjNV7Lib4sV1BKF2c5ruW2vVXz
oBbmKPqltpg+Uf++RiHFnL3fnR1ngbegXgcR6ZKKuvYNwZBt7ovxTfUDDd0oHSdveePOUXdymuap
bgD1wsK9+maeXWs1TJt0dghkiGQbKn7xvnm1R3HQ+bzrGrbDK4roj16PvT4YQW8aWXOnJo3S3qz7
pRWrBCcNTg5DC0ZSICgN3uydsqen0SFbnPX2vJZYNGH55EvRdE+lu0Ukj+oyLFPqGWfceOusFIZ6
Q+WbV0Y77cTohy4KyzQgLQdwDw0UnxQK872MoR45NPdu65h6+zH6MhgeuPRZP5mtZDFl6WybDH1A
bhpom1L0efXCHS5N4lGeZnWnTsroWge2dwTt9EhmI0PQCDMCKKLJTvMYOI9EUZwLqKGXFseLUwdf
ezVlBxhvWbQ4vBrrRSQRH7G851szmd72G/d4Sk78uXlMCLiHeuJTRQjdSZTUq9c5iOVSv3mL1kg/
yRBYrMAd++wVJogQxQ69tut1zKqmBEvihNxJpnNuRZdmstcBE35ryh/TVJ3C0fzOgLtqPIornIBJ
CxLq0II3Y41bZg9d+0ZFNEv6YF11BT19cbZYwsi3mFDz9m5hYREFyVIa05cg4B4Ea25dG33/JFmF
nIs2+2V15vH3MeC/FpSXSWIj+fgs02qTtl2T/uj+PIoQyTM5lv3jqPlXC0qbp/9Tq+Yfn/jHDIOj
hPlECDyzOLbF4ij5xwxDOI/pBic7hyN7waj/33Af442HPYRwH56TAEPKP2wodvg34XIs8wMwjT5R
4/+I/OgFfznS80UwtdsMRmLBT/7LkT6a7CDPc9QuIf2DNbSwLAotL9x3knNvi+MUVyaaeBreej84
KRuSLmkpoz2HvY8Ixb0H+hAmO8seq6tDx8nyTl/7R+H1HZpMEm9EqQy68fJNNbAb7DD3YsYKu3WK
y2qXSJOSMzayb0laIBB4CUh2BIJhaPxTFcNDUhYE2Dbk1D7sXKuqron2q2s78/8r/ZfYDPfU2aVX
mVfTXrpsmQcMD3herS9z33B7osh7387h9y/mUSoWVn6J+9PS6aG14wpWbYi6A3Yn81p9I4C+E9S9
n+lB6zYsTcpdFrsvVSL1PreMl8Z30cgJYA1hZjx3M7XYXo2j8ve7pgUFAbot5Crbm5+Kqi6uU9jd
zVkHj/GQ+bvMcLlxFVeHG+cPSYWh7Y+fs1O4l6aP5Es45eGmW8rX7aAxtrEzRQDEYN+NCefcAZPu
mwM9xpDFvpTBotmm9QVb57XOgP5OVdjBxJ3lbhzq6FZP9EMWfbdzOxgXEpYCsRbC7UTyHvtwjE9z
nWLEMBcAJFrPhguvezIbyBbFNLw2mHIfBA/sg0IUntAaoe13Z2ysIyfvD9/vmqPTB+9AuOytSyad
cTObyFAq9zQoyO4pvZL4ZFxAHMEZXQgDHba9bTd79q6p3eMEXerXlFZ8i6r/nqoRq1/CvYFWRr3v
PU+vjD7Rb0zfNxrY8T5GA6mAgNttogAuhZ3qsAbBxzL64GDSDQuV2SHj4MDHMThk0fjeX+RsR8/K
KXkEleGxPYICZ/eyAwkI8pkFnOEsH7q0g3AO4Dfm//SrEsqLtKJdkKTXSf4aMyd+qhr1KXOQHg2j
yjGdePY4SXsModGEZGDpufrIo64+LSmSbWwN+W1wIFwWE/VLrAqgARgcmSOncMDdpe5DJ2C9VFZ3
G01T71vL9B6iAnZ8Y3IT0syBtacu8E3PiTLmh9prMGpp8cefZjTE2/LhNkIlhvEx3GAC63YM3H5p
Z68KDe0VHTYcovDSJfRp2RkZkZAS20NJexeb8wDqXNruWCjDh8OTsPLdK3gP4eGfn3rOIpWZ0+WM
D5sz5ab5BcK18wGM+tEzBVz93rf7T1AU5UlHv6wUj5rpq+YTMzMGNWJN+DnWDFK0knL858Gwp6I9
c2VI1+GInhimgTiAMq2XgDvHew1NHgT0hsveqgzqH2Hesa6zj0m+5sV24afc5Il47Xhu1Uu+VB2z
Inxm1jylpfPUgk+0VdwhfmB8CRMGvHl+qa3+W0v1oTsCMiuc86ynC9bQzZRRxBCGh0nnr0MjiLh6
YBAV2Ux+1WzMoCXKVz/C4pARjUQarYu7nYZbL0pucJ2PrXJv6TB9UfIrFFvaw+r2w61IlmKZ2AOk
5letnXFdN9XWdfMr14w2GH8RHvw2eeqtKVmjdvZHITG21T6nJ8Rq3PsBUGZz/vlztp33oOg+giG+
dc1CKFL5Y9KyAMqddzmk2yDEks3rKDAyaEgRanpzS0tINUJ9wV77PIridaB3qFUe3UsA4mbjS+mA
zSqpYiBusIoRQi36411xrMeBXg7hbtN4uPRe9StowpuOFfiP4jPJ9BepxW30p1fVG0jZtBJvE2Nt
KZgkBChZOYKcEPqMvE5g2+NXCyRuqdfNhvqTjMSdJ8gtdvMH4gm0OCwNrjW/ML7XasQk1DVnHSY7
18FekxcS+4oCVqkel89qAojrFpbb8lIaz4M8DSQ6+Zn5fK47AlZ32X/D4XeVy91BNmpXYjayyuQJ
F84BsDtmpQGRCRPi1lfG2kSdO+JMAU1IxUamU3XwCGasbBJJD9EMvjTLgLFYzaRYsRFk9uP0pSQu
ii0gCk7iueM0fnGaGQRIoY+ZKgGa+cGhiAqEb9/q9hQuZOcpWgiZff44BFDio5KhOta5d7ZUhxs8
9VMq6XnlSeLMWzfCWtDSfnpzuoAYkMr3IRPX1k6CWwk5/0rwpLnGLP3WpQZg+/vvSL7zgqfZ6hDU
wROGdbWuNGQKcuKMrx4L2dR11ko77J1Lq6I6gROuyFtykHlQvnm580G88bWx+/JlLLjOpAUrPgdP
3fn3m74aOiCugM5nN27uv9/0rdq1+t3Iw/AcZym9uNoK5anPxKuRvk9D736bGI/WCtL7wfel2FSx
TFZt1JDw6qpoZ3No2M3a5V3bvAgb5lV8mwbHfHbS4gSChWLh2CHAPFXL/b+YCCfnCaO6k9yTPAXz
5qQDNMVsndFoTadBsCVy1n0ZmchCPA+oMtFpyKtTj5LxmseGz4vW/umqqr71QPAxkhawPXO0iNFI
8n3NcEprK9rWucyK+YwyyLMF3B8UyelggRQhno/3k67F9oCDsj0s1QxN3KENWTyh8HX2m670x0OR
euLRAzPkK7N+6YrEONoc2I/RrCX2MWjDIbGP2m7GYxvCTwVwOGNCYVhifAIZ4s/mQ+gSzy5HzEZW
M1xzuuw2PmoGS4y43WTQDQuHvERGvZVoKDuIp12RzbfUm0/mADnWo9aBqVlwwWoHJmFKfOfqJEOO
S2nKIyJ3Q2w8juqL1WMTnYuPJqnvlOfiBcbCY5QEb7pb1H9Ku3+kdOxag0yxw/hWN85FALfrOnm0
BljTPcxSEtEQsRAbadupXS5Es7wmKjnNA9JDCBKcr+fUeAWLiSoGnrOYZiqFVNRus8g89IqSnpD9
b9tcw7S8d8SpgcW5N3MK9UONZBIt2YQ6H7/NEeXEFAAcRMyjTpVzePe4qM9NmNxt8kQlQdfnthIY
YSgNWnrgnwy6JHYmva4sPOfy2OFeM0tZUNba32YFv8CVbcvoDcENoydpEBE8Grg2sXdVbzO9iZc6
wAmaPE55Gb6pCgeLm4Xvo58WW7+hFpbjT82O6SBCV3H+434ykYXiAufA0tQ4rM2WusPSBb06dfnG
L4R/j26RSC2yUtxJ+u4jtiRHvTrytm02k3VcHHojY+o6NI64Ktt7Q+IetkXggxh0qpUxpsPdTYKB
JVcH/8vzLNpKImLTLVQ3pyAIHdDKfppM5EZyz+VrOlbTRfqAmeawanGIOcVxlAMmA9MqvjQJSLJI
FerZsa9pxaXtv8Pi/27bRbxgSUv+m2GxmdPqx0f1rzPm70/7+6joiL/5dkAXgGWiji9Ftf8YFYO/
kUF2WWOgxLvsX8gK/L9RUbDPYjVBliAgtvCnSZGvxXzJ+Mlbcrn/QWCBUfVf1gGuJ1zXsxlMCU+Y
nMX+vLLwakUDqxt2mwkzK/0W0R3PzYGqmUvSHgoGEYOzHHzbo6EpleNePcTuu6TuSc4cmbNPgSc8
z7I9hZTfwiI9Tlb9uRyk7bjcGTp5cFsbLn3/4E/BteuAVesSObu6sjzZW330E9DFLkvKN3bup8nQ
vzQ7qHbOjsvfxab5Cmpr3Y+nBicboeOVqcv32PY5Cajxe2FvYsvEoKXOQdq9VuKXbWExQD9O9qYw
NtXou/ijGhP3g1XjGGXx3D/KUFyCESNNcBSl3W3xdxGKw1pQThYxoX5n5Be3gEYBcWTeX/vBBmwv
Um8D7IPrV0AKyi8yELyWJrKtqicUwPIhwuKrcOOTH8jJtKkeWlxpb6Ds3JHXCDrpcD/OHbc7c3Q5
osTjznZAv/lzKU6i4IDoZt4poJMJX1lI94ytT8JxfVYTPia/SAdbB2jOu4wGga5XqauwFE4WP3V3
9IaeDEPGp7LKvmJVq5/COikPmnQkfS1m9SR0S1GhwXee0RFwMJcP+f0PDk0nQVG67PPEV3eUXD/c
CaDVWGU3t5l7GJD62ag4B1ph0d8iFjs7K7Ul18auPbvLG9GZu8LBNENSASc5q4LVhP0dYcH2L03s
4G3dCisenkCVqVsi/H1JM9HNTC/I1GovInpMVM86QyzK+9//6IvJv4zIBwTt3kpFpjJ25uaSGeMJ
P6l5tMMZW0J7MWK5eDpwNQJLY1yJvIrHoPhQQ0OMoaley9H97JenINYOch9pmT46sa+3vdcYDyAJ
HU8fChF/T1p6s1R3JCA54GQAE00IGDCIIVmTIS5nnshv6CBTmUfXLh3nTWNmYFILalBdnOgdyjR0
VhvmzAwKpyIKilQb7E2vPtQ8Rw6d8Vnn8E98Y9x/NnUVHHsf3V6ENq8ea6IrygpWnk07aW+PTznh
CPL03Tcb9XgtrDx+NkKq20jEnaxpuMZG9+LpBWDbu1d3nP27JtQ8xiQiyISSZTby/Pr3N3XwkAQ6
3ZMF3DSZiki99c8NqTwC8sYpwfAU0zx39NMJlrHH2NEZYHJD4w1vHDDCjJVEUq6HNHL2POvpffdE
TBDWzJ9zDecGlzPcanN5UwRL7Z198Jb+2d9v2BkiuydRv0/gUJ8mdzpRS4vNSjvTwc5coNC+qjlN
0/GzfOmsGDVxQg3RrL7SJE0ao+teYdHgQ4TPwyq9NPHoGtcscOSBgAvrEpezUpP7d2qFL0R/zlOb
ZVQzOzZupkBuuy69u5NJTNckdlyE9mLBwcM0TMgeC2LVl+6+jkGbtoEan+eSE4iZAY/HmymDKcc0
OrNWkt7FSBcuoll+T53/w955LDeyrNv5XTSvHeWyzEADwXuAIEg2Oalotimb5f0L6MH0YvqSe+vq
nB1xpXvmZ4IgQNNooFCVuf61vkWNPMnxpHMTiKfJza1CbctoJmbFiNGw4j9d6Lm30VVyaK4tBoDg
DxJmfi6+mBvrw27NB5K4lxWcg5zTEVqd3BQyhvoq0unW8uDGKCh6aqHurV1Oz8eUiKaN9Vdo0t85
rXVEL7BPAakknRmSSzC8pEMFzmiBLDQS5u+cnYgwE+djvfVtmRxsXBUnIzQXfSz3EKY1kY7nygu+
i0Zb63oIArVGtwp7+ySztD+wxjkavZFvApAKO9uiZ5Q5z00n9UwhNalwt9PhGWZ48ho7/m7HJnvu
r8cGNmCw9NV3LTPdd9R3TFxowNfGXQ2z/OvrdHQcSpkTkDwtJWKzxiLNqudyp/UYE1sC6Bsn6Emx
sfg5ACUHTMYk60P4F0T57LPUTfIPRdIjHhQLYQ3eDRso5I4yHjaaMlW7dCntm4AWuZm47DO6HTeu
ftMy2gFo0ihXXA+Ta5M47OOQHTaFIGfnkxA6Dk5BsQL0CCdjUBBHA9B1W9sXTpfBH8sxufYiuojW
n1gVW89Z4vVPfvk2qNJl2IqMrOpcPmWAtdQdZ8qHp1ga1nWAZPP1UEBd4MCT2X+REGeTXoxB138X
hvdZ9hPhVHzV7uxv3bmD5ekNCdbxjncgjF810v4Xf8LvFEEw2njqHDxQEkixS9rQqTs014wuZa5o
yY4pSrzLcqN7L8cA5JeI3+LO8Q8J/uLByT5nUMxzMPcry+4yhtZpuEkGfykNJLo0y0+j4coThQ9/
fRXpzM6/HmvH6vtIMfgOGPoSsVHCrzlQMDfd6CK02WuU36MiXaUx/t3ArfWtjzh5mSg4JJA0kq22
mLUZwv/MssL+fYFGav6uc38559qvMPXzfaZii+YQdgvNYHc8WwPlDWpsFGXmRwnqa+unzbHTs/bO
38cSaaXuzp6m5D0PpvMwxs5xiuGOc3Gb17Kxh6MYx4cA5QNoIgx2I16BLCwPDTMZ9t6xOGg+pQt9
CF/fJUOVIb4u+9/95Jk3y+m/JVg0YGXx7xr8m9Tucnegc5hSvkE/69TxEtUaNlXsu7vMHC0Ku/xn
9ibarffobncMTK6D9B+zSLznAT+ex8nEwjRKwBKS6mSnp7jTxEqnJXVjdJW2EdK2TyRAo72mE9WR
pUnhkr0yWQ486+oG1z0uYHpJdzkRFIvPl+pQNnBpY0meM3Uo29Ohi6Feu1YEipORE4WIvDrG7F7r
gGPu6xX1OpO2Rb0TdFom+1mn1IVFHygDG4O+j7Oh9aW8ErXZ56MfrLpxbA4zPI2nCV67KI1+TXMf
Ey5tmlakzXeEybE9wgz5DnYB6IUzvPl+PW2rJqe+LnCqXcr8g24BPV0ZafatGgCPhen84jrlx1xK
fWXIq41iyxl8upjKpljOjXYcnSSHVIZxPsqifsM+5yLmaDkl9NAzwe5xDwg+6sN6ai0w/H1PC0rD
VTzq2b/H2RJRbmKAMAoIz+Kt8vsPs9b0tdMm9uKpzDxaZQILfktB5Ceshu6uDTiE3RKGftDG5TYe
42+RRGgk00kUd+CPFT5NIjUwWjcO9hiFsg1TRib89HPb2i003FNSpBmVzXhXeqJQTmUBmCvlptVp
9P73Lu2/uEvD5MSm6j/fpa1+5TEH/N82aX/+1l/zPOU8NElu49uiVBVO3f/ZpJneH8TChe8bUJVd
nX3cf2zSvjyJNgxNy2Pa59kWv9QUXRv99/9mOX8gZXqEzW1bZxDo/Eu7NEBvf9ul2UCYmA3C/+Kv
mSC5/nmXNsRB1SNc9kvPMkgZJrF86gVdMsRlX9JmDrelgXA3j+ktUk2W4TwecnLcRDNrptYRrfSG
dDK4KQlbBj1JgXzGLNYz/wyicF4LFImdDz1picjVnaRlNetuJMmCnUAu07j8hb8AYzmVIXS4NSQa
M8e8xWTDN4ytB7YQJmUbRBYuMWjQSx047SbNcT/rASHkaLCdI+vv5g3dfztHRvMsCPrirpHK75LO
q85MxFMaZTjAm+hbqOv9oYxr/2GMyRkOpvhIsqFdueiYxwQQ47Pz3WaOeiBelDCl8b2ngUaPNta9
lVN00U5ok3evk0fgeoSVo4htFmb2ezOG5d0UZPaoOZ6PkxpvFZC3M64RG/LGd/A6BCy07i2Z8/ya
wtOeiqx4L2szWmT2YFxpJuY/S04oGEdTLHQd/g2gxWkZJuU77rnw6Dae4khSIpxG80pPO/8K9lGe
BuHsCIvbF4ooL4ajcxkaiJ+blgnMjrCaYQ+4poMgX1doek8ehD9QRL4aajRbKDLTNRnZxlqNdvq6
mTPCKGkQPsDVpavIiKMn04uYthUDHa5xB8mf+pinxDWpTSub4lzOeb2Kkm7gStGbx3Asd3PsWGda
NFnhSUCMbhH091B5ymg83hhBxBmVt2I3ejRTGLP2vTbm/LOm4qSj/mtyNPOjsdwKBN1UscaO3lI3
07Z2AU6bURVt3QHAZbY+pBycIw1Afv1rKqvmlZRLhjUt4NSt7pZ+Z+wIaHeryi7KpyyLX62JrUFj
h+Kz74e99O0uWjjgGRuHc2hmuleAXz4DCZcuk4RYhcfcqohxpbTlLEDRKDAXl/stg2L7YDLS4wTt
Tu989nGMzBmHNbi1TU+NWxP17nNrx+6zW+BoKUdSOdoonCv00ohWFEc/RuQ1n8VQl0xWyD/JnGcJ
goAwpmtRspekz1hatCfWGKzAGEzSugOr3SZ1G1YY1Txjq5lGcQpdaPRFEbCGMyMah3kyWzcCee+4
JRog7sozAua3vh10ICT2azRIndButG6q0HyKrKi6G7271IC1vbUG8QEnVevDxDGu1qx/KzKWjGlL
FpiLdPXg095tYt5aMsZm/dAzQvZYYXAoZtktBqO4qJPQ2NRJDxw9dHqMzm12yPThwx7zejfVtQ1P
dLgAcmXEO+cXN9C8UyuNZIvismxKoAzFKL01bJjPMXU/4tbPD02SZ5j2p42vpeZeD6V5LGelldeQ
Ihx4F4s8KeDO+NN8TdWNn9BNSQCzW4VVjcDCMUpRBrjzsa8ICeYRrsF8nVOR/Vsrkp+gupI3ozFp
L+i78Zq6RrczqIcMK7ba7hz8TByHFP40sAHrmUhKbMer2vOvttUxRKdvtra8eZ1iv17aUVluhWli
ToLG6OreuZEztelIMUvdepZEVcmBWOnON7IQhQIvxegTOgwC4VH6kZOuwd197GOd86jNuN0rdAbY
3vyWR217kjNcsq+vUvVV7ebkeZLs0it6+RDpw7oCdYa7VEJdaoZnf7pmeajhNWWlJPMWE2xvLAL4
C2cXcORSeBj4erMH88sB+UCvpwdb1cq1eVqBcxIEmQchz5VunLIpYRrT+NohSGfoaOZECVuqkUwx
1nFfTJSobxI1jIo/WwtngDuKZGlw7H9U/nshh/Qs9f57E3bVcaar4aiVUbW3pbaxNDs/tWH8LtPa
uRuW2NomnfepzOelm7xhhXSeE/Lyonr1s9l7m1rtPR+ApIM4f7c0NqUcx7Ti+cK8o2xOa8R9XkfD
GDfo2MmhrLNdKeRwrgLXYqo2JqsWdXSLb63cW3CVVlZBqg5vgXktoLIv0mbQHkjyqyaGkaclSm1S
2/iYtuoTgIitWYjmKsj1xx3pmrAP7P0wAxKYU8JmU6iXW30sjJeiaB4lae5FKWxjl+jtsLdy9qvS
g7s0a2Hz0xpWsFxobCyix8wA56zPiC2Dlo1vXqJn2zZ26dYLs47aQD0GaEWmh/xk/KgdzukGW2ZE
BorcI2e+aSDZbnYUiO1k6lCcW8u4ecETs0Z5+rrxwo/KHvduXVwbo6rvmiyfvZoVfS5dLAoNjTu4
eU3ObD+bUjuhgQBg0qxy47VsugrbHNcy1pxnBctZg/dm7C7pOw2o5ssZfx1MLY/2tlkYp0CLM54F
VAgRpgB9C3oRPCu/DWJIT5YVPdvo10/SgnjGWNJdD3ann4jw66e6tfVTlUX5xsiGT+zY/RBQTerA
w+rJx3kQptgNeA2F3D18q4wZfCOzZFPQL/FEV3210mmAftRtwSswxi0nn9miUsLczsHkPek2kUUt
xGgB8jQ622n3PEc9hdftTGZ4IHvRF5/NDCQsdQL9KcmACOdhuJbanG4jTQ7YXPx5HQw6slpRhtRI
cfP1VT/IP2Gi/3bT/f/ddGp+8f9aei+6+mdX/23l/ecv/cfKm7ANqzXbhMj6tVL+y0kHQN+ymY4w
HgHZxAzlH9JA7h+c7zygTqy8/X/C5LPydn36jlnCA7P8V4FOwlGRDXZqYZHvfwLFNVl5M2Pxbcvw
WHgzJ/nnlbdHkzBGJY84IaA64nFx9lQDo6jwyrlVeeVcRrQ3zzxUTC7PfpE9RzI0ds5ga5uA08IQ
376iDLMBO44tOM1HMeaTNqJxZ9ZY51hCPgUi9e+AGJtd2OglTce2dy+a9HsZRQHSSStPhaO9piZ+
m5EF3nNf09aXls1HUvuwETyIPGESvgRxAtAjh6P3ddcRFExW7G6WHcr5eohnfyODiEuIW3mXMNGt
dQICflnPTn7py2vmsw6eKKTddrR+kA+c4m1VaOkWaPS8q4PRe8C3fCDft5+Vh3G4kWUJ6WBKju6i
x+NPHZPf+ovcq+tbO7wNo9bi3PGMm5ztZz+I2Rsznjz66CiXOB0+JhiqL9AgmvNU5ESi5yR8DVmN
E9xVTjHZpRvIUNkqaw1+pKubM0IqiNIALigWjFNgU7tCHNB60rnUPuVas22Zw7z5s+tuGRfjrvWc
9zFxMRlzzbhIv3OYw3Lt7nzdvJQlekTSJuT10bjIO+rlwfbj8mCMNcoQyQ0Y9HTLAsEIVMOX7pwL
PXBQpvnKnIGZ6ANcxq+7OfCKlRNa3rpq3NfELukiCsQrjh8yKhrXNdQy8ZrCdWINNMhTl6LGlFnD
NdrpgfO5ofwMwn4vJeANpgLpoYgmOmP1baFMw42yDwPrKSfQBxNNBiLN7vPvDFF6kdQB1bZD8i4j
511rsycn2PZBcc8m+1elgBF1C7LDzXdRET9cb7qyd6FhdT80GSVLLAfoj1zGvn4w/HxltruhN58k
ndwLXuejZlT8oZFgqOoYrBXuUkdunoptbsfxWsSvxsAVX7qawozBVy+pIaxi/fdotdv2O8txxbLa
gAb/kdfbbgzvQVCxiJ/JsvRlsEx5knTT8K50Kyco0NNoLAAUVnEU0QVeinjhRe33wkX5CqtFBDyT
oDuzB2q7i/GJFOHVVMFftTHKumgfCY12LV97D0gwed10djq4QlXw3gbeZsR6AFYhQjklqTDH8FDI
BcQmHKWA9cAwYD9zjWMxiM8sYjG374r+s42DzRSJN0sbgFGAE8yiRz5YT66fnippcHEEVE8fFk3E
Z7gnJF6ccrxkTrbFsH9rDA0cA6ZSlnXOMZ3lRc/rS1S67wndLoNnHyrbuDUzppg2+hw6/6fDDkGo
Srf+1R+sX7llUIMURjsziA8llvROedNd5VK3lF+9Uc51uuCUj91TjnZdeds1TO7Dl9td+d5jDPCR
csLnyhOfNh+eiYQllVueAnb75GCgT9U9OmN75awflMeelwZX4CNT3ntdufAz5ccv0JQVRwaT/oBd
v+h7Zy8SjdJvXstDg6n/S1QMa2X0F1j+Y+X9R8pN1qbKA4TmdE+guB3a5n1wo4naVs5NuUoRJCpP
EEbs0VTCYO7Lc4iFCPaX/1v4cGOTDvRdaYZPjTuPl66rqueAQP0o2hiCrQnuofI/ndA5Zm7+mbTi
lgZ5yfIyXFV1d8m1+GfmQQ9zSfAsAvbuC8hiHWH56DNN3HVu4R8bzF+uSGoi+fFeNzxrDXKQmQLz
KV3rWamjlzud7S+HVGcZa11ZcW69aQhwwgTjGjbUN9ZXq3R2UW2BqCwpZJiXTmL7q26OrkWvvbty
/ln5JSvyUJzMuab5LTLtA+VpeMbB2U3ptlKrThpZfoQOr7WtG+/qTtJxnpil/zS7HbgtmJiBlw5L
LZNnI9cfWapfyzI5u+SEcB2REmGt9jagnY92813D9LlwqEou/GxlRuYB7wwsvPBzruofBN9gjNU/
G8ZTsP7mM7TSJc7IkUq9lpw6HOAlqPRz3N7bmPg7uHioRpNDrylRRzgKL1olHtMEZQAYxSUFnOD6
8y5Ks0MaOhMzIaIqEZmV7iu9guCzscmzANM1N8k8i0OkbmxlMp6dUOaLQZmW//yS08neaON6VTZx
cbYq0AgJ58knLS0j6F5ltQ3SgH14ZYVPo2ekq8YOnvtZEF8PYu30ddNP+oqQ6nQ1bbPZGiFsKy/o
r1WR1E8TU8i1rsQXihfEpleCTIUyoyuJRrBhE1NnM/kVO1fJOPhn/WuipB0fjcdTYo+vZJ8I/Weo
5mnpNfDKutgzxKLJ4y1PEJeyn8GgUiLSqOSkBF2JLXUOuqx5kyD70OjTe9RrE7bJJDo47BMqP5+P
hpKqaiVaxahX9EshK38pWlXysJXEJZTY1SjZq0f/CpQQxtia9zDQMfW/97j9n60Eh5PlVwBOQs0m
dRid2y7wHuyGabgItbdU4hkzSQs95Wh5KzzFNCi0+EcB9zbPTgdsQRf1WyZ759h4cAi8rneWmGzb
DfMF2unGIrqkFtpkpqTASImCmE5uUKPa7UR2a8kaC3xLWslfdoImaQq933VC1WpEeXfylOxoKwHS
UFJkhCY5KnHSUTKlqQTLKDKzZdpCUbD1eDrOoyWXcG7Hg884GP9EegMU/OLpHr63yfQ3rTemG9HY
53aK5LGxeoC5ptasXZ+pm1mNI41rFlsfa36jazvcaB6frNKZsNwC0w48AAfMgdPV6Mj2wsXv899C
/X9NqAfP7/w/7VT/I0+/139jB/z1S3/tFix0dZb8Pnl/0/knM5X+B9o338HGhJXJU6D5/2umQkMg
rOMadDXgpv0HnR51n/orly2yZf9Jhv0X3FQGM4G/bxdYcZi0dHnwsgUQ2r8J9SPz+hFlNGAb7ZDM
ddweKM9MzXqM5pbVNSvw3oWJIViPAWF9Hxz4bHSQHCc/prLYM3HMtvqHybr0ODsThk4ijaQkQqLs
/EDlF+FK+NBjKVbfgTHi0unrlyjO16i62rJ1BRcvO35PyfmvrCFf5oDDVh0jVShNVrjJKHPGWQJB
zR8yCqO7pDqkGt0z5RSs9LCGit4CMQj9/KN3mx9kEpYdliSrMamkjvbelJfkNeqVjrdgVU8pYcS5
x5HInH/Z+N2SJgk8KH2C28OytxaeyaUXsg7XmvhWaFZ8q9RNXrQS3mf84rp5spuzyFt1ZZS+CwMi
KZZQ52oHgflUtuK1y8L0YeVApnwPopkzSjwXU7IRWehtrCbvn9wY8a+NmHA6ktW16Ou9yDryL1H0
q63b9O623rISXFwjUD0A7yrnNAORNysSDo0p000zN0xMbfnqR6PDBJSu735u4k1oxcm2Ds+cl3SE
bSPaEPCRJWkjzKLfOdz0JcsMayeTI68hgZ3UpC0DG5YEd8KGLNoEtfbIhMTea1psodaJZotdbrrJ
CtvQNYjCmkzvJfFFeBbEtRYy6QgXtsaWPvBpk5eczUY0ruUg67M7FxZ/J2PpICS0mVwgfDvQUdzk
h9+TUMHfQe5dim+63cYHu22jVZhr3Q1Rm52XCYiuDnAo5TOufj2q4e+V494Y+zcdeOpyIG3BFc/L
j50fmSsZNGdt4sggRuYAtkLGjdpHnOfsjOjwwvyijBxGv9KgHTqWtmx00UHJVInnukUhDrqDQXHc
3R9hAdj5+JpWhbnx+DReZPyMJw4Ri/fjnpsDgVijUkVQ4boYvScjb6oLxVcfzBKI7McDlSOztkCX
ohfANlxEV809jmYerihzA9Hfw31KI2dlp8Mtb4gJ5IYzrPSpuJW01DL7Sn1gXfqPaXAkGKsguqHw
EfoHs1XURnAqsqh4LToP5q8WP0TuqKzIscMuho7l+Nf0l8FlYNHz0TGIHGQO3DOPyqalOXcUMfaG
y7vkhOT8LaBoOEte7NFa9xhCv0HSuoRfMNfEtq7NkFYH3aicvYkbnoiI/DSsflw1eSU2YWDBlRpZ
qwfCLk9Fn3tHzTe/T01Bj5G60RKzXqZlPS+jorH3QQ8lXu/rjesfAm9UXbCzD7uqDm9haoa3hj3v
yh18sXLph7yVefstjkf7SgILyF2gv86h7I9Bk8Dt6EEnz7a7FaLfO3wIrbhI31MX8bW1g3Jbdhyc
2tiFOzOmH2m0vF6VvA+QCVlGTw3tK+IODRMgdNvZu2EGQJoNJuMH5dTHAXYWBeXYfUYtBY0E7w7c
OVp+enkoWtddWWHR4a+u13Gl0Pg2BDawByB8R6enSmKwttU8hFu++0DZDc8UobKERys5kIPSD63E
VUTPhrc2ZdCfuxryT0HafE1XFytplYYIGIIdqbPEtNhNAE4ql9lmRztsMz5qpmvA+rt93s4YJ7rm
2YKzu3Jp1VsnxKGJXMlDLTXrwJ4D2cAMOYnbV9dklWFWLLyK6Jc9G9nGyntSZIUJl9lJFwTRO/wZ
+XiApDYshtG0NzEtpWBoqXPShNbv4ryOzzWY7WQEljXUOWJ7k9l319G+C1nW361IsspupvSKNaq9
+IVjLDoXm89k27sW2gGAXW4mt3d2kNWLxdfdP7/Bsz6CRzw2ODoOc1dYh6hmF6WHTLfsgLSaN4tr
HnfZPjaH313tUNVRPJKWVWRvVjUotfIEKYRKPxZJJ7ObfiUZz9nlULt2yXoc6fshP9EwF4nbndeG
cm9NjEliGfYvRkVB3T0PDJeMdi3vyCz5PeZ0tRRNX9LmoB6DELL1SWpiIqxp3CNj+mqMQUykAP8k
KLliY9pUm9dQLAI6mWVNy1fEACsqu2XYYU6Wg3NM+Axpov+wEg6tzP0WML0+timonF6jHN2IO3OL
7zFb5eQeAi2C1oBz1CxDJJbB3BqamT4K5ohs0lM8Z0TXvFOlcpJ5pxIaYXGWQzszfuWcCPxyF7su
Z3i7cXcpU7Z1qPGNXsNQbCgyXjPY3k7aSbuDkBLtw8ayr8Kntqw3SmM9JkB8GWSgdwTj+8Dk+CrZ
1K66roOnExU/jAQ9PphixJmSqgs29BvhNdQwkBxE1nbC9QwPFwYo11cgCcevm0SLkyMkiWjTGDaH
3Cyiu02vyi2PQGKXvUrliXop/cZ67Wa6SODT74hHUZxZzc3B14GRf91U6u7XY5x1vZ1ocB+bZBpY
HHv2eYIcA27B6LCWzWcr87Ew5TQzgSnkAPu6SXq6u2sXDKVLmZpuevJDm2Z/LYYoRQGzzyCpp3WR
W87ZqingjfA4AVz1b2EwyzNTXGcO85NmFi+G1bY7rdaac9RwUygF8Ovm6zHU236JT0esvr5L1pT8
xijQa2xxmlP3bDIc3rkFti7blHgfkuFcMJdZBJMvt30GI6Ei4vLsZM0jHerojfXYoywZqREP+wi8
vOQz/92HN3fVmi7BfZy270MzUfeXWr+iEdWObd87wl6wDDp23o3h8enpqoPXezq5xbxeG65DjgNh
c+NHgY8m0ZNPdrrmTrTke6qCW/j1NKgdSDGpinWVXwEvFfUKEGojFf6SKgZW2pRr6U1wn1VEDIoT
b4Ca3mUDATKtV1EyFSr7eswkZzZqhHdjMabbMAtOuj/onDfUCFAF1HwVVau6KNkEXAoWtmidY/eF
wfDYjccq5jaSd7NV8I0YAuhqBKFl3OMw62VxJee3L1wvP2EOz08etjTSJhnOFMJe8YN0IVSDP+N2
Kng3CYoHkSCucTtQVZdW1a7KCBWpyJ7+Fd5TKT6VaYVwuclTb9jwFMve+F0WrEj6qODzRHBOuCfd
KV6byjuweaZCprYvUbfCiNktMJSJ42DqVFz7JKajrZki7PVp/dJq5E9t/UcBiEtxPBBaugeA6p1l
5Cix1a/Iz39lgf9BTOBAHn41A4C2IGqCzqVwMMq+pdS1QOZbF0L/6Cokz5meqm42djIAVqHpD5aX
GMZQ0OyGDlxIQiDFzXHVJuth4JL09WSD0H21K2eVS/FuyZYBafI7HrvXClGEKf1VB265sByXM9v0
gw4zQ6e7XRuSN59yqgKtAAgL1fOS1toZRFdxS6rUPpShhQo1skLHlzc7+g/bnn8GUvsINJ8D110F
lvZObvMWxfanpHxzbMwdqstasxVupT4L82rQLmiHpHCzeR9V5ZkgZ4UM53KW8Vq7XVB99NrP9sNr
+q3w5V29kL2R0U0vSn9VFwUZMg8X8xArgCifb48ceiPuWDHoLOjybzSuHpg26PopI/dIppllHXqC
bxJ9NXW5mkMGfez/F2QL760GpNgjwZg6eBWBfg7o0ivbHreioBep7SMc7ix9KlHd27FZqtcSn9Im
83wkqQGLZFxP635sKf4dtZc6CCl3qiefrpmL7lcj9I0DYnCwziOkYNQAQ5rbRq6JtCEnWClORYja
nUXao7aqn7V1H/gvEFhuF+3IZIfuIMA2ENF8rKmZa7FhENES3aJc6NJeN41xnkW3nyz5lETWWWTz
umlNBBT5YhPo6KQHJUEyLQdpNcXNWx1QhhSIH00tHqbmWquKZhAx5io0razSKkjtqUi1N2JlaDh7
4WBkAKSNVXqBg5cufsuvRLbKZstqrfNbPw2V2u5Jb6sUt8MJFWhKt7XD6GEFufmYlhTR2fBlVARc
qjC4kypHk2ET/SkvjjgHXNCZ37fFXidJ7qtIeabC5awLm10tYauPOgUbpaX7p3FeV7qH+jdUycvQ
rn2SFrheCK7jCgArQ5Ydi2h4yR2C7kxJ5uvXV6EKv8NIwvxNHD5kd+PUBOTVjyfF4FwHFZ6XpOgb
nTi9UMF6X0XsWxW2j1TsPlUB/M4uR5akvBiOiucnKqgfkNj3SO57JPiHudpXURnvCLMY+0LF/CV5
f5Z34d0Rv7DVnP2mDzaOQgNQAPGL2F5/Z1C2INAPahuOgFVaa1CxzdlViAG8cHRXK+xAoXw+iUIR
BPwkWB1mHwpTACg7Bjvu8pZZbJf6sD0bhC/2OvtUiFAlqANc2bgKxKWu9f7VrDjicm8ctsqxt3ZG
jOiRznQNnjfNcrb4rdnWnq57azMVsl9X7pSchpmjZDAOflQ4L4zoc1TFHtpan+p7nBTYIyYv+xHH
FVZh23uv4kR5+eKaHHMWXJlNxmi3tfwRY/uWJAdXsdV1x3maQSmPbN47w/BumW4sbVDPd5HhMRmG
UT+UEdcuHFAxlanTtx5p48HZtgxL51oJi/gOn5Sl10rzaWySF1Ii4wt8rh19C+a3jo6WdAzksz5x
TudT1Q3JUWR024Yxr34Cn3hFYXi80xxrfPSSDXAvENK/7oKnnk9O5B8K9aFDcCa2+W4QjDlUfTlx
9oL1qlVGfppc/VuZdYRk8wwonCkhW4W0VCesUi7kTPKgnwCFjyxhXe0EKwSsVJe+dJY+XMTg/cJv
F98TO28ww7CjkVR46BYLaGyKm5CM59YZR/bdsxssG62Va9w44dLknz+4PN4PWNiyOShWem90Fyvd
BI10T5Gv0YVMrhPReEtTjnt0ksQ9JsVH4TvDc0gV6naMXyBEJ3cz3SYGObHOkNUyZOOBZwbNo5jp
PWgQMdyaNJDXzcwqpzlchCEkEX1CVw4jIRdxHR9NNcMM/DZiXUpRcD3K10SvM1aZzhlblDx0FTh7
LWroagnzjaB05mIn7MFnXH17S/N3QcBOm7PGr8G2aO5wSN5Qxk4BN71yUf7ILRZdhsSk3uXZpbGd
7hGXEFZ8sLkFoJNN14zFE0eytxUh5dkkD8NLaHQ/siwx1yC9fP56TTM2dRi3qXR1UA5MiS2rTi+0
KERrGqDDU2RPOhOQKtx2kRfcOguKTewY7aIurH2S6813EwOMgcISgnGcFmUnKToqvJca1+u18Mon
wsd3x8qyS1QPzrPIHK7ZPsp83e7iBLguJR/uFkfSwvYwz4CsDDHo0CjgJvQgFqQ8eCsyTH4Rb+vK
j6eSSDDRmZramjWeey7wTppsJtvCed8kEKN1qmsTo/kJBt34qctilbjRT0qDvWdR04pW9O1ejd4l
82ABpADc/mTvW5rR4zo7JZZYJwC495S8Hj048lyupcM7imbVs8F1Kn1bJx2LnKTdc05Nz0C8n5Bf
2KAEI047kmY0Cu8zu/g+OOLZ14R9yNlS9pEnr0kLmlxjvgA+dyzOSQoW2moDZxuD2SEY5dfXNte2
lUmkp29JS1vVlmpx6Gfm3eDgPwc2E36Y2EfOg6AmDPNkcq36tyr+X1PFkYmVjPyf29f/1/8s6k7+
zUPz5y/9pYqLP3AqukL3BKRdZCVU579oVNYfBIVtjDKY2hHAvX9QxY0/8LQIXReG58J//UdV3P8D
Jw4eGn7RQ0rXnX8lYwyJ92+iOE/OA0dlGaZF/YMQf/PQBLox2LmO6KlcWqYKXQm239evrzxa0nyf
IRgpvfAE2w+pIWwT2DWzdcuNUO5MIyIR5fYMLKcade5/s/dmyXEjW5f1VP4J4JqjB8zK/gdEH8Eg
g53YvMAoiULfw9HNquZQA6vlzKxKNfkp732ot+8hw5KS2CEA9+Pn7L12Z9OOIrosbH1/lWlZ/gVt
Y9SxbbaG0yMGFa6yBG/RVKRXHy/LhKW5NFgRKHsymY5fXVZ4xY2wV1ro0lFPbNSWqY09OVli47DQ
WrqtUApT8udfJyF32ThaYD3jGDGj16U7flOUwnk0fgpTicKwNBG51PKQN70e5CBQkODUyYvRYv2A
sUFR4VDf0CRp920Vq03MfU7zmInzIK8S1Iin2taQAYq22la10m/OZXym0sfjk5M/eWbCR9O4w8JL
VwDqHGvwHy+yIyXNTkFtNFDpQlHi7fETI0D+T9bCsHxCJW5+q4dLkzbOW++wiHo9Shb1kOsZsO8j
2VFWTEruB1/mjgZf9ojp+NJ30WpenqE/Gq84HD/l/aLd1T4/aunDB4N21QU43h10O2G3c/rMXhH2
lYHhnpGBN2QufMjfP14iz1u3TtLe452hxskLeeXQ2Cb/Eqs3Nmecdv7TLLSJSJJ0NfjetG30Id5I
CwvzaLfDyzKAaYXH0p2HK6IGqOCF1q+rsmLk6LmrYqFZS94PBEINQ6IVdsSHONVTl5sWi5h76dKh
/MSTwC6amfV1F6kcq3jAkuOb1L5np/oykUx/7nWyOJxwdnZWC4eUPKuItEw6Rkk4V0evb8Tatb+W
Pm12MieZNGdbzQqXzSiJIkjtwl7RFbC3VhOl94i/MaDa2ucQtlRAChyt0BS2mMKd/fViJThTU3u6
JZL0xSAd4zgnzV3Gie82K6vmgEq+3swusJ7QBrcWuSZKg4J25seLR2yuTPv8PAEJHA2i3urO1I7l
MN5XCTExTWm1t85o48rWibxvHHll1Ua3J+PN20WhfHVI8yDEyciOaDb1Tw0IIvpX+WtjFo2S5bbY
KaZLPljDuu3b+sovRuxxBemqbc6IYhbeoQzH7nZMyOgxh3D8gomPQ7w9vGDYckk0IHHV6xp0oZWP
LxgYiN6aCs8PJ2SGV3OV+6SN1RPsonjRmAWTntJMWn0LZPcQ8zXOeWxXQbYAvu8xS688nSgnz5Pi
KKlDyswgeEJprj9efIE/Vs/Z0pzQvdS2TSpJEoOsV70JG+vpSe8tEGGSHzktVos24PiLm27tLY48
uIg79r6rfW0kTbq20e/z2F97tk7dreXga2h4rLMSAyxEtpvFHuJzHaXrpiYfoW7iN2OWoMxE9nX2
phNtKXvXT3C3jKzed6khHmAvn5gjWTt8ZKiEC3Ezyr2t1zUWzqg+9TEqHtLxxi2mA+femeFIzR4C
ILeqrd1AViPIgpzkXtudjy7GtQMGiwCKS/1gkExwE9vc2eojKl7ntmSdceiCJ7rRX0hy2LRSD49p
Bv+/KYmM6BHsxILyLuTSrh1FaIgW9ziHyRujJjT/LnK5yAI/7PNAkLCSZoRk5XseU8w/KZxS9hV5
1pYR0uhSLnu2AO1kJUizShvzsmt7FYqQTtuK3DXOSFYCPeqTh4GYhbzhSaX8SVsNqUdhMOp/Njwt
/trXfr2qe+Iv55x0lqzWuq2WzI+FN8tTIV1zMy7tZ1iC1U7axEaKlKQRkQyPKab7Yzy2zvWyPEp3
Qptfk6Xid2gkvHI8eZgscRtZ6JAKb1mlk4MtpFGyljhDW5bS/MsKfdf0o/5sd9l59pxiJ1O32Y0D
lSdNrvG2bnFsYg6aNq5EK4OwkFZj8gp5DYGKKeOryc+epgIv7RR107XHMQLVxnhOIYavxsVP1ync
wqOERQ0FqNKQiIXdA3okjqyVPBpLkz0sOf8W+dlICtOT7GfjyjWr719s9aEzTjkRltcys8kllmN2
zMP5VI/EHi2pycF41l8nSD2HoeYYEy5WCnsGVLUZNh6CVC+9GRtCZCYl9LJF2jDYGhT014+uLDHp
p2nGb0ADwb839C8JXtHzHI3LuQGiE4eGefabsVQLrHZdmQumjcSct55gfMJOik903/rGFTl+oDCg
xAXwDkLWDEZerpWKi/DIw8Er71wzANyVrp3swsiQ+0gM1qPU02ueaRxUqPL3mm2/gw0pb0czg2dM
3RkQn9huTJ1HdppmezPO5KjjR8jvgAysptI7FlATAnr502OOwCXIcXwOccjqEjLv5FBurFJsumcp
zcdeIDDr6JedGSHYG6C63AbCJ7nc8cgxNORtNIovDsXzJzOiO1l+iRNGCHWSvut4BQK6V+Fqcvxx
W5G3t2UWs6a53L86OtRLo/f0K7vyjXNb24yUQffc9Ag5gTu5jOTnVTgjUUPgYniwY7O42Tawom/+
u67+N+tqMicohP/ruprTXveT2AQivvqcP8pqBOiESugAWeGsUF6rrIg/ympMobrOP/UNKLDWH6L1
v8QmNtJzPsn+k93zlynUJ/jCpD0GhQejKWKU/6SsVu7SH5XpcO6QIGLiIMPQZgLD338XNgARo0PO
aRgrJwuRoSml4cBRldAKj55NredpAE/qKKPhHgHdlbRyVHvSPGNI+kQ8kcvpvv7Up29Rsjwwwz4M
DE8Co8yh48l40zjF1zjRyajy35yFzC/Mcn6B0HYO35kw9agJScJrFrrxOmiVKRmPJnSYoCD5bfFu
hB291XO9/+79+ZvQB040v/zSiGqY6ToOQh4Sm38C2zKw6X3OrvrKLXJ5RReG7kKROjuztx/M0X+s
cSx9Y8AQZMQ0rqtC5AfTzY1r7N03cowOLSFnr4h8b3SdXkrVy+S+coJiivqvUYnyDUUfvX+ovidh
zaQUadC9k3x5mldzVQ/PIWqiTeNlt6al50cw2hNucMM6xPZIZnMCfI5p1VoWtX6SHlkYY8oAtKUl
nePQPFdDF58nCyOnO6CR+PgQCv55kV11SysKf5BvV1RB8XRKYhLmpC1gXMJeOSEft04fH0a9d+8T
M7Gvs+xBFKV/CX1aN7owH/EhJsfZG4pNwfzrnIdYGilr5r2KiybBDj2pIJW3YtztmRXw+dHcmqBd
DtpQfI57uzwbdniH63HjchA7+xTspOLVtbHus5fCtuMz9zwJa0vor8sWSJ+GECCQ9FOOiT3W18jt
XqMSRv/QDOmmbSEAJLOzN8FZ3EzLeCpwQt4ZgxNvKjqAG84dZAnOTB9Nt7zC6jAzNkliDPvFZ9OJ
Imonvkw2VMXWnGtytN0kec5045GUzHHb50a1htEu9nnqP8COXy5mbgGqr4azW8GrS2wsuhi9yE9z
2/hoF01zXwpbbDwTF+PsuhcZ1fDpB+ZpQ6wpCQekVxjn9FdugQqktyF0nW6pmBhNd0ZvjFeWegkH
9ZB9/G+bmTpXgnLCo8Y0A2Fhxp18k7mk60X+uqhEcZLY+niCy3DXGc6FKUV50iwoLzjkkOFrdUoG
WDsdM9vbywh4UOfOJLV9/FlYpcuu0v0j0orwlNPLhSlnQBpyOT4j30ciSn9yHsWDq3vFSQhk9XZO
KldsiGtvyLF1GYkk0M9pOJtkFWF3vIyjBgCG7rk52eTg+XkG13csb1C7lTeLehFTpEwjcbMZIjmg
iOLBb2iuE4ww459cANUMZBVeVctF4oghW5JueUgeB88PCqaOU+hWIwAlkIuc17VA1x9XUF1cpmN0
3LSziTuwiikpc3djk4BMHG0IxRTDRF3uZEcnS2JmziIyS/38FDFLJ4CKrNhCj/ByF1mzM6P+fdEg
ueK7XJtezQ+Bi6UwGTT7kXmQUcFII9Qufmh4R93mrFoQh4i0nKhY38N+icMQpKB7nWEZP4WtgsXD
y6K6awwkI/qt5gBiNWd3F6aNj6aJzO3Zd/aWifFFcOY3ccoSYAKlMqm9B+hpDhMmbDnmC+oFkGlG
W9JzRHk157hQBw4jQos4aVXxoYI0tvJLggHCGsNwjjBIYI4ZXV/f1Blc1YxIrg3kycCymGLJKvI3
htXuXdXvTAZmjk0S78douTTz1K1Ho/gkIu1ea4nJGv1b+BUwNb+6iPMGX++5tsQcGB2MDnqWd1LL
V3qattsl7hX7S6zHrHjPMjfbsK3FgATtPetifOBJweYaQ7kASJooW13b2VvcGxe/QkbWAxscOpej
jPWUlAnRrUy1UKtbZPjGE3M59O52VO7iiZ3AlSQfuBkpatxIrksCh4aJKk+Ygbal0WxdO1zZ9qId
GwbVHtr2DOD2Rk9mguOsjsC2mrmxN7ViZ87FTWFbL7ZHKEdrX1s3PYZCra7UXF9fORZs7NSh6T/k
b1WW1metsXYCUcMpJ3biGqotC2ByysvlBTNrAl32ImewU2HeLhyrB534Y3Q5/XhsB/wvprHQPWY0
Llluj637MFVIFsh4urRefsED6qxIiP5SxMw+xxgLlI4eKzfmaPdxafs6LLcAd4lRmVpzwwjrOSGp
ZRtF3aqurGTH4Pvc9cRBxEVLHxuZ8nqcnn0nrXFteA280dYJ+rnJT2BPjNB9aFknsJ7b53pok2ue
n+ex7zdjGDKISqZqF9ZtfF+WdrQRDadmuGXLumeK8YirAPCw38jPuUtiMV5rfDLIOwvErDdcbTeY
yupxnjMcmF1S33cmp556IK7ZVSjWAnsEARHcykw0GRGqMXjoACgXepqv4yEX26EpML5gyvd4dvYx
Wt2tEaY4OA2vJQtYaNsarJQfW9bB0frq1DbR1cDzQIZEe1ekoXaNA2mHM6raCtbLFy9tLmaveXfO
BI3LisiWxCSD0WicshE3SfJaGtWdHsqUAPWa65+qAVei40ttSbMl3Xh5YY8NrC7cg5YtL3Vad7Rs
AFD7cSa2Fkqw2MrakzfVdNpReSINYD3H63CXekODXirugsbpLn4DXbxXwV9C9kgejRjR1JLR7wAT
DBURraiX6eCssmVZg8Zh8SxBILTVxJuLoT8eoFDRcWVkRe9jPaTgYd2RfFlb7RoptqJTzPCDiqzf
EJg4P+gMNEBXwchTrjdUpN25kY95UnDsV8CnUq++lc1oM5INk3NZzrireMZiHWFuFp0+Xmqt1o6n
qk/9KwtZyh8vHr7k/z5g/HsHDEcY3m/l7EGVyx/b9n9+yp9te+NfDg5VfKrCUWJCxd78s20v/mXb
Fn5Y3afURZn+F3TG0v9FrINucoiw1eFE2W//hM5AGsWg6qov5QpLp/X6n5wv4N79Ums7fAtKbTr6
9O1h2PxwwNDp5ITCHllLo8o8EVgakmAdAWzc4KEpPi9MLaat0RgLDE3doHBLUrelwe5aXbzPHNAB
pDAZ1U0UY4t0OEiTRtpDNFst44z2QbNmGrgh2bWbMbEw34vM6fqV1dPlXDHpIHWnwO9oH7K5YiXr
3Ez/YlUttiTd5vTSQxUl88aUFKk+rliB2XtSDPFGaiAnRlE4O6fougcnM+2XsPArIxDlHKpmBev8
JuvIqFlNC48xzReHmWDuxzq+oWkEFJojXUxWve5R17uanFwk8K5D1kRZYH5haekCfzHyrT2QemSW
jTiOvTMzOp2YsK/6Kk61ldnX00Z4A8p/MZmTterpWh2RsPvQMFD2rJ2kv7Zl1AYt/G6UBvQShjZu
VYu1wxcovL1nJ1eVUc5rmh41nYmsXLuL4bMd08XAkQijRPcvhFO5T/TDq+1EftPDUqYEHgzDCbmi
trIJPN2bTF/OUhAZYcYhI/8FGZxAeMdmN4xPjrn0nJgSs3hPUM7Rs8PstFoajfli1GufPNd16FiQ
xzGvDeAq5Nc1452WJ8DGJI4eCDcMbOautNMgloLSXxP2XivN+R1PWQZQw+m8c2ZWYN3LyK2+ZE1S
c1Q04hahUJw6QZUl81MvBtYwLdQ9PLOjYV2IoauJXK6s9AYhqx2URuQT1mS1zsWU3fw0Zb11QXmL
6sboW8oyUsGTYC41xHRuB8aR+ax20NrBXbMjFiXROmV5qG0ds7HGPbXGcbfBv0oXscwOZYe6heRq
fBDYzFYorB7ZvZJNLzoMEXWRQVAY0Jp16bjiVkXzsdB5NueKE2bCqXfKgOS2sl8VaQG8e/QKEu1x
1Nr5louCha5pIPyb7YtdxdaGB5/MkCJajwV9dpASzg652DbD7ZBVxoGxa8pBvpI7sqJoVFr9i2Ct
P6InFGsvXb6MeeLigK3EsYvcEt2Zd0AL6aAin5i+GO2Tb4T1yrEl3dFFve+2/a1rnSM6asXElSiM
3OS2iiov+Ciz6oHkYs0RWNYH9Gf067TcfcSxuU+zFlkCrYBFQ3hk05cEDozPZOUg+Fp1SB7QqhRf
U6q31BtfHbp/chRkP+Z6SDO/1o8mIX2BHFEWSewGGzesTlGLg7OOIauGBQEjzBvqvHooFh5gO7MP
Q2mdsok2eF58w72jgQCWL5x6HgFS3o9FflsTXcxcguSHqfwmDHLoi2GOuYenNz9a3myLy4f4FjIr
aR7rAdkB44eHDjIGEniqH3c39OLZwT5ugHwP2/ZosDsbWXqbqZK7bboaAfRMOrD17Fd1GxhO80ax
kAezOetrdK7lNm6bdsNwjiPbyP8tiRCPlJ/mq6GZIEl6mW0mj3YmR/II/WMnnAz3xUyB2uU+GujB
5AxMK/Hq/8mGvHuvrt+K9+5/KMzFl4ozScIB5///8cPuj4+j90rlJP3wgQpV6+db+d7Od++dzPlU
vtCf//Lf/cv/7/3f3Wrp+XzXK/oltSlI8ne0jj/vth+f9eduK/7luGy1TMFNjJ7fDcnp87lYueBM
mIaOTsOHvvZdN0+3afRBZwCWYpg02f4P4o1unuerXh+zbcWIsP6j3db8JbKJFh6gC8MBYEzQqqJd
fN/Ogzs0zcQSgBkStXYo4ROhrKGbwGN0WzMBYVKryXXouhuzwC/EfQvGJraY5CUjxC0fEoBceu0u
Rmi0d2laEuthBsTzQTrz3Pk05gOgWF1D2dJGBUAtp8uZbzT5uoeBc+1FzjuOBSpXQoUeU7061sqa
WsSAAKAc8nT1z2MUIrCs3Tub5WzUGvIb7Lrde02aXCLiIdZVKmeEg729TnqgFEZRNbtqQYloZMa9
bK6zIUe4b8LSLePnlKVqGzUSDdNIjMTitbjPq0GoXK9sD9UFoLbr2a/tiEvWeLSaosF9bhJV0Y5F
iFGCk1xZP5igcj02Wj318hs22IM6/FzbBStQ4uUHWJfpuoL3e1viiY5LnYmNJsButBxbirKaIF50
7tnVTrgLrXXBbPzKnOYOrHL2ZaqX/GA75A1AjXh2qsLkomr1dkQWE8wtYtxMDtfwj17ywnWP+tIU
a1NP2DtnEyOeB6djV5gEjwrJ4Rc5IcHYVc263aNfb1qBZcTM7QNHenRlYWkznKO19GF/dpeYoKeU
HX4I9fEOLSRwEHToKFTlfZ672WfXbK4K7ouJvuNrV+OEmhAdk0/jk4uRPNRc+JfBIMMLNNGpou9B
Zs+dIXAlS1xWEL9o6kSyYqBeY/AyJ/2oI8hatcyfXqEufSrsMsP2sIhNT8ze/dTiTR4mYwlmbbaD
QdPmg93h7DHourFELpeMPhyRKgLu8FStKV+HLbLVx7rWY0K7MnhAqP22sVOnGxxv2lZ308/jEFJs
aeYMl7m8giTXHS3VFowsAhbpdxJrk7T63Uj30FBtRPYqCAOW/ZYufBnit4jGmNLXZChqYr7AnwGp
g2lbMqeLIttn46RhmavWZZe9yI9epqfamlqmh+ca6TnVxl0/DuWZbtxn46MZ2tIWnVWDVAtplWo2
TVMzOuodtSET2X0NXSowQlwGSdoU/CpsHItNAin5jgcV8XYxcHtuoKzGF8aHwdROd2Hk9HfV4Hqb
tJ5wnhmIZDlah0StEXcflcLf9DLtDnDC0O/ibthEaf7eA3188cCoJ+vSyKpvFhGzlL8Zcrfrdsyr
Gxp5zUZWnsfJz+yOf73MJCf98SHf7r8nSv/uLsSuwUnsNxOlt/x//c/svUt+Ih45f3zi/x0rsQnB
J0KWzPxI2OwEf46VHHRclumqAEEL0bXF3/y1EZF6LlR4oG1jcVZnxb82Is5o7HT8pc2Xs/6j7MBf
BizATH3d9fGR8B8u5R+3Iewnod9FI5JaK/7muPamJe/Shb5IA2XTkAmBYHX93TX6m6mOjgjtx0mW
SUucBwOBmNKp6T9NstLRw4uW92LVpyAT1o3jPBTA1kaW6WUYVP/sOptcmIwmW1n99R++uzrG/kB4
4rtzvW0YU7wXaOF+/I3rsvWHuQboMc/DEe/htouiq4jRU+D2OjSLKUI8SUyrvtxnKDP0gvZXR/gt
gcZUdVYt90UGCw5U34h/wUSdAV38zzHuHxXT310j8XcXSWn5PGFxg9AY+PHHFMo+4znEvLou9opi
8HmLWHlIgiaKh8sbJH2lMr9gYUt7WXOYPcBgAjFPZlWKNstccHkAcbTkgE3DgpktlMU5lcQrN3vb
R2UD4JXJ+4ZNJ1mbzh5sxRNHsGobcdQLOodxipTLObfsl9YCzMPwkQOTbTbB2HR7FLc1B4/yEwPw
TaPAriEqC0Klghgr9KqU8iU04EBQaV0zJUWKIKg2cMKc9GU5atbwlRZ1hZGXa0lblSOrfphdDoiw
ZxiV+wqxyPlyHlRXtI6enQJxTGo9hzmYqLGn8TCXRJT4CeIHAeFFLzn2WS7UQ2PbpPGtFuVXeokR
NWrf6FOs3X68LyS2Q0/yvg0Y0gUCjtEcQMrWnE6THOBi5PorFN0gBfh1ZYkgUSIiMl+cBfyQzD9P
YbyOewEhmgpyNfV9hbmKG5ZxgwV6yQ6dGmYHVmmdkc7v71se61/uW7rpOjZzz6dXpFam7wtGvdC5
CaAKrjQc4useaWQfAgR3jHfOKojo2qHZ2da7XtZJwD70VLybjnZnFpRZZW4+p754EFmE1Nnh9JrX
015d1R4d0qqFoBo0vbnHi8MZegT4OmG84Q98dZMDYbwksvicmqQdwfpirDzFB5fgEYR02ntv+2jT
/WWXA4kUPkTVzLgjyN0KutG3Vt+6y2Tabw5yPgyW+lD+w/NsqdXih+cZdKrOgJ34VQ7RVLo/Xhdu
Y1IjsmwA0qo/+Q6hHp2zkQkBiWAumTPtejm+AJkgfs8TL/OSKMDI3m+7+9AgYrsSW2nJ/aT7B0hR
emVucjD7iccIgL/Cp3H2amNnlOFKJtVWGu4JF9KxpGNjkVPvGaRAIEt1qeVy89bOvS9+3p4tWeCz
WFa4eTHOBWKgQsbeXC+SdrOx/v2dof/NimYJ9AdUrNyZ5Ef9eAX6npaPbGuxiiP3KFIxBkVofmXL
YXqFrNxNLdbR/pF++XOBsTzIfSkpM8V6XrQnoDEbc06/lPNQrLSE1L4KQM3wD+/SL71FhvcChAfu
PmEID4XxDzcvDrSwphoUPH3utS+RIgHvv49Fwkg0yv7hm+m/nK0+bgm6paqNaZg/L/FTxHiL2F+i
XVBAUvb6iK0gol2Z9nJHhATyWWrJ2F3hyH123RDMBmDZZSHlJjqgNf4HFcOv+92PP45qIn//5E4V
bOy2i1jA6+4G++Cj2mdJm4TY220gZpMfQ0Z16awJoX3sYV3+/v6w/+7+gJ7ioR9xQJ+46gn6TjkC
a69yjLYTdKrIt67lU8jmHORN960p0PyGJXi6QqfTkdxKrYTPWUx3xTQETBu9oPKiJ9ng4Msgggbo
mJlG6vnOdFB1wwIK5rQP0n4+REnJ41bjUwkjoUam5Nw5KgPpDKwj4mxmgoNOHzu63cyWR8Qk1cHF
lLdKldJhMchmcXKV8EFjlvxCxK7PMF9fCPPeYFvyAmjeb13DTFjXYIviYSSMqdW/2E58qOkvgvBn
JKQ1/Vva4WUMm+5V18KTGZMAMZAEGibLP7ytf7Meq3485yu0FqSg/nRVnQwJdOWPOhtGf1vl1jHu
mD5m5rnxxFtHqsLv38UP8uQP65wJ6xnOpW8L3kTzgxn/3bu4IJ2c8AfrKwFgKkDLfe0gh23j+qWZ
4q/01qU/vqhnHKdpogIybnNWgY8LhaHmK1IGXH3dn+Og/7JQ+ZsHm4caSZSFT+zXMkUfhiaSNmVK
lTARaEznXJjFV9GIO/Xdf38J/uZ7+aaABMrtyZTE/Ok58jjOcfQfhlVnyUM6qVlzcq1n04Uw6t3v
v5VKXPtpV+FKIz0yHJsekflz+SWlD0/R5GZH4HMZZbNHb/XgjN6pNNk8ilfZETgtL+E47Lqmoml8
1cC1kvWwmuhvc0Zca6DTINcC2GmAmxNjZtnrQjjHgUwt4TMwj7Q/PDX/5Xuhq63uh1tELTSUtVQJ
aOiF+KmnVEZeWOOJ4GfQ4/Vc3i+hsaNsYk5JJG/ns+5xai6nbZlkcBm+dn3z9PvLptLyfvsT/PRQ
pH0zR9HUDcSCF8c+/CIoJweMmuy0CzuvU+j3GpRJxg//8I2tXxY59bu7CHbUBujpPz8efspka9Ep
A9q4GIK5SD9Pi7nOpLmdpHfFvKDlHclOAyB5Jdfo5Tuhi4+GSG56PQTsJ6/8Wdurj4lKOZiRvSvE
EjTNuDMR8jvJ12mYIQeRHdYskA5zf5fW455Vl1FXe3Gt5hXT6smZqyezjW4iIz/0YfOkZ/N6mIo0
UEt9LKarUSAFFjD1IDgZ3iERwyOg1lunbs7qxMWlu7GybMNIq6zMb6W/HO023ZcyW8HfWI2+ux0b
Z4d+7UbT01sxU7nGhsZp4KkyHFzQ7sFp61PMl1UPiPq11IaTu/IqasBgjKhCim78GqX2oaQrKKzo
JusGZCTu1k0J7+GNErq9y+xurXZGr+4PEVlJsf4wL9zLdU8rnpvJzO9Fb+xaN3roGeKpX6cczG1m
mDcIg7EhIjV4Une5emymvLvqpLs3XdyrcyL36h5s/IOewujOFW7BXlutgSKh6z6ZQ39T+ukR1PSV
MGIQBMTkSedJqgAJyARE0Lw1RX+FlU39tj3UnD5bjilIQSnaR7UkiOmIKmBv4CqBX0SeVXRPMuiT
V1n0Ni3tqeeJDO3lGrD4iaHE0+x1aJhr4nWZ65c4giu2u9Rdvv3+Hv215cstSvGDRsBlomv9fO5F
X18ZsfDYQC3tAXMgqo/rjnRkIonP2GZfG65mKm9pCDwKe52SY4j57lOS4hNC1eWN3jar0N9kkL6k
c0AuvVNXuEdh7XbFwY0wGOrR0fJAiWkbS3K2Ns4x48kwJjg8h0eC8mWXMQqsrfHx97+brpaWn5Ye
uhFQ0HxksL6lUi+/rzHkGA9KEzfgy0xu6hiVtCI6lNioPeLjnOFMStzOS+2rZt6S+6qsPZu5/YcF
kPyWn38MBsW+GqQzq2fV/ijFvtskRe+i5QR/QaxAvkIMhyStKoutpcXaKa7F0RjK5bFZqE/cudzN
g4nACnYUiqt8Z8yFvofEsNU7SQAbKVhtO5hnohbyoLARRMkqN8/kBfnB2CdkvuZhdWb/c3ZysxQ6
FjbPCT/1MwOnrDWt9ceHI3LeNajMloufHjsd0uiq8fqtoT/4TFbj1AN0Wkq6x5A/egrW8CmKcHuw
eNzBchCv03Apo3C4nZts3i6Ym+oqvMxp1667BgJ1qtxhf718mMUaTi8kM8I56D3WEi+L0hMxGtEh
bYfbLG3Tu2EAGXwcmZrd6TODBWdy+50om4qY6sm7JCQWrkqRf/GtbHm2sqOD7XQTjVl6VpEPsCjl
BaHpuxWnpFdoKc7iJh+oOeLkzlyGTdJPIRkf+aeiVZnF6YGL0H7qu/bzzPhY0CbbCoVDsGerJXOg
IAEYlk7dc4WgH1+T3NNQE0PVG6qlBjuN5qVS6pcKGYyn9DCFUsbM8SPO8e6cMJ0/Z7TFgRZxhFF6
mhZhTaIUNpnS2jhKdeMp/c2olDhzQVBn2GEozzFXM6crxdEchvOgNDyLUvM0StfjK4VPqrQ+llL9
pEr/E5kogXSlCZpMcC8fNJrZbS5+FALNK8vmmCJ7QE1KfnY37z3IEjQEhNuconrahkqFNCo9UqOU
SY7SKNFS39eIlgCULS8UtMW6ZO26mpS2KVYqJ0PpnSqETyYCqEkpoZIPUZSt9FHuh1JKaaZ8xFMU
aOXLoPRUBsKqUimsSqRWo9JcDdgYCECsTrGM7EODMAvJhLZ1lFbLVKotwGc+QR4ouQokXaPSdiVK
5YV9M8eYj/LLURowV6nBNKULCwklXYFuI1IaOea2V/oxWkz1/aI0ZTPisqhAZVYqvZmplGeQmcqg
rrR9Ydnys1PFsGpnKR7nqFnWrG4VD1AYbWRDDkGOtRlcchISq9oDCXWfG6V/axDCdUoRlyhtHJmP
y5KfykFayA3xvjhYIyuNjNPatC6A00scFqhQLZ6TUFD/0DnKM96IBAZ0QLf2QoSmuWsr/6at8+hE
XPS26ab4HBnDnYzCbzYKjmCJx1eznx1UEDMA6yR9I3eJfATL7QPcNvAXvlZjNW9ElpS7vpOf2jne
NXF2mzQVVnZYwkl0O2koLIyefHJE987YXTel8zpHWrhuk+Sb45GylAMl1ZE9RkscctWuPgrqCLfT
UvHQZIMN2swdb6smrw5Jrb+mrZutSZaITGbXpToiMa3g9DXIG9kzONIK0mcJ1QaEA7Ybrqy3oX+w
SdCXrMqB1FA3vdUn3yXT/hPCxmrb0DhoR/5Z4XEIlDrwLjqTRAORzXuEMxuUIeOH0KWEMiP58tFw
A/lzb7CgTFnbBHlPUkUWtsdwcY6TfeLmJJ031d/9Fq5NqHSWb/38GhX2QXjdAkhu+gwyOloNtn9C
HLAbBgWf6mqezvRZfeJcJiYdlOigu5wh9byflfJhNdRc+0wgFmndYcQgWD0PrOmVp39WHalyEQrV
lg5BZzv0Zsa3KTIeXTEEMNwufusCqaGIwbt45w6KMA45L+hBGPh1pEN/JqBnid2nQgc8n1RoLEaE
2PQyuyDOTrWzOEE6PfRWxw0uzwIeOSlBDoCNGD9kBU6PstOTeJ/Y6tdWt7x0g3Vdw3YKUJXw6wgD
vJH1InPvrp29z45uXZX69BDqmzGyNmMGuTIi65vodzjfxmDCJqkZ/2L6iAb5ySuRLnvjCN6d07k7
uYxCs8+Nnd+OUfxIL64JPr57b8xEr0Rutp2yeJf4mKPEvd5osKXG1lvroQYIr9HWyf8m78x6G7nW
9fxXgtyXUcOq6SIXIYszRYma1TcFtbq75nlc9evzLNln222f7cAIEJwgwIbcam02KbKGb3jf502k
t47NKzYwEHZ9i9y7F4dkokQCB80MoFxnYA/hktF1tt58vyBi5qokTaIMFhLJR5y3elx9dqJJNZi4
yjjZB0Thv346hi+flUBxlXMJ3pDlQHIY87DYJwo0JxJ41ejd1xoxzMqk/+VdUzrMeU2QICqW3NgY
oJ7jlCF2n8bLuk26g/RVMqBFAHITordO05tR99/rqU52NqS5zTAUDBFgktYwW3YmSJw1YiaCPc3e
v7T49jh+p7Uti/GpHMbucZPlX1BkZ+nK1+5KIeIX347J/ovzgG603ZrV6N3geiYhCHjKqk+s6FlU
JsQsWwsRWROc61pudk678Essqm5rxa5c2Yk7n8Iqkyes3HQMEAVv7WoK1b4vfUGKZK+qpBl32Thw
UFh1dpFdnxC05SWHZkmzy9BjuehwSTLWLuNNmOkISENOdh/PPXhX1D26UwSNIadXR0NBDg1mF9ls
meMx659tu9YVBBbFwDz3z0M2ZesUBdLp86du2Lx2+t2shfPjPI3aBvhEfoY1LyEupcn2M8fHrpnp
LyGe2qUtpgfYrCxrhu6UAE9uIfNdavWlsi45ePCjzsGK19e0wW3j1TAN4sCl1fQrVuTzLiUmt4z0
6mGEs0bGVPyB+Gdl1WZ+0y+TBRhHAYig4tImjAYNSP7ms/c+syvFQwAR90WroVbgpik2LbcS0BrR
uPWjaDp9fhFF4W5FjzuBhJiGHTsI7zanjWrq8UGYdbxx7Ny8TSWuVmBVYC9GvPElu+sdDqnm5CdF
ehh7cRI6Z5rTQP2aimhlmESAIhBGBfQmau19lvpj6WWr2fIfmb9889viicH0DxNDqYjNlZbSVVVy
eM8rimHsDsPEpWAA9PHZeuTeeI/yidxfuOG9JKq7aaAcmfZO1i+25oI8p0ea6uY7e54TyrO41d/U
c4q+HVeZdL+U6d0yuS+t7L56xkjDhrOCM3uO0Ew2dvFAIN9XNee0nPKAH+zkGXyYaPR613kojWbN
VmmLnvlFdbjk0T0v9FhDQcDFb7+Aatg+Xy4SgVt3LJ9OSZY9uVn17jgYOtNsJJ1q3AxFu+kjCK8t
teKqECGXX0KhJYffavGSDyTol3QABddmt21bHz1ZBJx6L/1s7MKmvJbmiGKLxi8vym1X6as5Mnbl
WJ9TM79T81DDi+8H3qDY7DZdbtKgUaufmf+E3BDZOIhiIDBLT1AbyphJC/2EWXnKGGZ8FgNx1F9M
R7sWCej+0eXNukx9vfekvOK2uFNtpm/U3xsEpxp5DXpx63Ko2o48anF9V/QCc/R8k2nJNe3de9WN
koR1J8P0zsFlV2np1eUYgV9xbckCH/X6ZE/9bqrLi/oNsjLDrWacvFbsMEHcuD9QNV68rnwngXk/
CeJhM/Mq8zYwZhRAisswB3F9asRzNzIQhku4Vr+9el5e/VV1zGR3IELkIhcXeECezdD7IlKB66+q
vqjyh97i1qTzskxKBaGXj2qoUNDjGmF6CFlrJVO6j8V4sZZiHeadWphs1AMlobONo8F/oXtPtRcw
s56qlnj+LB4OfV6CXAUoRGScerh6T5TRdjFi4h0QPUa3Y5cSzu4/eLUFOiA6dITTNtp8WUr3ko5P
vl59HQLIVEB1NX+T0uuOfXjAQr+m1xWac/BoYCcifZsovpkcf4VKcIfSp7BOaiIRpe0HsOo7sovf
ZbiwrJG3jjcy8XS2PieAJQmzHr1jnM9vdQPKHnyX6vqtsr5aSX2jvmel/qHeFNUyRy2hI/wm6tjv
LUDANrnMq3g3ddqrmk+4xI3PpMSwNCS8ZLSTAblRHQHTKy/GkJ9N5QPBg4KSGB+V24nvPqzQFRhZ
EItWH8yl/JZhL8Osfqtn070sxTPW+VNsnbDds8GLgUVMZKHF0xSUKvIw+uFGYHXF1BGK3Bn2qvHb
gHCaILbyQzyHHmPyng3a5Oa718xSSXlNyV5SWu5LNGZpUHJXuatQiyFbjk8e1zLfMpNNojZ+qRc6
j1ETuScomC3ubORcrFqrTc0m6Ojk+jej69Jb6aTAnKPRvmok0u0Hs1HKzma5IiXkpPNy6FfzqB/K
ZYIH4HTX0LXmU192u6wLx31Xw4r22rUba/pNSwpRNCbebTpu7GEMzxIuJfl0eKpVt/b7l0kZHn7/
Nik2DguzATH5o26N5q0rohOMa53sgpZoASPONpZt2Q+5LbsLYZC3ZusAxer654YY9RXu9GOBY/S+
6/tdlyTGeVIRZr1KL/v80+9/h5Psbm6NeKdnRlBr7TGuExcanZUeqlojMRDt07pGA3p0ERDF2mTd
xAmHPXIK0JDAe3denXDyRvqy7buQlDM3vHcavFdzM+MLb8fy6irWo2+3TxORBtDilkOLxH5b1t1b
Qdjja4dSlIh3x9+4enbHlXQ4hDpBnImAqeoMbvyaE6LGrZ+2jM1Z/EpTfjunacqiterZRjKsqgsz
54j3w0sxV3Kbtt2mUbY6zaqG1yQk+qGz+2vh4Ibjiaj15OjeG45cf06A/lEo2k3y0VaEM/Y/q0o/
laK/S04fq4L//e3/5d/+Qz+JV/9rqFXpg9jIIMv6w8TsL3rVN+7340/m8z887F86ISGEDsrRxWvu
oVn9l07I+wXIFuIceFtMDXWHn/yuE6IHw0Hn8gAld2Uu97s9xMbkgczVwCxuqx/9h2T37tfJHe/f
v90tmP+Z/9ynJ7ZIWxAur1MtH/44WrMXYB4mglVf77WdpwyopZWXJ2mZj4gsAE8LrJsT93sbTsi2
7gv2gQtsb1FqR185WzPle20/7a59JMxd7dUQOLUuWy8jEli9AAnnRejOPesmByFBe7ek85nrG1MA
uz9G1riBkIcesHm02pPjVT9aP7yp7DuM1sc5wn/SLaestHahY3AFpZkK93oovqS+fEFh817YPeOD
6ih6/Wi77EIHv7g61BGVj5GAu0S5hrrPrWJfdl5gWuVjbaRIfTL5DOXhuVBSclJvHDpLuA4vheP/
8Aznq99+HUbjY2F8C6S8BtDY/IgcctJbqlGsFvtKvjA7YLb8ZEN0j5dkrXt4y0CPokTc1MZ1ghXp
W9UTEKwb9SPulJsCDv8Me3w2oq3nPufpI9ztgK77JH3sa9nSfs8MWIBTh3AFTPqKEfIlJ6G4dvR3
9W+bUttYaXzHtPShiYhHzcsdS7mvsmxPegPDxbC3wIN3jkf0on2M43pTswZW/20h5TlA9NpaHnpi
ZCus8g2tC7LjYMZ6WRjIszrjpZ8EaW3Jemn71QJMWhZ09WW0XV6j/Nnus00UirWZVGcM4q+JZu89
NPYjdVbhSjJ90q8giHJoNyXpx0cldur15dJCyW2c6ujoLNKifm9lZALVFr4cKjsWwFXv3xuzmn2A
sBydrcvbMhHSauXQC7lTmeODHRc7IelJE2fdatWdOYjbrmkOnC6oW+Hpj+nOD8tl9fk+wN8jOoag
hO5QMxvokah6MJg9o31UH0TYud/Kum5WLqNesh3svPpw6TAxuF6JBT3ivb8QdGOi1ST82nuVsb8x
bInAmNZRK7gTLOSxkQZYYSWc64CW49ql7VMXg3Ov5Vv5jgQlVb1e32zZFZ0z6T/OhhnkTfxqhB71
3gK/V74Pyo1dK1+2VA7tQXm1aYqbzaL8260cNMXaoiKBVp3tQPQzsMT2PSr/d6Kc4J9fcoE7XCif
uKsc4xHW8X9+J/g/ucZzTfr9ZvH/lm2B1TQbiX8vGP2fbT8m5Z9cC78+6NebgMAjqHPVdn0hgOcR
Nf8fNwGMgAa4Es9DwsH+m4v67zcBAx0pD+EW4KnVh/rRH24CLo/zuF7/9qg/XfT/7ibAY/60X1EM
EjRcwkSUShKn9acNMxG0TqjZmROAP+PI93uwV2147/WhPCRi+N7VifiShYKhkaRlgHnwnRJyOMGm
uO17q35NLc4offEeUnT4KD3a7F6qNcQA3m2ds0oPWLDcVsOiyRUB5eUaD060r4X/PLMrueSUqOWC
qKtkxRF5jMCFtpzivClO45z62zGTH/HM9LNEGLdBEv+oQXI6VlZUb4Q+zDvtNtPpxGYbsl49lD8Q
njNyRA0aE+1yqOwQpr9E+GW25GKm86kyTeOM5wwjw+z7r2bGRWokOL0wRHQ3mvfkv8Xn3IOP3ywP
ji/i0yDrNdhre1/zKxShwepgrPqnzhOs6WZorbbxskwpF8uw89b6oGXnMWIGhzX9iyQP4LWWAhke
VeMaDQQlKN7rHR0OVG1npDGdw0sy6ONNoYEX7SDzgUiOWDYt5AIC+/cZwkCoW9Xsfg+JDx8J/jlA
ZDIoBkU90PrQCsq4uslZZl8bfo29XrdEtnQe0HKLHKxJjNEmgta41nAE2obL8rDq6ltjWOu9bnxb
YqJNW8dPzl7NwFkWFiyFlvHwgJoog/kQaA0BFpo3HSHLbhJoTrxo++JnqX0s9R5Fe+tuRFeU75FH
D0UPfycyrIA4pNASRfPXrPxBDaKjZOFO6+mshKzG3DgToY2+ueyS3vV2omjOYFWynZ/i7pK8TRps
8La9A8cQB2U21adiGvAa9HjeyU09RYlxrYoBnXz12M7ZiLPPe/DmgSmEr1jv7i3qTefZ7NyLZmb9
ByvjDGMY8PCwtp0NjTdDSdHQEy/uWy2ZfZZEIKJh6sJrHTMVakmPx9tfMYfoH9OR5rVNXlx9ADc2
RnctltMd3M87aWUMLb3ofiHecPBab7PUpGrXto9Ay47GwJjufASWUblck+FYAa6dapzfrJ/0iRon
yxHCFg6fsEgEu28YZhIqQarJTVK7D45g/o4CxCG1Z4Dfv7Uhv4hWP4CkiVYtN4oq97+FpBa6Xn2M
f8AJNzeLYArVMN4pSvveDG38fuktH/y50JCGGvIQzsx1UByDVSewHbtutbVhMKxdLQrCxPugYTNX
B8NMu0Disll5fkeEO9ZTr5wXjrnkYlsDgdVVE0y21+zyobop97pUGQ16lO0W8ykWzZnEmfc01mjY
EXt53NOHlHAaw2lerZbzgePhiy9L1jvjjwZvyio6Y/ElJjX/PsyHQmOMT74POZ+KWpwW+Zb0IDAj
znKdo4UAS1bSzKDeZ9NsbxNapKRJv2QJct4ooRkPdYn5eFZAC3de3YkkyMKlCvrhWzfXe9hL70zd
YeM+J7U5HESZi5XDURzUEel5iweYEoUzLA9GjQOivjySTwaEkbqzX0dGlEET8QslM1JQlfWKf2kT
9fEDKt5+T75UHnT2praVKDNUjhbD2sz2HFEUGBF7tVjfSu1YS+NH4jJzNnoKstRhrUCTqono7CZi
U0vsQ0NVtSu7FG+Vp9ZiIFMMkzCf2Pa2bRm/EOSVrqpxgmZqT1uryAAhdFa+XkT+yqezjatQbpPM
3bANekrT5Y3r2j3rhh9GhiJGJdnG6Ll9MmAF0rMgMhjTFlV9DUMSQEgUomxmdzo1E7uW+SkFpT04
1Hu5UNvKyLJvWEYph1nnr0wzPIb2AENamMhPCan1Cm9eGXbDTiDuqfknJ3AsK0Th/l2LnI01Pg9M
9Pyw+ipnWEeDRb/uMkidkEvQIDxbSf40lITanFqGxavMCt+80CNuov9mSfBOzI52gzU+xT4OT2K5
3JVtjIxNUW0JRDE5lSsW9PNQ9MThJCSBEk2yikKbi3+McbYs+muY6tiDQKhwoXLPpo0TNVrarznI
xwC3OfU+hLeVOZ8Ixd0rElIQYRnftnq3SR2etZHmuJfFTL2WpHC0xLZx1fgyIgwsZ0PlL+6PxUWb
0rnPU0IwiT05yRqKBGvfhJCE155dyHqIbUKT+wevg8Gji8zHnEuws4r4aHtkPLI2bmZkDht7dMVR
9n1+0ilxNy7erK9Osl1gTr8Xo6UTi2B9W2i9duReRvuEoIMbJljzFoOyf2uGOJ5F3m1HoWdPUtBR
FaGstxVpUU9GCbYdqvjeadqUSA73A4nrhHY4cdexsgh2nm/tMaELkh77+C4MnTupQcYH1lTcUySP
G6uzUnbDTr0Leyby7cAwctCle+iI3Tu5w2IBTMLFGONfeBRShbFF0wer/gcioLQnC/kqO8MSka/G
nVw3tM04zs61EM2bUVP2E5Qizt44sHQngUSXHHl5LrP70ES+rUkSV7KuP45+P4Am7bzHUaFi2oJ7
UlI1uFPwyNm+TBmiFsuGNDETKvn4TbbZ2U9ify0jYCuhXsEMMivQwvWHZsXU22NjBZWZiGOhvhhE
dR1yX99MstQ5M4HkF8MSpFyTb+L04/9u7f1fcL6CapzoAaYNf1NWl/17Ln8ar/zrUb+5gamrcU/8
ZOz9zYTl/2Jie1JkDagXSjD+r7racn8RaJp85jGMQ/BA8iJ+q6st5xcdLSruHF9NVgz0o/+grv6r
bNJ3TZO6GtEm+kU0jD/PVmBhe+FUA3oiC+TDFPV75iLiMMqLncrnOZ12dU9MnMV//Xj7h3fqt0HP
f6P0uqugGHX/478bf9ExU8YbnonuGvmW++mG/uNcx3Mz0+hskpHFrsdENE/Va9seopw1tAZf9Ncv
fWtejTE9koL9MiAEWk026okYgkLjcwEW6bJ1H//+hfG+/6woU+2FcLBaWyjKIB7+/J50RRJhnqcy
zfvm4khWeXaSfLEXmyi4Sb/5p0+GLI+UUfx4jmO6iqj+xzehLBm/NyBnEbS092YT33iDx0IoftX8
8vnvn+qv7zeHkoOtC+ed7nh/5jhGDndfrTSptxa7p0RLbvyYbp64gg2RVMQoz/d//4Tqtf8kzaMx
BHTNoc0RjIL8T7+b01Gipp01rH3HfS9ksp2tLCAnwK4thl6Ws8tZwP/9U1qcGX9+ThCEmOyxrtF+
fnId/zAsLGEuhyNovnXL5ZtBSLmWdAcIBUxCxKQfrvj20XKhLHnaORsIr6qihZHGxKIancUkv3x+
r3fLh9809xRkD8INHyynHpGLyqufxazGnVPCSM4S+p3uYNAzpT4hiMNjopfrcRjoUiP7Lfn1Evtv
J6H/yckKOcCxfZ+BrK4L808y9CkzEJy2lOyJLo6La37pOguiXvrkzYxYHEDoKCCOJVYfkR///n39
q8wSyaPlcZWwueQosfPPx+ncoMJIan5NMo9GyHgzne6waWNvN/jKhBYj92HT+AKvulf5QeXK7+bb
MW9eGD37q//NqzHEn09SW8fYY7iY87AAKMrAz68nb2VRk0JAbccicqymLij9HDEZk7AQ5YpbgnIW
UU4UkGaQx8lSxm7HjHqGt85SX8YynQKHxLT1nGeIA3rmgaG+x2WtP7I679fxQOi4bkMWrziIj/YY
ncJs6K/R4OzRnBpPYdka14UecFhG40kN16/toG17F5m3T1OxzxZSTxJhx4xbSaRemRVRKJqpQ7as
ve52Lljbp5BFbzwvDs8NuOEVbQ/Y96L5Hhbhl97RS9bkCvouuuqcAW5gSy2ZMAMV3flavCMlLjwy
ujx0hujOeJ1Wdjqll6l10ku/ZNmlj6xhnzNXWVkEcgXFzJw0J1f1GkXMO83Z281N3gToj/rrsCT5
utA6Yxc52sEbuvyuE57cZi0vKqmrm0p35wullrx8/gkmzONMZiB4n+XN9VS6VuyRM5qvE63IoDJ/
XXDRXypwiJfJVqmJjV1vDSSvu0rHFKTZMnnQjQzpCwjLsdpPZgZvgmLuBsqzEeRunJwiJDABe0iw
QJb50iPAulA+u7uMueWpKC3v2KE521ukBCITk0qTZTePeEaKdeIQk+mXffM4OhoqW4d4dj8t2sel
yfObxOvf7RcNfOP90pXxwRyRPrmxGAIX1iGedkSiRnH1qpSNFi3ZAtzz1qatYEQm8DLGKRNR4nas
uaNWhsgUoVp8xSxXE+NmekE9y5MZ9z6Se6csL4s0bmPCKPfuiJPv88sSF/QxczEHg+0M911t3ycm
PlS/H7W16Y71sUToz82o42RvqwsvgMOJYKMLf0USXIMeNglP4DnFixgP2iDSqz9qDhIRknskcq1D
mkDBIgsiP4G2ipEh4rcuxr5D8RbbiFkntItDuATNOKL5jiBuIFR1WAyaN5QfNmzazkDX7RorYFvP
uSeKm1b37ubeX852Lp8ssgCKLv3RpGVxqrVhuDexdfpe56yXQpOvE6meDmJwchmnXdQ1HTP3OuGc
1XeEBK4W0sWOg2vzDsj+kKcy/4rjCy5umWoE1sDabPWiOHd+aOFunWxWrRlYeNchcEJ9S5e0kbH9
jHXU21SZhqJ/0p0bY2qSrbWAYf/8ttZD5+bzT6D6i6AyIqRoC+O9le0n9TFSI399RioSdyV/6cx5
um9qbzciqr9UTUmQlA+gflCZrDJ1SXfznLd4KaZduHAkDqFbv1RatzPIBbgChblypsH7oWPIzg5D
gc5P0R2p7fM8sHMeDS3jHC+zbaNhjapMVK+FYWpPTcXIYZ5Fe5MIL0Qs3n+Jo2q5oPjxT/OiwUYm
5212J+OuylwuUClxkogT5rHs/dUSwVUqV2FWExJt+9WVoK6BYMeuJxWie7Sa3HuERSX3TikyUnxa
8Bw51+rGK81dDKF064aXZoFtmiRWhyFTtzal2zD5VHFCFS6ebZHY86ZRI0OQpaR7taYGA8xNeV22
jpmAb6HL8NjYfdJ7FuapiN1bryxNQiqNaNPm87MLAR+acBNUbijOiy2GrURqtI4I3vpihxejqKw3
lknDDtv2tEtcjXLItB4nQF4Euc0xYUoACjOCAV0V7dwmex9l5Jnxi36Y2/7OpL0OZk9oWzKRhseG
YO6DPSEwT2ayS5PiapLVdxcZ/ReSo51X7OvxNh1FuItFYR4zD5dxM+pPDKHzV4t3LUAXJW71cJb7
MB39dWeDd5nDFNRj22W3TWiPQWJbt4Wrwynh2CHU1UsIkPAlsndnhy02xyAyPpu159z6rSPIVqyH
o6zNBxnjvInGbmBFRmfGDQFNqC6wRMeQnudHQ8b3lV4R+0LDGDMVSKxDJG0tKG0szVlEbLReWGtp
oFa5FXWLJEmvEQdP2Xbsq2RdoiNq+1M8p+SEoV8Sgo1my4J0zQVHrLNe2yYcqSHjvZPpLc/gb5/w
K9qBry/vM+JwNP81YSYleM/hwfPL8+w6Z0iDG73PkWD6DBI70fQn340JVpsGl1jwXr/MOMLnaT+O
dbpmNELiTeMs64xxJ3JSjot8cS5tSGBfWexxVfgo1e80pydabJwJnvYgh1Vz9Fpcq5SJOvHGyEmy
d92pg6S0P5x0uQkH9wdz5iRwvnhyfP2s7Oq+eehgQaMv8QZWaZbW30dRfpxzFUXZELfoo0D2sw7g
GeBrhi8pvk1kuHZfgicmqKIrHEhB3O42GjNvc7mY91a5vM5kNSDlAorC6LLf1wT3tAXmBdnatzN2
BtvQ9tHYysAzzR9TWrzYib+Pu06ufR/0H6EvSHWRzFSXqnCwtUMTxR9Q1uus8IAPV8ZLNNPvdBng
gMjZhr26hdbaFykn1MsNxvBSPzHAaAN/sI6sQUglNiKebp0yD4LfSYpL+VpOdbEak/5ZdQ+qFOtp
nRqTfLQjkBYoaiFT+nCIbrLO4vnHMeg8/Zt2yIuxJWyxT1dpLb8NvQHJlgFbt6+b9qvghas2CMcp
00kcH5k+6CvT6C/N9DSX+UC8RAHzmcVBl2jNmgzMyqjvcXl963WmSu2EqGZM8cDDsaFcQZevCnBO
Lmb7ev/QyOSVaOxgwNUbK3G86kPVh02uUiR7wjrjN5RB+nquOIN1TGSp4XC6mNbRUSei7483UdtH
e0NfvqU+G+mWwaBrIg0qdlOcg4lN3kXv3yYFF4tBOGchGWPaxGYn9nSnGzDMXYaxfDa+mxOuoDMG
t/CuTCZ7167b/vpvOsUz6UdXq8q+ZjMtQqM/Z+ZZZJESjOHmcRG8uwTyCqbo6m1rYqw7qp3mw/pO
8tveMJo3e25UXvQVmf577+r3Qx4eMi/WyNxZ3vORqIoSsPMKTTgYaC//NlXfm2T5qIS77rvxQzVs
VVOYa9oql060XXd6gY513IUs6VbdiaBjPPex/Gj0/LlsvRVtAu61jNmfavhKgvOwZ6yWqQBEzv59
PQ/ygXjrx94R9XrBtqDCgK+2vwDGqKz6bKF4bzXySIfefSzH+SaepxfbIindbBH1uKGCpn/Pc7Ig
20FMjMuh9JuDeRvZpIPGLrSIuX3TpuQoKGusnu69YiSKQ0WjKuFy5ondeJ9HcYJgO7qbUAZbGBya
XHfWffFUjhovL6T2SPpN71P3TvgRNANxIkcOwUsLFxn9rbeUEzuYQDsencWNgy4O4bGPiUFS1pjv
Fl3bI17QT2nsIvrgnCX6fAe9WOyTpdMRyovplJOLza1nVGxj+etHAN6MtQQZpOisb4SbMdZVf5Na
45VtFOkG4T6Nmls8Cic3y68jx5ZlktjdILpyu3et78BiG8XrTDFIEmlQLBojQcENJW+uNeCSIakP
bjs9Yki500Ct7crS+u4IeGbGq7OrMoNkm8Lkmt5YrOcrInXRMLDysifmwkxLsCNDawoINqeSqL57
4XgDXILqydbvIw0rLITMp5l4GJ2ghgCPEWhj/xIv8E8IWs23rC0wtQ/EE7jV9GLMUBrV5amz+w9r
mD4wNeyrpL21bKQ3faHtq5hILdZWfQJNkt1Yg6DPuxbpXR818EHBEU4NWLcm5To+RBXgtue2AWva
If9QrbKVbKXybBKXw+aEY7TVyoMWYTDy83c7xoaZ6D261IS4cDs6qWOeYSsNiqipP3hleJe+DpN5
65d43jIgd5uOqxId+amJ6nfDUCYNiRJcvWAsYedlNDcgqUkPyyP7yAg6WtWT4Gk677cTqNEvlNAr
KzZePAJXfv0xKXGXbFGBLsPrjB53bZnx2QLHc0R74++ddNh2bfpRO+K+bEiHRpu4yqYEBtq4jxZz
31cp+oeyyYKxW/bkFd13kSSNTTqBAUAWC4izYwL1fUJWB3iTvxCEvS3OC4TIZENclkXaovOg5WxX
U2sCDyTJyhy0cVwNYS6oQKx13eR4UuHWB3r3LWyaOQBdx6cSgQ1SiFUf2d8ye4diAvANy34O6hTj
RL4M+6WxD4Vsza2UpCHlRMbDFGd4bASty8oy8uIvXkQwODE+cPAtX7txSt9Y56yt3NphLziQRGw3
kOSQptVb4eS7zrHLA9f2fuVxLe9i5nKF2a3H1CScZsF0SSn/jI6aKT5FhSW6FzksKKkcnCksONYE
4QZGk3/rU7YRs2P/MJf5EHHHPWXp3jc4wxL1DQKabO82zakhueoYKUXRHKXbqXOHE6eNjevQqNat
SokHaf0N/4a/jUq7Ys51h7T1M5Q8CgjQyy1rvXhzz6k0bgfLjU7VIoxjR6LE4HTTuZKp2Ja++1EO
7ngaXZySlrmluCvXueDtHVs7qLOQyWXvkcYJvDUYWhZen7UOeyuiwLquCsbB8deRHpd3o0viXz68
xUiO966jmZgbAAljQvtqd2zr22naaEYRE5hsn8MZL4TbEpiCpZfZEvp7zaV7E5Og5q6n9bI0JLZp
R8yYRgAjghxuq9+klJyBbdvZtfg60LD646xdqGVYPpeRs/Liwgl6Ib/DLMoeaZUvudS4XBnjIe/T
J6Nij1hNjrFPZwKa5qwCie5FweKiUivbxDy2qhWspu/FYvAIJqNx82FYuMv8xibuCdqgS/AvADkV
zRfWVPikH7GZK7yDcy9wjpBM6xynQoMkNxneiinlCsXJmcD6U4FZkaxj7lHNNz+BWd/14wTW3O9I
s3saZs8nSqnV1guVKpcbrtOm98autjw4HSNMoFvy0DS7TjepigrmTYkFNB41l6s/tAbvXVj3CAZI
X2Wlg0+0Du1D2BEOB4IrZD2Y3IZwmcySitrRmnfH2qtSzjar8zTkL47e4jK0kOgS4edI79lqG7b4
jZmta8/IT7YW3XSwq9jG5Hg4Q9CKY2Y+ahPx870TFzck/D3pDVj6qck3BNBhkg7rt4nlD3uareeP
zqZKCoWaR5VrMKIZkvEWeooIxDhNh9JJA4khkO4Nz0iX59vatldcFzl1ET0ki847J1KurGlx9CO/
uA3b6TSRPid7i7zZevCONgQgvav2ZeYY23DUvIDl68rntrNxe1PuUpmAcF4g7BPXlyeUZ1BvlaZa
fqQu2QeswdfN0Ew3LW58ZtZQAtrkngBD/Hyk9Pq7b3X0vXFb4zSodBQDc6Kl1a9ZZ5R4kVqKwI5c
vCYMEj3iMqkKhIELfF63+XYYbA7xIdrFKMgHrSArnTkkA5X54izTuJ9DVuNFo9QO6cqIh3BdFyUZ
st503/OyQgOrmPq85KJ/7dMqpbrZmdUEjrPg8/gcPf4jtfH/rxozVwF+/mYZVrx3f92FfT7ot12Y
8wu1rsvmCp8+fBMlJ/51F2bZv+hcAZgkKU6hYDnxr12Y4tCzi4FiqPS/P5Fxhc4GTTFHLILcLPJj
/2HOlWKE/HFfYSN1Flj3URszEeXV/DxT7mvMLwMHUBB66bPbL6Q76VqN9NUjcZvp23AJRf2oi0I8
gjDzHxzj+PlNWzjWo5GFJyXauTWY4Z4W23yNMH6eG/1/sXcmyZEjaZa+S+8RAsWMRW8MZrDZjPO0
gZB0d8zzoAAuU2eoO+TB6gM9MrwiuzolQ3rTiwwJsaA5yXDSBqjq+9/7Hg7jRgk2tORouyaLH7GU
BfdprBWcSdDg+jG4j/ves10iyKOdS86sGk2havbNmlz9blaZtCuqbe8KpuN90+gH2YIRlbO4zTVN
OQgG8J2R38a5QMKClJctfQw5UJHD10dVgGsCd8Y8rfWcQ64TNeISABlQx/EHBI9s54iEw5JF9XoA
wk2LdOsAahbedx0em8qdrk6DUkmGuwBmNYUbLRlvS6GYG+SU/C7W46taN9oxwwhVWTk6D9eiVVVM
4RGW6fdw1o1TaunD1QnH20wRl3zO2lsqQa0jCxNnP41LYxqxlZ0zaZ3rObhLHJCxCdr8zGmi1GPz
SFOueYyDxF3rIqJpZIJsErnBWlRafmxcyrqvejCnMJDmYS0zu/GyvudhaOkoLZebr7tpwV9X6u5n
X92gEVOw0jThRvblcAEe9RI0JXGHGgpvLMWDlU13tT5r30KZ7Bskuc1o6Vdbb8Fh1MW0lfncctpj
YQvampq/xN0lZJEAqS9r/wx3pNb6cDWKCjyGJb18tKf1pBkpDZVxdiYq3qy7zsz3pcy2IPzHvRha
dctM0l13oN1XVoXJyRmtcaeq6nYsmnzNBTs/Ie+SEsn0aCMIH27aYlYib0oVOo8HMv7RrJ7cjE2N
vdzMd6MaPjsVFaBV6RY+vFmko0D2+2aUwNDhTET0j9tz9qNWUuc0uE5EVoa/eTRDngAlcI+zhgjb
qPQS65zGkFLZQxeJexVSAZ0ehJX3dffXTa8u86FA7JD3TzjNcMlRhHP5dZPOI/OHPLqrWwKR2exD
LDA22hTIW1Q1DjVpFKyJ6GRe0t4bSq3sOfq2h6+bUenbw0D6Ft2OhWM0eJ40EC1EVAOyvsJXE8w8
+JM22GXMVVpHyV7k4MfiS0sHU4A9p3NPgXS2KP2bwEidd4AshYdMLk99rWy1JhLXFkuLogxHPRsA
8k+RPwacFADBp92kH/KR7Waa6J8aHecBHiGKBGRArnFly5rXCA9aySLq50kxc0Ko7VXSos+65U1E
YbD6KhTF2YYGrrocBJrnMI7ZdpkZnFgUf78ZlrtOGbwa+meebEdVt3e9UWZ3cwLFro4RFhIBTyIR
GYQMZO8mT+1jRMzZESl1OTEDUFux20Mv0o6S9gwZAW4XgxoyTQZv9EgGeCCDaaa8GiYGRoX8HOTa
nvK2CmB//pEtukZWjOo+XZpzx6VDN61o01Ubtk7m0rBL7ty9tSndVRo8XHGDBacbmuFVSYJN0w7y
k8mbWOH3bm+btHX2UsDijuxi5yztvhwiqhO5zmFtUP2ranQAV0sbMKYtOP0UBNtLUzDj8/RgLu3B
itu/EUrhkQuDdscjfortvNlPGPtoHU7aW05S3SEfqCRe3vI07qo7yYiiW3qLHafcG9XUHr9uSscd
N665gM+XxuOxovs4jcN678R2cxtzKu07LTsMonlF9SbMR3eyufQp/7qJlo7lGEaTu7Qut52pfKQU
MetLI7Ng3uLHS0vz0BvM2Jfm5h4Hgd/ND3ZiGi9D/a2NMkx3NSxpqzMbKFB1eJXZkqaF+L0dJ1ms
s0KXGNc+GuVkLv3RISJwszRKk/WvLmOsO8hucfEUJeaNUzTGXUcVtb50UkuFdmp9oKc6WxqrQ8dG
XaLDWm2pLtf62PHtQ4fV91z0deQZptu/0iueebWCi/DfW6Z/sU3AwgDxT7dMf/uP5m//+Q+2/J/f
9Lst32DLRGkAuAsberCxtPD83DJh2NfYSvEPKIBlO8WE/Fc2CweE7mAPUlXTYbf1yz60JLrgvjiO
hkWCsflfYjhjFeLv//OeCQsS0SxHx1liq/Cl/rxncqIE5KsAxA9ooT61gD1vHRq8gIC4WCKMQl+N
aVig8I9osmqDtOlOMHKgw7c7ah8MKHUK7FyVgkgoHhcqgjehm0z+NOrMwQrTht6y9BerjYZAZ9c7
GPH5Xk8llT4Noydc9um+cwWTgDmHu2930ysJXc7oWeJBEh7fYhFTTtXnj7P+3VGH+Qh6QeeEVfbP
ZgDlhAbKO9XC7sRL/7231XovxibomK97AeBDjhhAH6qgeU8NOG3ZFAWXlNwpx2c+6vTC2OhFfxnH
4EGX5g8zrROfLneGVZYiKz/trJfeHePrGOWbzoxxJ+fBRdPH9DSjv60TG/h05qja+xgZN25u2lcu
Tf2qHVy5SVnyKR2Y+4fcVYtDRZ/ySlLi9gCrdytDmgCKpXkOCztqT08Q/UvtKCfB5aPHIMolCeCU
nmu3lRZxDW3JiGXUb8LkMru3on6wnTh+bA38oIqqXAtraF7QUYItnDNrkyt4Cg2z6vdOpto88DXx
okAq/lTOGBVlnh2/bnpW4J8fTSHP71jRZN72SBe13hmbXn3NaCotLynIIz2eNqZ2Wiv8ImxS58Hx
1oH10rB0ssJ47PE3wFGOqVC2IXK6KplwJYfhFSOv4ZAZ+LAqjI/9j+KUl4FfspyVYbOOLETeBOGI
8dNMDMu69HhhHuRIYoLGvSiGv1KKVRndl/JD1MnaaiD1KExLeqy8BoHjazrvc7YdmFzWQ6Xt1Ubi
/GLspaurKjiM9a3TnLLU78036ik3plA3OHx40MbnKqKvMXwlmTgl2BAGMh08SdiUrfnN5ftwFcwY
g61pJWHs0AK1Vyh2RPtF9Dmb+ccQNZ4EaGSUzGLZ1xEGg/H0zBNALIH0uHzqREmgsQTbEL7zgNMy
+ljzWCbkt4WbIrVtYZKtcIPHa4NfXx+Y/tnm6lvWEJzQbcgVbEKR+SoI4l6V4F9CjXSvemtc5/Gi
lIgLHRvpiHUosbGc+g77jqB/GJF7G2mvgxH9fSayUiY7VS/u5bwjWoZPBTiNEVLTifJd4Du3IfiB
ts2+U0jgzbhUjJfIvbYk9NTsfuAIz2b9obL3IT7hyj20yb4m4WcVPHPk6wjCyN2U3abtESiuk8Gj
2Vnh2QDJjREfS6Bbe0N8XICwsjjMADmQEkG+ZcNulluJwZ5ZTHJvDZ8yupQMqqVpM/6OmTtk676i
EGFYQuZ7gavALT3BeHKezkp2SXLevArR59inE943YFvzEi2zlf6gPKT3KMzD2fjgsQjsldP7ZeRT
8lNg2EseTRzXCleK0S+DTZX6NgGXZNN2l9k+kahHQvmOIDL1cC9xR2B9gH276j/WUnx06afXRYdU
4aSwrSidTSrNS3WxgUxFefusgeN6DOlpqp+thvmcDXE7S6kaok3VNreWdeuCLBoL/PK8EMfh2cp+
AAKR73pW+mk+I+ybKyfI2X8wB3NBmmNECbK1ToIzgeWNerO2phpaW7pRNVIo41lxr0oSH8qjZtGQ
CB4uE+06tqtbzB1MTGm54pKi1Bizl94zUxwa9VKIGybMq3LhoHNIDqZgDfHXQz7cgA9kGEQdobFE
aUavpTSSyQ5RAi6n/JBDahOmZ9rO5wej9es23USleqx5x8SIOP0Ep/DeLc6B8xLEh0qUzBqPKrAO
UigYYbKVA8UMqQ0HUv2WVs56TspDmjxbFRYNHEX89iiRRGtnA+6i1TLAVMVmDj6N/hsZTdA8BLD6
8Vllqxgmlk9gKtRuqf6tu1P1om4eMLE5I9B9mlVX4LM9+sjgiNVrM/eVDzwSK8DVudxXoJW3ykef
HZKasSnhsxvbXYXvjBJ1X77F7onALw8l8vga8ZhZAk6KQ/Da3HPKrRAiKZqsCZiuxs9o8Ljw3DIb
vGvVvfbOiCtpztI+qlxzPNeHGEjsoi0Oeeyx5+VH89nI+/Y3NfL0o8ODeWk+XZcL07rcqE8QXUrP
XhGmErSXkmJZOYfyqfuWgFo+OtvudfQz6BEgfiKqZrwa9XOLjEgieK0daNOBIPbmz2tj2nNd6y3q
6zyEwRHldTM9ErXO2TJ7RMZA2r+TPvoYSc1tm9d0pP1t5Ut7Jfzss21WxFV1uP4e06Jy3b5Vxt7Y
pPY6uVlsGcCNbtKNxvvtEyn62io+SOauWs3mBtC73zF6WVuLH2ut+OUKrP5K2+AKUA+wwhJ/+DHs
mnYtdq4nqZB9ih87ikB5Rd7NiNcv6tPY7OnYyVcmboYJ9fZFJswPvObDLXcAsUmPRf7c/6h2/LK3
9qWDcgQxBz3ykiS8S9ar8NHQfO01oJtIIUq71ixAyFuazsRH2Pr8VQZHe+Ng5R+Gg+6/JmszQ9Sa
l1dHbB3T5iKadXrUkjUSOQnYwd326Tcx+HFfMfnAwbIp8CdM2xhuJUkJmguY77XJua5PMbiq5grH
sGZaL3eJvunTbTBufX6IBKOTeldY+4dM3PN+y6gas94gKE2w/pgaZdbBaq6rUfFKZ2MyIXLCzJOw
gSygWmoOrCFcnlqDWHC/5qSHGIybLWUAQ77IGchb68XGgtdtVa5nRhuzYRqszevB1G6M/MYw+00m
EsJBN32fPprxuxJ1vgThYoXT1W332qzAQIqQ2LkI3iC0eLU2oj6dFZ3nivCZ+BAGDi8kEhoIPVV7
bilrsJaMsH6keMYfzAKaL/FlJoKuuCQmb+CM5xzeFR9atJsxdjSCJ9e4Zkz1TAycSYHpl7d+OaY7
TFdN8QDOTV4y+R0qwqaZ7zqQwPqa7djcvIrwKWtar4hLphT0szGmabd5xnSbVsnyPma6zrBp1YPn
SukmRI2fzEtNJ0Zt3nfVVYKA6S4YtLj6fudhy/KXyVw36esspVdiWGwoabLxTmGmPeVd5pXAnPVI
uZdu7kU2QvpdafAebt+gdvjdVFIxx7NYvDbNbmSmO8TavU6F+3LhMuTblB7aqV9NqkbuTT2ZAdU9
Q/CtEJhNB/PBqpVpnXcS19NKS4TfVvrD0L0khrbiuWXOS9ZltmbfaIS6HoOVnwQSH3R9NgW5I7bp
4DyJbrJdnN4H64c532sLEuzSZvs5gOu0mYoNv/EYbHs8RFyPx4Haa5JT3afqHHkTdxGP/ioLXkXw
OrT3quanmAD7+yDaDxAItCNTt1VnvY/5Q+ecDR7cUH1Iq23kHGrbs5M7UGelvKagpab8Kbe9DMeO
3h/dHLD3Vqbfw+zbrN6VQPuW6ZlPy1fY96vYuVHDH40yPfqUFCIa4jEYrlOL+feHlR8cLpTIdF6s
HQkwYBeed44Cfbim0yy5ivS2GG4gW1pGsu6z0qZaOVJX9agpJ1dvOXQXIthIesvIrXP2J3uaM2NH
XASMxs8ZFd/omWHeT674iKNwWBW2oh9isFx2M8kjdZ7ymDhZvzESNhRKk8rD101ea9uxIpQrGJCo
vMOG7CJj0y+Vvjx+3fveRlp3EInsDyOI258f2TIkU7l4K83kjWEo7dYkPTVhYyQp3RdKDR5RJ+2T
7lDD28F8G1a/7mfORB3olJm+hu/o9HVDWKjzsD4a+3nkzaRFWvgwj4MOw9Po1i2JTgIK2kEhZAhZ
gAUtZjUqWoCDdK1vZT3oL2Yo3wLOA5YTtjygxmeaNiyCRU5/hcr2FDInEQM1O81tkJ0i8KLrssrw
mMYyPH3daEN7ywjHfKDLiC/Xu29GxHgIvsC3JiVY5waQW/E/OykAxMnKO7ZsY3fJY307xEZ5dEJi
fk7ZnJmXOpd4uSGqqm8Cak893CqNZ/ZBv3ZHpktuk7F9GGaEM/BykuOjnu/M1jmak8ueOauigeqv
Qt0MHdSfPpkd8H8KEWEFDgd7/pCc2R83g17KA2WwbNrVqYOVUfFriUzygu7FQ05yj9ot81Xy8KyU
au7OXzelC5qim5DjtYQXzmoy4Ld3ZU0z2dd9dQ7dc6+4CRJ6nG65xjaA6op1kWcPpijz3aSk2U0S
yuxmCJgpxAZYtzrpOQN8fabJHSrFjXVFPvkQdv3I1RDyI+ntRHJCTgbCqFllOWQlQ/Ol5Ww+K8qP
AMPDKdUa7Z7owQaY4QFInHYe09i+VYRp3IzBHb2B7U6tNbLvA5TVGHjrEBb9izoJsdfGRZZf7sY5
RbR0T9goqpF1lLxsKmEcca9cE+K3d7GVvNUlIUe9aaNXXD6HbBzs+wq80CWZ54XeaBmbYq77fRVw
YZZhpd+EvB/gUzQfQtFvqhLA4MQumsJwNhn5ON300K1nZDaf49t4mDicXqhZpcKU4lWKOvYUGxp3
dhG2p5n9cdiW3uT02skWyXObwZYyuXaegShYWCZMDXByH65zxP0IbXbg8DAat0VuQEKdi/i965s9
Zafp04BmtqdzO9goTF7e5/Sp6tgO08xnHMzGdO/yytE8Zih46isOuL00UzytfbGX5AlWSTZEN2gZ
CPmlU3mMYSBJOTMnY3NkfPP1kZ59m5Tks1kqBFeqE9ZwWrjhc/+mZ/yrdWsIV7Rg/ZPJ5g/qbtP3
5j2K2/fmH+S6n9/8+4RT/GbDSlqAGAwTqVBD/fsj7ccX6owxVRTqpZXtD7lOJwjouBpCnuClqBpL
/3Vb9l30v/8XQUBkv4V3YdK1vZQM/JW0H7ijf1DryPjRxkKNhe7wr7UUkP73tJmhc3wbVAcKOm1A
54pRnIihoefaixQq80HZJ+dMM4pzSTWZ2TR31hx0OKeK/uAuN00/dKtWiaYn0VOuKE1JeDwTV8Jd
G8PMk/ucNugcOdCjD6J9xf6PmU70cjPbE3bKSm8vetimx0yal56uIi+cwuksYkyiTUnct40J6uiR
1Z+ColtXFq68qA77R3qfSe/SFRTbzvtMWGsluiFYZ5ET7gDFsXvJmdNF7pbuUeuzqZJ1V6jGptFQ
QOxWt24ihZO2Ms6OJwJ93BupeVSsSN7Kwal8JQjitYbJ91bD20QXcDNtCi7/EADbH+oQ3UFHWkcm
5CcIwvZNt/xf+7YKNmoUnElcFM9qHyuHLi8PrR5Tt63PKFKN3kMOZVOqC6uhRnG09qHov0clOP1E
0jpp0K39mLkxBx6Rs0VY7uIFjLZdDb2i7tOahodS3eUa4sMEheSadFF9HQ3iGBZXTWx905FFvb2E
btdcUrxke3MK73UOg/iZwEclMHqxSKnnql3McV1ic7HDe29McXWZBfaUaorFRwRe2oId90oCTlm1
AUjpLEhP+DFXRq98lzw1R8IEM0kpHCROWLEjc0ev0eN+b0+ljvETSEPXEZtJmLHIloq0vL1xXE5k
i52swx20DsxxTwJfeCUjeS/QKxgARkmzrMsOhG0uderdZuGIxqb56bBTh9yFI81BmIFPIiAHkkug
DtSa+eOE9laDsU2j1Ddda3A0zllsRy3H+Q+stnEg24IGhZvsxpRe56/pFAKISLpPWpdvccLRxVWi
AsPnusVYhBSiCWXthptKV9gENkl7KsprpQ+oL31F1iUPIm+cODkkgrS4ChJsDjxy3C1Ec2sC3s6m
uGMJ9bsxHjZJyTwqmYODEbGrbiU0vc5tGSUqYlcnOO4ds08QfirzMW/Fhq1Fd99U6raxuvBMLVV4
npzqe5UH2sHOKnjHeTruIskGpVgqPRIBvZ4smocfGo+8uxiGoDR6eQuqIki08KYOoEjoLpkMQWE8
8uwU1wovjI6nF6flvpjKeGdpHda91g80xBAnwQVeukp2n8dMQFt2wZZCUAld5ajmCUZ0WpZ6XZ3v
ZdFdSzxS1lydat1NN1bHYRi+iQ8GYvanoQwulZwrfy7c7lolANwD4JpJBI2rqBz3EtbZ1hxAiZbu
+DRFqtiFWsEb3YBUZjiNsulNij+CCTtb2weL4SIzT4Y9fqvZu5qBFn4qGXxUsmTQtGxfm6VzO7sd
TMUgPdOcg98yQ6nSsAzuJbDne5t6KzqLtfD0864GwbC1zR9q7z40XAXId2kPvd7lPm0MbHtDesN5
J7AHjOVl5mKTGgYx/tTID3keMbqMad+ro2Gr7RFKLTxHQwTGoOk3wKlfEvIlIMJSZmkpLgGlU+Nz
JNxtYT9081jQGmAXZ2s5TqTT4Cdd7F4SrsBeHp76obEPpoX7w4qKbRhnjFWUKXsKKzH5UTCGvjLx
dokC7Jl4jjHBdgkufvwkcY99vHWYrAylve9bNbqYXGt1/r6vOxFGe4RzG5KlomAV10f6DQbbQfgy
2DPnirrDIbIn8xEdG5FXp9zOFWrrzV1SBLjHdEIBWX3fRkgyrdCyl6lCpmsUI6OJtkC8s0vAFOBH
T+pUMGoRTgyDr6wOZhZA1uSqQ8SFTXhACHpjWx2qQuQMl3CKhxvya+hUtWPzYmSWrWpFexMo+2ng
8gDJZt5g6YDSHBm45BTFOAXBmxmnCImgmm/bPFszveaNj13tzUpOWnCGp4JHVEjz2A4lBslYvWH3
3d7YudjObF/vknDYDKlOjiaT+aOZ6k9y0PUjhlyw+ACYNiO2x31lhdBH1do6jgzbu1Qpzp0L8NSg
K7odux8zpQFPai1LABtjfQ4rjrIFlb62GK1rIYp132rtVdamews4lZaOlAPYQP7lzpUoZ4N8kILE
XcKStTF6ztK816BtYKa9C8qoA1ZUOdc+tcZVMaSbbrLHF01GYNUbEziMuQpmtfDZQmrbLApP7DAc
ED1uvg/xSN+ro/betn27hwqlIR+7zZFEOVZMp+681kANHCjfu01oKXO1Q6JY9mffMnuWLStI0Q6g
YRQ13BUY4O/tWSDHZrXzWeuJb857oXbBE712GYdehhmhHtV3TY14WrgRXoRcpfnCfvqip3aa9uIE
qn02bej2/LHqzUwmt4qIdL8okXcUq+2hSQsCro7YMkIy9sD7Bp+H96nEFHqftQbDok65VaMEPd5G
SsSwkhVGSf3AiE/bkE2FXTjn9WmAQpqrGKVoXEqcsQAT7EHQGwfN4rOxfc+LYCMVNfAZuPY7mmMg
GS5Dw35ymjU1RQbISLktldD0uPIT46jihN2P3n9LaBvbQ8wipYNjDd+JecX0ANCmdrfaWEJ3t8Nh
39qj8YGlsiDKojzGDUm8iCQStvZC0EPgNk9KbFFYZkuGZsvdJKu+F+yxGl5ndbHLWHqvA4Ugetm3
u8TOmHRM0XNAZfVNg2DDmEvR3jpag+ohvqvFXHyos/JOZQUF66Gqwp2E46oVuu4rmvJq1aPcVJ0q
N3kbtVtexTGNG2AYI8zlqoKcI5FvlU638WuIz7TTIbxbMe8AWe6basCBqX7DzzKvHEM+NyHed6rN
PWZDVI7Uni2ikBaYig4/RMt86HeNQYgt7ZBRMpFDGkp6uSv1fD9ZYY4LtHfMw88PCdeZLKOzeYiX
mzrrNP/fxoN/xXggVNWy4H/+syPN6n366Jvuv59lfn3b794D9TcbUxFlRlyUqU1eHAa/2zXd32wN
Kzl0ErB8rjA4Pf3yHpjQ+5YDDQgTvJxQKP5+mHF/cylrIKxoaDa4C6ql/wK6RFuOaH+2HuCGwKQJ
YpCDk4oL4s+HmaAbQqWrDFQHpRkOHV1Ea6Mcs4+uhP7fBG85eT8Yp2ZBVEzAnLbg9NtZreGgsatd
wdme6xW4Ew4WCmuXxfvPKsFUV3G/TNy+Pu5UinB0Ld1bvdofBqMBW718pMeahXZtxO9ahtHm68+i
zoYMrjFUptoaTUjTRy+y2BhWUp83bpPoUPKK1l7LdEl4aX3GoKAtaD2hbUPtHiAPdA9lRPw1mfrz
1z3V4lI/QL7a/rybklCoasXwwhLUW2u53a6ba1xbSM75JOOX9qkV4OJyOw12gm+kYIqNrahzw69w
3q80GEqO9pFnTFNj4TJldRCn0iGyN7keqOcRkSEKK3kwTIesVUWa3YKXdyyku1MWAa0TnFSoMuCo
lN7hkBzXGSFw+h0YtOM6r1dqM6uXoTXZQYzenKoh+gv8KPoj33RNm/Y9sOoeuioNeRla6iSO8azo
3jCFbGWaJ3ZIeM6wLPkysl5sdUGijgWjJjDnSk++PyuzaGs41Q+i++EmAj1Cj4zw5CDKY90tXqZu
MHxT1TDZW0F2UMJ+AE9RvzedQ6UMJ621KoxHqVHGQQThSNNEeOYZCc+2yb6DQFk8Bv1WjGwdgpDq
CsOtH51scrfGrD40hd2fIzJouz4Vz2GRDecoI0FcxAhVISvoxqHdb5VBDz+nQ6GwyeW6qORacpY5
YddWi6/G2FMT4abjKiWR1CCSnvOQHqUiPSZAyohkKN5o9/E5jrIY6Y+O5TTLYcLbIQ7gkXjIGgxX
BnmL9oLOBFOvSaaRcp4QsZXosR+yaW8vPaqsazweLY8oHYjxqa6V56jSAZkrTNFRL5SL2xLsEAJO
VJavB8OMjpWRV8RrmZQnw3ilXLVdxaNgolHJR6siEWjXarSXykBTWRLD8RqL9IUyHmWEkRDJxYPh
MNXlbJf5NIxfjaSeLqFT0/nNcrfSkcR3hhng69FVzTNmfXgpneTFVQrrB69XLbTwWwSi2IsfiUOj
R5R9A4CZMKWsdU/PVerpQPa2dRU+Z5V+X+a2wqGA+HGWWO5ehp2xxbLyEzjyl1z//1c0OACXX9jY
/5dswP+HDKzf14R/ihg//u0/MbGRyc2+/w/LCd/6uzZm/AYPHO3J0gVMIPcXYVbXfwM6Toe2Y+Aj
IyGALPVrOdGxtvEuxvvGhX6p9/u1nMBUMW0cbvxn4Uj9peVkCR/8aTkBQOUKwE+24aCgINP9eTmp
nGIY2qxjatyjmRfVwzgZZ0pYK15PRe+n/HAUPRnDtQmDh7QZaU8Z2+FuYQRcBmEdspzCha8/GsqB
CTggzq6T/Ta1Q+tZGuxEJxyl19GMrMeJSZ5NKvdZhFqKl4luvijcJmWFSNCZ4VbLmMdyHbbvzCiV
67m80q6m76sm7q+aPrse7SbDG274rU5p0q7UlulBpXN4NO12Nc5CIXQd5hdO10sMry2uVX8okiH2
hezad/vFUoazVRvxTR/xaw1c0TaVTUtZSoR4UjF/qRF5qrHKpo2ScSAtKYbyBgk6r3Kb4ByH/VZd
cgJ21nMj3JxqAVqjVDkcQyuJ9g1ek42hTrscS5VH1cpKBtKikkNex8zJrkQUfOHGd4Wqaucw4KoR
suM4upODKCMtOt3llPhaBxAC8Pk+NplBN6HGYSWTCOVjQ33e6OaXDqTfRdMQz9O8doAE3gDi9dwE
XAxhTbDhRXttK7NYW6WrnUm0CSR/jtU5msvbyI6/QmLyuyEdMcZTtV7FLviFOPkex/TWxcWnEUrf
VgblKZIqHKFouK2DgACyq+54vKiLtgZzCSfj/1dDYzf0+mMau/aZC5HG9Loa9zKCTJGPppcv3SWZ
Yo2Phc4VCpM2CxkKFulobkb4HYeuxenUuiPOJW38NolpaSETRaKvwqx8biWDyLnqW/wPvfYMUPB1
As1NCMsBN9vYK0rV6lO1iYASHGO9XbkSRHcXYVpCXV7XGhFWFDhjY8j6NWnxVma1GzPGVPtzgRM6
lRpD3qkbN+OYG7uuZnQnRvNuoCBkyCI6LSPIIfo0nPtgwm8eF+EOYLIBAyKotgk4pi3I9fTVhGNi
mMNe75FBx7h+7Weu95j7+mPBAvtEzhqvSW5coY++KIteVSyFPG1IQ32ZNeHNTMXSjcXZaadFjEkU
9aDWtd9bgN4zJzH2qY7ByTbIp02Do9193TSN+m6kgX3UKsp8rCAFCB8vBNMuMX3QECPh2+RDL2HN
Esa39g1r/mFIDJ3X4hif2NRdEqdwXkJCww3jxEeVU8kqGwSJUbW3/b5IcjosIYCMXd8906q174l3
qmyBVsl3mxbDa6cxB7eW3gGretRHJX4oqHgpsqgkji+Ck4pXfKZv0dP7ILoZJQSjaVQ/1dR9KsGe
BOt5Km+aRkjCvGO1YjB0U5CZXLv05XgRco8wY05thrCPTtfaxzSGfTstPgtNxvKGAyMq+vCm0o14
KUbn9t+nqb9wmvrnPu6UudD79D8sf3zbH8ufKeBAsu4RLqMjls/8fppi+ROcmUDKMJ75Ohf9fflj
NMQ8aJnakI6zLbGsjH9f/uzfSNFxLIOExvkMOPpfWf50/f8o0AboRIeuLZjKC8iX/3CaSqXS5sZs
OF5Rj1gyaPY4f91o0Wj+/IgcKN2NDm6Nr0+4mJV/fuLXF9PTsacupz4of3zy15f1aouxs3Ke/+Hb
f32t7g4gGgAmbL6+pEqnE7gwm44ofpqv/1FH+qxF7UOsDLe4o9X7GLpGjZ7pmwntqppT4xFMZndt
JBZBitYIV2G+jgjn9RltiI1p9/daVSWYZLCN1cv1D5sArU7LDScEZtRaYK3n+M4Z2+lQWqz/Y2C5
t/Gg516RsXo6VHDHbdP+qGfloAf4t8xciiNACUpHW+jktpIaYFCmAwJgTYWv0OqDGfZLR+uKPmAe
v0FgBtDxfBvgWwX4qgdLq7V1qDg0SQTB9DDIctdj9LKMvjsHI64X2lW/t3Y7njTsilNc1nu3wlDG
NctYK7rM1pUqer8ivrWKbBBBfWLAg9IdXJNdjWGUVK6nlNFwxCGmRk381Hai/S/2zis3dmzN0iNi
gt68RgTDW3nphZA5oic33aYZTPUYeg7V8+qPunlNVtUFKh+q0QUUMlNI6RxJoVCQ+zdrfetmEf+h
epsabftNZvhvlBHPisLKDPV2PNPrBnSBZjk7n5zyIQ31Jyp145TbOp2hAyKMptFOxXSibFHRShXD
foACvypL5Duda2TovvOeFq2IH4QtvsCIwGWoRwQVpGCkUHbOORJNoTjtbnAja6/n/OhcKPdKbdyB
k1KeU7vQ+IW70OxyS+5BfRMraRXxvWhqVMZ4Z77MBBBj0p2qEeVlbYNOsxpnIqYL42XVb924HE4W
ryQOvMJako51M8hRWgz9UKxHYd8HbksKqqnaV7OL1c0ckG570S+kTm+M/45FEmvrFmrJrdZTe83O
rl2N5IcuPOuRvPmPFgFAn7hbWPePnVNfs+dIK22IbOkTdml3U+t5utbof5CvlHOrax81RWOoMFjc
5kdnaalMhaMq+GqLipnzVNS7KU6YjU5GSESxzUKmkDczC4nQayiMGnvID4rLI9ALb6VbU/KgxcYT
mZ/6rTLKefKJLD1opuRVwihbzZ6krWaTvJlz8YxRTG1Eqlx8TU1AWxkBz6QS01bGJBe301y4KMHy
5z0rhNVpVcneMMd6LbPBj217aadJvsXkLzlZB3ftsc3CqoXQBl8SX+Ue2vtMbU+1bcbmZJCZsfSk
8ZMA6a2L1kCAiqhq19qa9FuIl/CHbOcooVQESCBJ90GpKKILeN5z7GXGBj7kyR0jZ9FmNYrcvP7E
vDVGL12lATYiZ4A6jGBd08IVovYuV0VGWp6uLzVCANg4Iprn0TAM8sdRCBIPkNOoCIPsprZXLos6
MhydTZ0MUNwq43VQ/IpAjC+74lWhD1q21yNbXXGruQpHGs/DT07ghOhtjgyGEXoqDAvi4vzeSNbY
tncVhLf6HAdqhvqxdmZ4G6FJq6IYh+OgTnNdacPBAroAUcJ7YsP8FWRZcojcGAZHqXcH/HKpX3Zx
sQyqIb0ZVnUP5v6dEDWUfbpcW57IwLpF+ZXXpC+z8I3YsuocxL14Nlu4EYX2XBS2eSLWl+VDYqvP
NABwPTznzSpAZ42JhgJ37IlCbKzkQYwjeUiAT188u7v/n9rhP187zKDWfy4uWby3+fsfoln+0nTP
n/X7IBZViTH7GvHAzy2wRhXwuwlM/Y2CgmQUKNHq7+3x752z4f5m0Um7jmla0H5puP+xdECi4jDa
NSxdnTPE/kzpoM+D5T90znNjrvGdPAtFiU5T/sfOGXuKKwhN4KWsYGaQZgFnNRDomKPC/UU5xJ/o
UCYf6yyarkqtu8fGpR3WlCH0S1mNe6YDzSFSYYlEBqMcOE9QoqIiSfeqjgRaLV0XR7CnI19uO4Rk
LZev4uqXwegIQIhU/GQytfZqWn1VbFcgMfafLjpXuLg0pgr3lXj0yHowyWHtNVwkKsm0q54n+r3t
LWMlOjSG4WCQG1nV1ZMnc/dqml33ikaCyKhgss5uC1KljQb3PqfJ+kpgZHP+5d3FYteRLBV1jI91
1VJS9El/zErNfi1CjSzLWOYvuppPK423AV9s1jqXkYW6T0+WEt3ldcQNTGxwMbtmsppvIOMvdUDQ
WKO5JBN8tt+gEF01Sj1imWdRD7STLOZccT/MFAqJXXNWyIgYKsOCjRl0jYnDDnLuItJYEGGvQC9R
edA9gCplh04Pg7kkqpHvGdFqCKvcJwYB/0IbjvvB1EF4KnNIFZP/+ABo1MV9RS6ohFxJgnxaffe8
CKhbYhVbs8EAozcSxEOetSzYgt4UO06+lRHDNBVAnV15HWRntahnzbPacdNNKUqMarjEWNP3uNqy
rYbeZ5+CMOJX0+ViWNSV6l6GUY/uXSUwniXZ9CvLRJfBKL/aTAX9IjUsuE696sWvsGII03miPIAa
EWTdJPa0IrR7hp+qIxa4sXqVCufkUoG+QmSYNY28CL1oQazQyu7rx5YjQTe0I2eaD1dgmajmy5Qa
J0F6eFgl3pIG7Zs9AvaTHONUgb8OL23ofRhJ2pLvwDGXpQZkZKI9zzBO2dPFTTrHO9oA1G17OMJG
0VbjOFgXW4nNm4qC6eKKpECU0AYlI+pDj5VyEZPkAtsgnaVKJMnmCKQoj2KtObjK1O7HPGg/dTG5
O11SeWJqN04tOpBjbRjRpcRDvdeNXG7z0EbiXGX1UXhVRoq7ey5kcErifq+rdbTrCmJXkecvhGzf
6qEF5mDHTFbacNPl8tXq0ms3tPDG4rQ8WYpHqlgRpXJtCEwefdER+sBe9YKStoNTQZ5DbqgksxaG
+WQ3UJgMwK2wJPrwSRmMaBl4CT6QPi9ttJVVmf+yEgjA/yWHzH+jYK/fDwLup//8+Pg//8L4tXhP
/33vOS/Mfj9AjN9wCNN5WnjD6DNnpP3vBwgJXvR9CGpU6y+BAn8bvaI9ZIfIXFYz3J+B7T+4iJ3f
kCq6LrGPGECcP9l76q7+71zEOr2xTpQkpxW5kfa/OUHiCTRIruNgiGg3uqra4oJBGo37ldBS2Q8n
swiBb+bE9F0d9Wy0O3vyY+XcVNe8DMFG4SMss6UzIO1dr5hh8mKzM6LFD1V1b5NL4+ZnK3gbCmwV
eK+I6HF3CtDcolD3hLvv1NZZyvBOl8kRXDn9lHwK2juio49jgS+rRchdG/g+dIzAFjdMAODtu2Z9
aBPQFJjvXZ9hJcSakFp3DoGcC3cUJw2jqShhCMqvLgAKbS56dj5aymYcc10TJZiDr7P0cZLPAxjX
tE4f0whCeJs/GbZ7KqzaJyRsmaMoBsK38OJH9+Y4u2m6VsqZez9mvm3OiFW01Lk4COOnHNS956Ez
LBYr6HDrlWq/OtLzYxPAA22/L2ieF+qk4tSD/dWEftoi6lfzg6aW66E9NVa8nTzF9YNNSSe5QvTo
w5YAPBEcTQQm5EMtiJheWCHC9eBcCvUdqfSzUqGSaur0PcRmyNO2cNDkuUX5aSOWYu6NNcV8EFhA
bTRUsTEyBoiAUD4EFoNbxzvBo9g7A0HaCYiTJPErCZgg7eHYjctJYJy6xONWrxbaM7fmlN8APCh7
Dd3BzVZhvBu8O8e7m2pfKusIP3DkyxfD8JvvFPTeMrA5YV9MwDqq7zX+0G7clL2bcZfX6+Adl9qg
oLEkA+FuHs+jNdHWZr5z5H1t+kwkWTdOcumQWcS/8Vp5hsMHq2SoVlVzlrRQ+Eo6HxRI1z3qsLnF
mecGhwTMPI9YMRB4on0m7NsebvqjpQNNhNjCr0mrfT3fpOa6H3y3WEXQ5HpmtJukeg0VsXTdYlt4
OgY/7doG72V4Uvl7KMuatw6navUWmifRP7vBc4HvJii/K+shzHeF8qiAqiRdDQTE/WQMi35Ad4Kd
L713okXBsMR4o52bxKkpv3p9r03nIn/D1xOWmzR9Tgs/rZetftdMGy/UN3i+u3pZkyxUECQUv9rM
dp3gQVFeG8838a9HB5B/dvlrDPWDxTLeYu3HCyAMb2r6XCKn08HbPVhH6yA/jCq4pPUbeVz9nXgN
hneerKF+Md1uJQA6J9UtgwqgbTVrp2efRXOf1H5NJB7sDGeVTqckiK+CVkrakd9zVYOMr5fhE3Pn
Vq+WxHc5xUXzkOqBIB3v5lVkhW7sZUKM4/KEaPoeVzWOqYcCtWhMBjit7XSMWdi65b05LDHzJS9r
fup6IjkpmK152GU9VKwsd/Ub/Vvd+iQwDQABxb4SzVF77m5NuemiUz7hncKvy8BBcIQu0u9aXwhj
hUu+tFbyulYww8gSK/w4sZjdOfpihWHJQOfFsF7UJAGsIg26Ed91QfGMRrGIVznvdNNbzEIq2Bjm
ckLLhZuT2x8dXbZQTS7Dgcy8fRVwn/tuSlQ8lL8vNr4noaGM8gdj2zvKSv1CYmk0HxV8qKBd12Ah
g1y7DcQINQfZHGy3f7UtJvG59mzBqyX7IEiruR/EQpERSfQ2jS+1S8JYXG91vcRy4ochgWzOi1Wd
RntcmYa1HODe2ESc2hqWr+opN/ayfdAiHuNiStZrc/IT4sFWGekFsMmLs6Pd2w4/SkqY20C9CQdw
sOkTJEbJr0rbASRusPmwaHJtAl9D/ZygbgjVNyIVFxO+9tS+Fk22Xk/2xfJ2sniQxqoZH1x/VE0E
WBelfACmrH3aTM9b8iHg7IQrxc1eDRYKOOtM9iNAL9VvjdBgFutu9zFCR4bXRNf91Lfxyhh1GN6E
defesitZ+JDOPgJGCCl3YuZYDG7oshYJN2vPbhaN8wLlGqa/Qedhz3abjRHjBUUAiepLdAThblNQ
ieKtgY5YFtt2PANZZ0+PeX4lzO+SrAYYk5AF2Xmj8svrQ2clS2HQxGj1prJI+ObpWrUYN3XAi/LZ
aPbOa55vqmRrl/qwamHXY3IyS4xWowSzbP+w9j5Abkw7XNabuB++obqv3HE7cD9QjpP6S1C7y9cB
p3foPKhwgYigW6n9JzLiuz51bXypzWPY2BcT5dg5HbiX6HGzNkosN2ZcDbchTa+RIa9kYSw09YrP
00gfc3zhHQe0MQwbz/xyqgc7RGDDde49AvTw+oP2ZQybOHrtqJ1ngDpUBgivQyD8BNkesV5S3Or8
NZy5EV9AGAL0lf2+1PZOc1P5yppxZB7SMMXRd5b7CzG8Plw4IUkYiLV9nEVse749XoJugoCFG/uh
x3ilLvk1VM1xKC5Kf29aL3MUBzd1Wa+IKNDLK1rYTFvn0UUMZ8f4ysxvZsaQvC+Cg5iU2xXCKAIs
GIZm3GspEbi9dGgpG9Q7zUvLexCwg3SLcijWLro30mNu+3DtiJ2rQK3H+SBwuh/TbIPpNBab0blC
RuVcdlcFSHIjvDN5Rgx+5v5tiB6V6G0wrop91LMT8RPiV4Kj3SEeE/DhdiRnNF7Hxa5INll5TOyr
5+xAL8Txc8wR5zVLq86+IJ07BA9C+LmC4krwEQX+mH8b1UM6XTzqKmARMJPal8x8whLehC+jcaun
88QPo2oMoX0rOEEd1a01iiXuW6Xm24C5lV3SXCz9Gc6qrt4yeR/btzzecZ5Z5qeiQ9S6souznJ36
ZsQQmzcuJJNho/ELCHweT+Rso/FM4KoFUFnOoI0nmiIPngYbiOQ+sBsolyeZlFDk3wyO+ZZDCBt1
t9Pcd03wKvii96+Hl3C4OCz8jOQo3W1dIerZA1p1m3NiHOfaow2fnHrHbZ1Vdh350/0wl3QL82R0
3NRXmeXrdNb1ahWwa9S3CSpWY6OaB0n5A+lvvBuKO+RltngO49qHkxEkW2dc1/bW5LQYr31Pe70d
eOrEWYQ+P4FFEKl3UD0erbzP3I3R3+fy0SFQsF/eKrkOrE1XAaY4ZeOGlnxsxWlYE/KWzDrde6vl
QN7Z5TkvfiX2R5EcbX2n61t48p5z8YhpjDfkwCHREgSSODfVI7nOZ20vo23TMgZvT/gZa1+oNVUJ
q11yOcCXI2V48tI13FMD4sS4kC/aS1JewC3k36xXotBHEQbLIzGWOc8OjoL3EPL9u8xQNq8wAoTP
QLQI/l4U6UcEG6PYNelL0AF0ONfmKmajUN4G7xJG68C5zZYEbAEMFHjNR419hiSPxJ7yo6w+ErTa
8o0hDfkC5PftDPMKjq/oNpTYoBLW1bht80sXPCeNL9x3We248DsDa/ldra3d5qpab0Z/84Kn7C2M
n2uFIovZy2NmrpZsXpn2YDeBQFPUHJwORHvvqScMdpnnTb9i5jStomy4qy1RH3IJXb2O8c+bq0i8
OOQVAP/dxGQquFgVo8Fb9BwMvSO3vYTOLRDfIzuDP+8Hbey7otpWvCYYCQ/1Qs/Lrcb12olrRvJj
CVKEXIltk8A5XKTDTJZeIkTbyrDb6/pkbWK0ihAKbep2B+XtUm81hFaRaRx/f+NpyATLxidP61aK
4GwyALlvuWTrJPvQB93261FFA1Wsa7Uj/HCc+QKViBgkmM4eZRiad+47SMCDvaxbeVdM5jcAoE4p
iq9QIj/J3eizysYAxknIqMlhFlJSLBhtGr4ChvZWEy7axYwUXISWWd0iF8U6LGl1g1l0dnryfKPd
I60k+GRi5qwrVVWodHH85HjP1RcljcpfqWPvi1YRv4yqOeiToJKRRFI6UdRCmSTI08Ms7aT1PcjP
dUeQeuYVxS5kJnUQVmQcfv4Pus2ILXPAfJbCjYgcGEEwSrikmyFb1wLasabVgZ+CPamNihVLNGca
GfN5C3EvUZwIkoHLPi4iwhPX3WvlxNZGye2bWXPWMpEf6XpcFdrCEF0iyhXDUqc7on7Uu9ZVo1Uv
hw+UD5Bma+VlJA9j4rUR2SRJ9y5AGnAn+2K0lk4WH+ic2oOVieZCsg6xQKMF8yqjIQwGh7zU2CGW
JFEA84Y9Og30oNeBFFlkAAp/avbdNpoB0pXiqDuEiQ9QtDGnSGzi4m//9/OxOfMn7wElYSGvN1qN
ICBrnV2b2rQ8JJaRUlAXzz1hCbj3P7Fwl9uUeCY0IgC8vVasMjlrQUrX2AGKg4yiGcq5l+BsrCB8
tUoHrFVnKbtorLEFqoR1ZGquf9idh8g9tx9qKAakVDqStSzpWWkRdQfLFkeV9MqLOV6b0hbntmj6
haxk5VsFIKuFMZGxMWL1CzEUQ3IPiSNWa21b1+gfLDE9jvB/j/2MfkYumK0b49NKTe3QdPMOjKFm
Pyg3J3UgS9L5/khoYoPkkYTEQhZXGZIlbvlIu6Ablvkxa7+pwHE1RwmBBy38zRwc3j7yegBYnYsL
LoBbWWddvbcD9RLICjioY1gXraELTFuzx4QePmDo4lJaWpb2Nq+czhVXgopqmJuMLR/ZKWJMq3rv
sdLMDb6AYUHHS3gCprSr0TqPCk/QHbziduGJz1YZoi1e5nEj9c7ziWie1lkf3VlVvZSzaYH98rAt
xez5S5zURwRaLonvXVV14G7BV88VkiFJ9w4dEK0VdukZOvBDHuiUBDlZ1+57z/UbXtlcjvgRwzRb
1XlCnpfubueENmFqKrytUj1W+WOkCNa+fUxtKdp2S7yvcjCNrr0M3DqXrQXCedAHeYjtainCQDkm
GbHSkENvvQvAFsI8ohmsQ6xvuY0hY3MLaDSFKRhThwOKmorJaT3tK4NtazSiUsJPY2/TVMh9b8WP
pRTVyVEbuYOpxFZk6ZH/svS07jhoynpFbJHlQIpg7QVY7loCfisbc5ODIzKBSUgYSQ6Mk6Hze4TY
Dt0COYGgqD0umgiNMrf/1VgCIreEbR89oaxIMoZizyBhRnF+p+TnaCEmCRf3BH0vtYGmMJ7l4Imc
utiYkGw0IisWiW51K71MdgJk0VT5zJU2hdUdy4KvlvMfC8dFC1dMj0y+jr1uWa/FHSd18ZUMyYtW
wIwZh50Wym1Jhd4r5Fv0EQVcz5Ky8XPwY7r45CDtcCUDmc8o8pA5I1+C4kbOMlZ0oKYW3JYiXOZS
ZTYrn4UDbVxz/Iy61GmrlWsdOgxKQ+y+ECN7V9GZp6jWxNguQd1hqm1DTIr6gJlo2qsqrp9CLNwQ
oFYodmmxkcY3ryfaD1LBCse4RGW872NJ96Hw8Ig+ocadwAHpoXofBsOd6c45MWW/Zm69Z4O9FJKY
HyxDZsorM3gmqYTRuoOrJsnxA4unok98JoyXTqvX02htSccDsxIfVrFSPuX89A3eJ3zLm14yolPd
o0qNQ0LO2k4Q8uc0ihE+nYS8he9Oe3UlmgLttZ92TnQXasNycNMjuTdvEeEmQtR7QsLORUAMk+7z
KM+0wUs9qhdjn/paS1l6GFEO4rqsbqXNNU71Smw5c8eY96h9kSUE4gkN14LJ/SIWV3yUi26eTYLW
Cuq1nuyC8kx4WcKA4ltt7yznI0+fPSbrQQkGtMBG9gYnGR3CQyiuoUrptO2y+yZvmch16Ak+895Z
asavkG9al6+9/SKiFe6/sCBkbj3qe/Ccrv7aBqBCF+0RUy6nGgGB+X1dPxgM1dxig6ega2YQDDUS
f6Vaep/6t2TyRCAJT5oOGeue3FQQNXwkdA7dU71rd+N7/UCnitw6XFjr6SjkkiGBoi9O2lHu6q/w
YK1Hv94FG1I7Luo83miZcJAc/RnclEt8JnF4jRlr2Z0xYviMHU7NiTiB+/IU3Q9b99W9UtZeEXjW
z4o/HJJVtWwW9jI8hPVSfarA6N5Hr8lrczafmrvOXY3v2hGE9ApUx87ZOodmSWbJbUF7uSCDfKEv
aXWPFtDmhfWyHr8ZDdv1ArT0sioP7VH9htAi40XxEF3Ls3jI7+BsEUTfM8opn02/t0lM3wffjoDD
jc5n7dUP1VlbA1ryG5/mJT8W8+r90EZXsXpipMk/iEvEaxK/F5avxXejT1744qM/lcMWHt5fHpbY
FelxpK26qeopCy7Dmo522S9xeavLROHlsuwW1gKu2u9fUYt8ro0y25Y189ttiGazT+778pnLt0h1
psZkJsXtET4hTb19I17g2DCfSqqEBZpBzEp6wVbQL2zRFpsoNp/tvDv0mnMXsEgK030ZXOvidWp5
4gLAWPRsTR/u5Azrao5N4zAqHi+5thchpuu9oPGyb7oCEDhqCXL5BnGVL3vCbMImPA5C+baqfN26
KVpicWrFQ2J9WhFT0+YlbD8clmtFruxIg/Wj4BKJZkXfYKjlyob1JcP3VLtZwzkCVSc2bntl71uk
Z7Nir4hjdMQgUKqfrgdPRqMy97LsJVWwl6jVPsianFG6yr2N4j0223xTk+Kgeg2cPYnwUusd9lzG
yADdij8wnx6SJOXyHnoaQluFRQW4Ttc3yozC0xJ7U9mM3MpexD7+RHJbrQZiNNnyCy8hd51scox9
jI+1bliOY7uSObUfJ2CHbOU46GdQ3UrG2FuWqDCH4Dst+m5BHQ4Fh+2Yig/hv2S99Z+zKfz3W4Kh
efjnS7AD6sv/WETBp/2uvzR+A32B+QxeLXsrsLV/3YEZ+m8mKgjPgftv6lQPbJ/+KqJwfsNgoBJd
jDjT4nOsv4sobHZqWOActmOWpzl/jqRrGPOK6w/hA6qp4kDAHeHZED+8WWTxD8HFZs1DU7GfLkvp
TEzb1J5jzPJzp7Mfk9Y2DnnKgDXla9xCm/jrqKCfsYiv32ByXqYmGNkmb6Y3Upr2bTDW31k9bfHv
XXSqv7Nsp+YKi/bBISPkWbCv2k/4/tjkslJKJ3M/dJp5nwN/s5qdxvL2O8/kPkREz9VA7FteePI8
ZdUuCN3pvphqYqDCHgYErBOkiaSQ1PaQMD51mqU52Cnxyh74PJKEHzNCkNgyaTe0ACO5BGZBeFXF
9e1Yp8ZQzZ3qhN9GoMUbMPbDoYdbdUixXmN4j9w7VtOzRVianySxEALK6trNKC2n3oTIOrrqIRgu
GCuU8xSnh4rK6pCUaGbIzasYvZixL8OaJrEOoUKm+sAhL9WLHXBvz0IsSkPu6HjHld7vhTKchpA4
LGMKBdlgofY4tuaOsjG7aVovN5CTlKUa5fKqjAqt/XFgG38Y2vpjwOh2CQvGJ3nG+ap37biL9OSF
MQHwwdSKH+LCyX2g6pspcMcrUku5KOESnAXRtjTOTgIJeMjoMSKYl6HjXurB5U6nxRQczLoHT5jb
UHCfnEJ9fC7SlmmhbdVvwzS82bUqPsfROw7m2H4bTr0qCPWMF5MKfKXJMJYjiZNhHiAlDBGx0ort
RS0wJmpy2PbjQIzcXHNBcUkO5fzm592/v+m7kLpBCbRDMQS7lh3zQgztV+oV5UYNYuXYRe7J0sCR
SEO6V7ujApmd/iAudKYd2DXWPZrce29sAl8zSB3uSqt/kWAFInuy7vJKJFezMb5+PjzG3IOxjMBF
ddzi2I0VnQEDYDXoxic/IRviyQ5K44Ygae94w4X+NJwbgvYmNPC6ZeuRQ4Wi81bq6WxLoOI30AAt
1JB0wrTCZDaGKfAYdiQrlCHtk1cwoQMgk/A6LTIf9Sw9jpZo+6nuswe4dbd2zOKbRvu/cJ3iWw8r
+1VKFlFqPH17mZWc2jrE5aYGm1RirS8iLfGtTOHQluO9IihGO2+DIQf5tP1LGCNPm10VB6dpNzqd
/sELszPEJ8ohESt3ReaQ99kPo98V3eA3zexJmdB+Vmonr2prtGu87yNjUQ5RmG0Fdm9cLJEZULD3
E68bDbVpYJ5J8muXhgizHWiDdlN1prpucZVHVqhsJ+G1D4qePLZ2Zh6TJpF3AZP8DfB4KcdxnaAI
vUy9lq+9gUumwJPkS0jT6zjl6mfVJx6p2V3EaQ+opKrHQLLm0u16H5fIqvD30/UTrAQ4OF57IRrf
n4/9/Q+cngtFju5OWgxZ7YjBc1+6a/LYGLnOHxJSvgiBpXyoibM2E4KtsQ4lZwTsTPMl03t8ju6c
gA3SbyM0rdvEOimByZyTLefE7HHOzm7mFG2POG3bIlc7U+j45qRtZ87cjuf07X4e/ss5kZtd0x3h
beLc1MRABLINFz/vmoaouIUq4ixJsz01ICurEm5fUoJi5cap3pt99qgETLZhMi6QvMWnPh7dsxHn
jOhkp0JAA0cxuJIMzgRJkVHVDBcJtcOQw5sEDucGzdJOMrM5/Lwx55zov7/7948Z6HNW/1Na/Al5
JmqUf15aLN7r9l//93+kz+TTfi8tdKwYODBUSzc9IF+zd+Iv8hpKCw5L1OqqYzo/VcffSgtT+w2f
IYoXDwrFT3Xxt9KCP/rReVJ1eD/M/z+Xa2RTpPyhtCC9wTR5gKZlai5y0H+jrrGSgFHshH6xYm0m
wvQSjRbBMlUJMFdmfuomyatX6sWK2BLGHInunZwGAbc2x7H8vCFC7LUJDlq9bQdPPfyY0aeoEL5R
eY+uQAQxVr8igjefCXoWoLsFUetO0XPrUIptyWxkUViNddUFu2ET7iJuygpD9RQBnW/ZS3vc4VX1
Vg1jccka5dPqmZoMNY6GMSli9kwhC3M8bEoCnNBm8SHryLobJICVZqh8lGm0J57FbUzgO3DSpiNc
D1yUOWlguZMczDY8bRul3M4IjX7ReWzGyqxT/MkL8XhHyldJRgagV72+JKXFNjAWCvgZwUA5dsYL
U3sDxzzzrLrocixhJcuoxnqyTHg8SK53SkRAiEXTbQDavMqhfJrk6G017ANwCJM78gf7a4Tax4Ie
d+sFi2OZMyHtQhwKgLK0oWCIrTg7hm2geiZsjInHgnQMcKBE89zOiFjMdNG3Jdl7Sm3qb8QnKRse
rM4uDikk3kUSFh098xXPfnTNYWszsB1Z4UetvRLMRore3hiB3Dp6+xkE+rWJ0wekxXfOWxEoiI7G
DwlVOYa4rAI6mvRxW3XBvrPjTWdVSBm6fUgQaMUBiMEvfnfOaWjeSoXbbR3uFNV4zgCxEsawROq7
z6roTmt+2UbK7nKEThnSz5L1KuPpQ3eTK9Dda92HBGzbz+M4nxusbQd3R3L8eao/RRQ9lIr8RPBJ
6EHcLOaHgvr9DpzKQTr5zpKctMbs3lRfxq56bUe3oqiSPM5AZSMbnbxGHnRUPMlASrjirOcwL5tx
fN7sVPcj7ZOTjbMUg5CytQLloNTZef7iRMetnXGbJJhtY7lm/r+eH2OgG1fb6/Z9z6bVew7VZFu4
5RNnHmoVZdfG1ntRSwv76AK08rUz5njLoP9Q1fDrzAv6wTDKL68uN42hrCfI6OS9n3Svvpmh8YGM
7drOmk8oy5qWrafw7CTvXhE9x3rAC6M9ONWHWlvbnwcI1Gqo3bUBkTxWz2Do17mSrEP8Uqw2wm7Y
jG6yNltlO/83f0ZVJ89ACZ5t19tLFAy29t0CcOpU7BpSbArprtXwTC7gLbEZgiKxFcI9W6L6ZbHV
RSrKr37+FmnJfUHozc1s9iPK35j58FJ2VFdStS65yoZ0TuUAesBM0k6Pzu3nfbW8DK7+NH/9odLR
WcXPogTGNLYfhr2KlFlhnKsbg/1hDxnM60nKTJYaz8386OpRvys768FtmPkVPfGjXPhLwzM2fNJC
1bWPOETKm5nZG4uvxfypyOF35VDtLLSviethj9BCdklgxxkx0FF0LhQCnpvAAHhYGA8pg3uli64F
itfa3oSRxnq8hcw24aY14KiNxzBPGDyad1GhvFFE+qEYX6I21f1GjUFbdPLBmtgjBkPFnMVTHtre
3TRjgR1WtO/GtdCH8FaVZYxax2JVMNXGOg6C3q8yolwjPVPXaY8mui9OniLt/Whl42loqMZ6bp0b
vMoWr0SmpibQbG8k+5HdLuLAH5eqLbtXqxDdsinVFn+JzRQmrHtf566nLXC6lOeur+4yfMO7cGym
0//b+uH/W/CBzkn+z0uD3b/+ry/Et/+B8pZP+115ayKiRXD71+N/HiD8pTQwcX3aYHKghXIw/5gw
/jp1MFWqBiS3eDt1eAk/0T5/dX16v9mm6hDqo5mmijj3T+X3gEnAdfqH2sAyZkYPGl+gW3wrDVzD
P44dcg3MctbNUXLxYwcmr0GGlQXkA9TVQ9xNz5MWbier3mRtfqhSErw77/+ydybLbSxXGn4Vh/el
qHlY2BHCTIKTSEqitEGAJFTziCqgql7Ab2FF9Ka39qZXdyfd9+ovAUJXAK9k+aKirUVzgRAHJbIS
OZw85x8SUBs9CZKHCVV7VM2wG8jQVGa1uCtq3RLOo2ifxc649eFo2tQDAIzOknlg37QoAuQmdI02
f6ckAjeP063VvNcz4POm18MDB7ET6aIi2/ge41R79a6iqNpgVO0HnBgaAmEcdLlTswm5IwT0+rb5
NkNIew0cC+4nEPM31NoUB8Sfi4LysnqtEgtE+Nn757kLrtV0++Za7zkX2sq/I44HcUIlC2dYLi+g
J8x2YiIYkyi4lqS4RHPQAY/MKmjoeEZQPpLP7QjZAo1QYSQDaAkljdvzieIr45BqUpi+znByUQFS
ZaA3ZO9D7d9rQr9EiLWg5eCvHhz3rATBaixvdPBZiZ/DWE05uNORNrutoitbnZ0F2RJkbMxzogmn
1e5ZVLzRFX1UtHV/VcZD3IXw80jPZmF2igHe1MAXYgZPv53dBqgNZSAhV3J8lRmTpZf0VVcbrmdo
hMoUTOR4dJ0YgqGgKNOZ6pyVyJ9iFzLMhLK6dw7dDWVrZCCmOVr5y9W7QngEZ9jzkDMPUM1zA3dS
NHiBBPMGBJyzcnpVcV8ATFyr8gAFH+g45lgHHbgK7f6swJPXXUDRzI2G0bx1QYnacBn7Ve2+S1ow
NIPSWPbTANBsmXlvx1WbnFSeCqYGxGRen8lA/wLnVIlNNt3ZyAfRwEnYl8zmMl2CrMJew521r2A1
9riwTyxJp76pXnkG97fCjl4JDYGAyniGuGaw7NtgrTORlkBBkqQSPLjBWn+b2deZ/YBiA1YfRT32
ohA1CgvRAMjGRIggNEexOvISVxvgBY8gBrfzOyfCUhwDYndJ5BHi11brIIXDgbteAXjEbiJwT3Mv
JAAJpqYPUdjx+gaEHRyJReNpapzWNR4PQJ8tLARsAh/06JxKBfSpTTKPwyVaDZU0OqnQgYNnO8jL
VOnXxM4DLXuAkrKUsyEf5C3KugX0YtX9YFPULxyyWJE5bHAK9J1F61sgVoRPicphfeNbqz4+BVED
95mOpghXOgTtkXOH3Cy4n7kHdCpz86mWZsPcvwMl35PcObNsVjyGmjmOYgGzxWnhzchtXoeob3hB
3A9Qf7Llk5oMU73ug17ve8gXUtg20a0Et4f/Uc+G4tOz16C7rRW0blbXSgddNuurkJOkfOn0VtOi
Vd9IEaxS5dZH0mCV3HkiPrrPEwv6zgedp0e9E/RR30fZ32tbJJqo6/hM7eW7pFpIpDAt3CGTgFwA
eTLTQBqWspNjnCDZDIQFH0uct6TcOY3hLdXOuxRhKx3qe4ooZimVE9lqhlFsATjFztk9cdfhuVGf
aaHCh1qd5b550gDXWkpIUyQFtOFRkQ7wurnEYsBa5teuP12lp7oNQHeWOOdGgUaq61Fqx51hycjW
LRY7zbC2Hpplg6aMAeiHhC7qEE2oTOtVZlAqxcJ4Bv7W9QZICpPbTUdLCSTBKh/bq/Bcgf8An6Jf
anPg3kM3HKTeI+SxGoPk0NKnqi+fEH/rb1QcZ9ZsaHaIwqi88vqysnBx84AQMPK0tL8uEUE38DeU
WibDzMeHNp84WDx5aTCiAKSitpjNk+wkN6xpOcOtPnR9SneFdYkQJkI05Ro/lNS5NpTAoBaVkxqy
RF0wyCk1L4FZtwgR6yN5eScjFWn6V1FyAqimWkFBug5AD+Fr2rdKf5T60tAzw1cz3XiHQOUNSiDm
mESqPLDWi4LkPHtHveyranXVYBQSkasaeI18kQaO0XPKZJQUBvcjBfxE8BYy4aDNVXgKvcbIHyUP
tY5ax8xrnS9RkZqtkP9XsBlF1n9QKmDPuS5UcPeQ4peZSEV6layBxnEpG5ZRdRum+noMG5gJAJC4
1pj85qV1vVqhy08BYe5jIj+o9Ejpg11dhtZpnN8h4YHMiV6veBdkfSRgQ5LmVwPb+WCT5u15ZZCc
ps3sBuX8Obik1yp4XozKlVPYwxMldJhB1HoBoqCp6yw8CQhPSnxqxZkPaTgbwfpiRbfIDOnRIAI5
BVUhGWkNAtLh6rHNrWgYoY/WU+36sXZBOgVhX/VDYI51gvIz8XUh1ImdNS6vqXvZqpnVR4mIS4EM
i6IGV/AK7xQkZ/DYMJvbUF8DKSj7hnIfrMG82H2J1LXCjlLe2K3dAD6z8YEn551eG+vs2k0VqsJg
S/qZtX7lqQ1oy7ZYnkUu5h6OIseDWOOk8nDO6+m1mpxvXtAtASHA9GdHcM99dKbPymX9IVP0ZlxF
gTdIUMNGS0YGro0b/SD0sBpigya9WueTSEYvW49y7RXgHLOnVar8yOqfGa7/6GXA4Zo4m8zWjnwR
A/+4CGrQxG6JGxs2EhFAc18YS9QmFhMURcwe8nzYTswQ8sWGwsePQhPGFK2wqGiFV0WTGLd49r7S
hZfF5iUR1hblSnLwKsXzAkHfCFlTlEGFFYYhTDECYY+B2OCDL1MqjCs46nXzfh042l1pZ+MUdXZQ
e8q54Zsr0gAYb8SJhUgbXhyxMOVohD2HIow6GmHZsS4w7yDZDwVIuHpsXgxh8hEKuw9VGIGoSyxB
0HZlq//te+QFXlMouVOEeYghYSPi4yfSCGMRCSh4mKWnHuITp1FC9n3zr6WGFPyjARH1IhE2JSv8
SjbfyRsPk7WIwtRWGwdBSUJTvKwj/N0kk+Ml1sJ6uqoBJjUN8AI027TTRidps5JxToGZVryuMVPR
hKuKLfxVGpUbGjEls6+srdkwq7FkMXMS/a4gUKkuZWt8W2YqQNfQl60J8Jl0GIKdMGXtwskc89K1
6hO1jq6l1kBN2rD5lHEhQwE6OHFDLR8ZYQL5pAEuzZ4KyniNhc0MnSNBElriuoPTXsyj9aBwEhI7
qEMaywTMhyG4EoO1OXWWAjAyUM3TuDlLrAvZOamkaR0DIAf4pRk3djC7A/w7YU7cakGF1ZSC04ez
zCg4pc54FeM+hW5zDVWNleSB+B8qrvmBoiOhLCWyehZ5A8MdltWYWys6WhZbRz5avTKJzszLftsv
IVHabURAfdqk04Fpo/QEuTXoNefaQ3GnGH10E1gkds+/j99gA0cEV9y56AsaQ/++fW9et8shtQ6o
EEilj00O8kcZpsSDeZ29l+gB/NdJVg0TzlkVtOeJ2/bVN1U4Wasn0hpHxT4UltUMS2JYK2PslzmX
pXRcEFA7I2i5b/P7vjYnZA3h0DyY6aA2cd7rqVMN9gLeXwpBXD+nqiL12UDWN2CnCJ6dpB/fgDPL
sWzipmGH04JQfuzmYwrrUzC2a3/UXiVIEK/6UXNqv9cbjJYeFeuMd/KB7ZBkJG1jQ27rFXrPN84t
nNFAOFaXTTuKQdkOHdk4p4qYKCM1ecSPCV7UetbHdbA1+5V8D3LIjEf4fqC+lFuIZI9847Ih8FnL
wDHeEc6BNKBOOhjkKWU5sJxnJTT2fBysh+kMNBpOX9WFQ9g2o66HStWoKSd2SzA9qtpBLuFk3jfL
i7S49Cna9mL4y+9gFVaBNZZVTz5H1jvTr1bSo2MN18ZkJRmvXa6L/5/2/yHHD7y+xH1bo8T+7cu9
gBTcf/pln1f72398yvxrLxQZK0TkCTUhaWh9ud6LzL/NMcRv0FMCWoD8whOogPS+weUe/DAaBIZu
ijv50/WeX1FFMGSZxL9O4ABK4CiJXDL/YBoo5JN256YvzIj3bveuo2v48iD5HFTmlWrd1bPSu28R
BA3XMoeHX9iEiYnCSjazq8zFrSzwXHOy+XYVRPnVLAJAWxf4mealskii6Eyy1tbV5sVsG/ZybHhP
Wsl0RrPCVEbJGn/Rat08IgJEdB+Xb5s4lUfAY3tk++KzMnVYiL4KCACYznTzYswKSs5LlfwjqcuZ
kjXUZSsdH4AG9uEq4iiaZeYkUq382uYsQoI8CQYtAuF4K8DztFW4tTU4ThCcGTyWNr+VV7FyXkfJ
hZY6F1khh3cu+E8A4m7RW5bIqXEo5tN0iXi18NkyrNimpIncPaKCr8wqx9bQ9S3qlmYMeQ074cDA
RC1sYoi7PBSKCq05zeXw1soqXLzU+mJmkp6WKlzNESAApSjYfyU7s4nG0Uky005lfWZcOkQYJzBe
w0FizLgH+vkbW1fDSaNK2J6bwJRyGxe5Fa7quie/Iq7icmDk8tuCijASBGhXScYJGF0EmZBlx75d
NqbpCmjZTJa0YWSW0Noi3JiYlQAXE2kY86CjAFIBbDXM3CxJul0hnDxYx/jE+goad1KE+0iiyZnS
c/n+TAHHFK6zYaQToFilol9LZg46w2vJh66tQZNIE7/0fP6gqka6qNSElGwyUbtZiSqOSjknFmUd
Ud8JRKXHEDUfheJPW3sGSf4AiuNMSyZ14q1Hrh7IA1XUjXxRQYooJTmUlFrPeg2oHzlDoXXs5bI8
9cJJOZtmFKNUUZravNibSpVTOOdBpFC9iusE7K7ivysAjuKPQGWFBDy8SiXAFu7UE9nPWORBVyRE
FZEZ1TZJUoyE10MXOMK01Fz4lajP43o/CJEt7K/R478tatfBt0u/B+SN9q0CRjjnsOf+aAqeTXTe
rLmZloozl/zammpaYE9dqeJjLbxz3fXHhQ+vdekpORLtcjC1xKy3kuqDn2XGcPNdi0wC5xvliCjD
cM0nv+P4dXamN8nTCzIVINKKsB2XpnW1ThLpIvVRwK3LFJO7SjHPNi91I1+WciNPisgpxmWdqqOS
MJMTXJTd3KU21GPf+QP6Cz+GPvsPieSKNLO7SAfzcj7clIdfVYuiuV4sK2Tbdvus+O1V6idIbf+x
P/p+Q39a/EhhGu1l9n92673zadOtTZ+/10o0L/2yelxs3KPY+lVEdVV580XhN4Li8vRr0swqKu6b
FLTwkSeXLN7vq1H61jh8/xG3A/r9v9l7gAfSLaX4IFw/3Su0qxrn6Y8MwUELXw0BfvdU3zmZrc0j
imf8agg044WuabwNMLXN1xYK8H8/BPPH2E8GaLsU/kP5vKCgED38yDgcNPPVOAggI7GAaoEsEF/7
U0EzQTCY6HnY25joJxoARzUtZO6Pf34LYAGb9cGD2y9U8QtIINtx2RZ8frLnByFy7PPzAROOKqhr
f2MdaCpRLKJgmzf6qZ6fWF0Ixhw7/5lEWN+ZT8/P3vr1PmC9AIND1I1lxeaLWfIf2QoPFvD2sDh5
/MufHVXHBvDobcB8ocoqGjtPu+Hhdmi+UNgmxJHwZZb8bMOgGWCsjp0N9gtxvULCcfuYh8PApsAQ
yEIL96edDcCEOpgNfM5MK3Bmm6+Dw1F/YXI2qraMN6X4+gnPBkNVn7r1W2z3b4dJ9guTY1E3d2fA
wRGBPafC7RmRrO0w/KfCpG/uDbt8RhfzQXAZlN0hQYP7myQECAeewtN02canP9FZsRuIDgJnTgvA
F6q+3QDginw9EOyimgyFQ1e2M2I78D/RQCDDaejadqIesTCQeTNlldm/HYXDoNHGnBZnDvbK7de/
sT/8wFh9uZGBn4weN3cxf7H8vSvbt/5gdwV5/vun64c4WMUdY+8Pb5tssX3v365qf91be5sr0le/
3F2ZNu/z9N+fHvD5W++91+6pdj+c+ItiXjx4+MtyiWueunkxj7nNDar2YfH11UCyOALQcNVEAvG3
7vzlz3ud/eqo/F7r77kXVtHjvo4g04h4gGl0bOvvkGOf791raBoTMMK6Y5t+s6+dK2Y+5hvHt/v6
14/PBsPAC+34ln/9+zyJ8BD7MN+1tQ3wnpbssQNyWyUPi8g/aJs0QAddvyUn3u7f0Rlwk/hg93Zi
+v+xGXibhs+mCAnPDj7K20XoF4/zzx93nXwabwu63+5Hf7zfN/5qvtw189Sy7YjMxbGf5I2fpNmu
maeWYRJ00md/3/uPTxEzvw72kZt5vKz2kji0CwOig5V+M8eCvTlYNHAyBd3i2KG+9tu9vZVOEwl1
MKsvi8dq173tR8iGLbynju3xhQ/69LDP4Jc6WC8Xi9WvHxeQoHa93HWcS+juR398vZxXvx4sRE3n
LOii4c8fo8PpIdTPO2h6Xjz6h7NaXAm6aBrdvcNeG5rZxUjPSQA+WzDb+/Ox02/66Zdy7j1rnBxK
Byt9Co7pcEhEtfT40Z6mD/Nnh6NmkwHsoG2w4L+7bkitEhofPeI0H0bz4nn3HZL4HbQ/b5aL4iBu
0GVCzC7aXpbzOE0OtkJd+PZ10XpxcAAjcWN00PDnf7Tx4S5I8kzcg479NE8YkOS+inYtbbdYGhc1
+uMbz2AtHqwg2tY7ONA+/+PTfy8Ou71NRh3b7Qmlt2b39E8Dsk16Ht9yGH76r2eT27L0Dnar8adf
4k+//PoRlObBeUyCUeA+ju392C+oUR4cPzjY4nh5fNvzFrmacnEQZz7l3I/t+XAZ+r+3JRrwWzo4
4IZFWxVVvBuF7ZQB2Cl3sJvTNvaOh5dLGlc6iCeG0bz9/M/DC8lTMvPoQX8EEH4wE4EOC9H/Y5tG
CWhe3M/DA9bTl3L10e0vEr89vLuSyepiU/z0N4gMh3MFU70OhuXT3+aJGJPP/9wN8dNUpKLawekp
mp8/89dl0FGe6WALgJxzGIBCGHc6OIdo+bE6uEUA5u2k05Cz9webTKXdwdLElizyD8IJU9a7CD57
GKJ++p+Ds5PNqovgs+dHiwd/D61I5VzuJH/Sm0f4Oy+Wh6EQrpN2B9P7ZQOL8uB0w7OtiyTeS6Rs
D+9tJln7Dtb8y6SE8XQQY5k40nUQd75MyHQ8b9rsYHq/jOfL571GsWe3mP74xf7l54/PdkDTtLvY
u19+gNqy6+F2bwUVoiq7Hx3RaeZec6gd9gVzcux59vKRnXvXyV2/N2iOY1vuzZv7aj+HR5WG4Rbu
bMc2/q8d3b8NYvsC0/heteHld/1yj2x8Ovc2anB/OmcR7e3kTyPUwVz/rmnfkf2/IXzbLz1s+93F
dBeo9m8L5R3ZcSGVs7/bPnW8gyDlxCWq3c1ssZKemu7gFvGS2gB3t8PGLa2LismGRlDtncu7KnUH
C/XdHDOpvQ1m13gH5/LlkpniN3s3iV3zHQSHU/8gztq1/S+X5+/VVr/gVp9XXHd41N/7b/vlZPEX
D9FiXvz1fwEAAP//</cx:binary>
              </cx:geoCache>
            </cx:geography>
          </cx:layoutPr>
        </cx:series>
      </cx:plotAreaRegion>
    </cx:plotArea>
    <cx:legend pos="r" align="min" overlay="0"/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Sayfa4!$I$30:$I$42</cx:f>
        <cx:lvl ptCount="13">
          <cx:pt idx="0">Adıyaman</cx:pt>
          <cx:pt idx="1">Hatay</cx:pt>
          <cx:pt idx="2">Kahramanmaraş</cx:pt>
          <cx:pt idx="3">Malatya</cx:pt>
          <cx:pt idx="4">Gaziantep</cx:pt>
          <cx:pt idx="5">Adana</cx:pt>
          <cx:pt idx="6">Diyarbakır</cx:pt>
          <cx:pt idx="7">Elazığ</cx:pt>
          <cx:pt idx="8">Gaziantep</cx:pt>
          <cx:pt idx="9">Kilis</cx:pt>
          <cx:pt idx="10">Osmaniye</cx:pt>
          <cx:pt idx="11">Şanlıurfa</cx:pt>
          <cx:pt idx="12">Mersin</cx:pt>
        </cx:lvl>
      </cx:strDim>
      <cx:numDim type="colorVal">
        <cx:f>Sayfa4!$J$30:$J$42</cx:f>
        <cx:lvl ptCount="13" formatCode="#.##0">
          <cx:pt idx="0">2346</cx:pt>
          <cx:pt idx="1">6153</cx:pt>
          <cx:pt idx="2">3701</cx:pt>
          <cx:pt idx="3">3364</cx:pt>
          <cx:pt idx="4">4744</cx:pt>
          <cx:pt idx="5">7251</cx:pt>
          <cx:pt idx="6">3310</cx:pt>
          <cx:pt idx="7">2757</cx:pt>
          <cx:pt idx="8">4744</cx:pt>
          <cx:pt idx="9">378</cx:pt>
          <cx:pt idx="10">2161</cx:pt>
          <cx:pt idx="11">4012</cx:pt>
          <cx:pt idx="12">9434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rtl="0"/>
            <a:r>
              <a:rPr lang="tr-TR" sz="1800" b="0" i="0" baseline="0" dirty="0">
                <a:effectLst/>
              </a:rPr>
              <a:t>13 İl Esnaf ve Sanatkar Terkin İşlemi: 54.355</a:t>
            </a:r>
            <a:endParaRPr lang="en-GB" sz="1400" dirty="0">
              <a:effectLst/>
            </a:endParaRPr>
          </a:p>
          <a:p>
            <a:pPr rtl="0"/>
            <a:r>
              <a:rPr lang="tr-TR" sz="1800" b="0" i="0" baseline="0" dirty="0">
                <a:effectLst/>
              </a:rPr>
              <a:t>		2020-2021-2022</a:t>
            </a:r>
            <a:endParaRPr lang="en-GB" sz="1400" dirty="0">
              <a:effectLst/>
            </a:endParaRPr>
          </a:p>
        </cx:rich>
      </cx:tx>
    </cx:title>
    <cx:plotArea>
      <cx:plotAreaRegion>
        <cx:series layoutId="regionMap" uniqueId="{3D956267-5F7E-42D5-B4F5-D876B631D876}">
          <cx:tx>
            <cx:txData>
              <cx:f>Sayfa4!$J$29</cx:f>
              <cx:v>Terkin</cx:v>
            </cx:txData>
          </cx:tx>
          <cx:dataLabels>
            <cx:visibility seriesName="0" categoryName="0" value="1"/>
          </cx:dataLabels>
          <cx:dataId val="0"/>
          <cx:layoutPr>
            <cx:geography cultureLanguage="tr-TR" cultureRegion="SE" attribution="Bing ile güçlendirilmiştir">
              <cx:geoCache provider="{E9337A44-BEBE-4D9F-B70C-5C5E7DAFC167}">
                <cx:binary>3HvZcuQ4suWvlOXzUAWQWNu62uyCjD0U2qVMvdBUWkhwBUmQBPkx935Dv/dbd//XuJSbUp3VXWVT
YzY1YWUsBUEwABzA/fhxzz/fuz/dF4937Q+uLKruT/fup3epteZPP/7Y3aeP5V13VOr7tu7qJ3t0
X5c/1k9P+v7xx4f2btRV8qOPMPnxPr1r7aN795c/w9uSx3pf399ZXVdn/WM7nT92fWG7f9P23aYf
7h5KXUW6s62+t/ind7u7tL0r76ryrr375/+8++GxstpOl5N5/OndN8++++HHt2/8l1//oYAB2v4B
+gb8iHLJsM8D9PLB734o6ir53MyOJGECccE+/+bhroR+v348L6O5e3hoH7sOpvXy/3/t/80c/rX5
vu4r+7yaCSzsT+8u//63NtfT47sfdFeHH9vC+nk+l+cvC/Djt1D85c9vbsCSvLnzCq236/efmv4F
rPWdvZs+r9fvgBE78pFPiOTy44e/xQgDhlR8bofmj9vjI1T/cTTfR+hTtzfAfLr7x8Ljvx7+8dfp
+fR8XpjfARN+xBmhARdvDow48p8bMMYfzxP5/JsfwfhVQ/k+IK+6vgHlVcsfC5jjO7BE093nJfod
YBFHAaGcCPH9owLowDFBHIsv1u71UfkV4/k+Nl86vkHmy/0/Fi6L4m7+x1//8Xv6GXHEwMUQ9vlc
vDk28sjHmAY+WLGXzxsb9msG9H1kvvZ8A83Xhj8WNpGe7tqf7/J//LX9Hc8NP5KY+UQE/peD8YoG
EHTk+/TZw5DvwvMrx/R9hL7p/Aakb9r+WDj918Nd9XtaNmBiIgDDJdgXCF4hFNCjwJcCCx583hWf
Hc5/GMb3Qfk0+jdwfLr7xwJidTfru8o+ms8L8zu4GX6EGBUEs09giG8ZGT8KOEPAydiX0/Tazfyq
EX0fl1dd32DzquWPhc9OF7r7HbFhRxxTifHngyLfYoN9KhEBeF4+AN1rbP7jaL6Py6dubzD5dPeP
hcdJB0z5Jbj6uC6/13GhPvbJx/PgfwsJxDcBCgJM8EdIALHXkPyaAX0fla893wDzteGPhc0///uu
Kv7x1759+j1dCz/CDPlAwD6ig95wM3HEJRYYmPPHzxsp4FeO6fsIfdP5DUjftP2xcDp+bDv9e4ab
YNSkZJKLT1brjQRAjljgB75A/nch+s/D+T46n/u9Aebz7f+3MfnF0b02a9889Fu1MwGUTCIZ8O+D
Qo9IAKhQzD+eqzfM7KuI9csD+j4sX3t+M/z/+7rYL2tmXzTGCLSvxYs4+Uo2+/etL5ME4fRN108+
4Lvu5+OKbR5+eid9n2MCDuWL7Pn8mm/8x+VjrtuHu6/h7Df9Hu86+9M7XxxhwhmVAcKcgqoDbxwf
X1oYRK4+A6Q5Yc9g03c/VHVr05/eEXxEJfBAgYPnvsyHpq7uX5rQEYhDoKliJAWcTZCJPk/ztC6m
pK6+rMmn7z9UfXla68p2P72jAbhA8/G558FynwQSMT+A8BnIDTBPkJXM/d05iNDwOP5fmtI+o0Ew
hZTGdSjdco7zaOplEeKGDiFr8oVJ/Fx5ASpU18xIJbKPhpFcybm4Nw7u6oI/SbYuIApUbVvfoqa8
rebxvG+TK1PxM1IuTOYJVXqNH3VZqdUkhm0gzSqrcKGqgHfKE4goV5pEFUkfzba+JVYbpXNjVG6H
DZ79ZQa/oCpTGEVnG/K2X+u5WifzKCLL3IG3uA8JR0OYI7QZRjEt4IB1Kk/RxdQ0J+UEL2TFPCrd
DrtyipckW7cFjIAOolMSxzB8BG9PMrykqAmlhN6xyMIO05OuKg6ih+mPHlo21G28YbwZ/eL2eaxj
lt1nXQSn9RHn02HIrloGb5PDjEI2zspUlKlZwC0jfb3IynpfzK1KbXauHbwTx7CMqJzOizK+fE8F
+5nM5R7ZdNWWxcYORqtK1rddXd7WtTmVPbtxBIcxlWd6vmOoONChPU09ug7S+LJHa5fk72XepyFL
YQHJTN83zkSjTq6cBzPMxzjqcHE+tU5ErkBhTtL3KCmeKniXIkG2Jbpa9nH+5HX9QbD8xvM5DXsR
FCrgvVYyD4SqykEFKWpVU/t55E/etuzsh5cV7Yi+rwa3dnY6tAFgH1s0Kpc1KzYb2LekCScalCrr
16Z0N550kRNsS1pKFMHlbUAXbR+cJQwWp3f8cjTQkAbj/RxX58Wwymo2RY7XTeTJXCUW4XCc2yRC
Xa5mLy3DNONNmMgJKQ26XljJDB6bq0gY7zYu8aIaa60a3mrV54NceGmchigNSRx0Komf91AW32Wp
CWM5FaqUOI/Stt1PrfzZjwMUOuc/urZRzHdpmLZ2Q5uaqyGQKn/u8PKeOY0zlfqPL6eG9/0YNbPZ
lqI7JYPfhN44WIVproSYRhWM2ES96iRvthSb9zQlZ6nUNtR+Gw5OT4qkWLFg1ovakC6qf5atQ6rM
uzTUKc8i092WXN8mSzxOJszdBCvZ6V6x2nyYuvyplsUt8LTLhI6ntpWXua/v02q88fii0XGv6m64
gWTW/Zh2iZq0jeTgdwp2cKGELp76uN82ZXbrD/VpUTYrSuQlq548na7LojhUld14Ht48n4ZYI6RE
STtVovr02RLoAuCbnw97M7DVnKSPQphLSfDe1boME9NBB2b2VVKmIfVaHcKE0z2tpcqafE+HJjtO
c5HvbOKdOFnEW+3JPfFtd5J2ng5Fl6GduYxFTyNISHULFMfVIiviYVs444VjMYyrHuXrsefseKhm
+E2RZx9ql30YkHGPRZuEDudgVNJiJ/Ih3/NyesS0MoeeTXXoZ5M5eCI4ERVLdh6W8I3s8ynxtomo
px2p+bR7+QvVg46woTLyZkFDCux3ZeJ+vKBTavdiaCNeNiovzN7jfO+n6UnhJ3DwKYojjufgtM1z
uXBDtklxzMJ8YPPWMj9fNu2QhagLym1dz1Oo4647sIktmC3mZZmNsJe47d+TEWxoY8fgpGJ+c2GR
3gWJgy1EhV24oB63L5d5lBVsdMc3LMA/D7Unl9glCZjnlC6qQURxkdgbG1TrXOJy60m/3MN2rja4
tSqrxyX2/PySVnF2mYjhnPqmPFR9MyyKgOrQCs33RlMdVaJoV5OHmp3vl0GUNvNwl8syKvNKBaW4
SIekWhqf3la905H1+FPfmGzpYpvuxdzDhkF62pre2fMWUXyiBxqVtbTnGZnzTYGGJ3/gbIvbnG99
2Z74BHdnbp6qsEDNY+lcckxkELXINnvd8gtuxLQauhBXOjszNHh0GjnV9pVczD22ynd+fR9kdzJI
571N3IXWk1Wp6b0oKwK5nguhV4m3FoYq7g9Pwg1BHg1N1asUJXjTUC+G92csykUqI55zs7B+C0df
kjrs/RwseblqQRHdpcwoA1v7OJmHJDJlXUeJ7a7aEWWnZW6fagQv8IehWvvTcpIie5BgxUKe47M2
aIb1yAKlk7pZZ15TLIxf9hshKqRYlorlODOnNKrdlWG1on6aq9jM2eVQuEEhj46XKNFowf1pnfIu
P0xDqcO+NuI+LbYaAoYHF/hOzVMfL61f96G2Vh54Y3PlF+wmQcJblazhIgRvocaOpPvUuXbpuWFn
iu7M0tqLvJZWS1rA6IZkjNXcdFs6Jt5O6+6cucLb6xo/mNn0Jx2P7YlXZQGYq5lvGuyCQ1y0+5m4
boc0PTRzQz50U6xqbRn4n2w3AKVJVeBVK1gI+hA4dumKGMw/8+2C9ajfkufLy18C5d5C0qJWddXM
YVCRPCxKd+nHZb6rszaOYlOddKI/mQvuH2epRyKZULIMxkYrLtLTzCZzBLcfYt5L+NWkvjV+ce4B
6KsaJr0oW2xXfdKNYYZu09733jORVGvBGl9RF3zAo+jO/aRpzlH08jdO2PJ1yvkbdndfm6nVSfqp
AODL179c1iX895KD/nrzuX7g67fjz4UHb596JuFfHvuayH6mvV+y2m+o9McqhM8E9Lc0/loSTsE9
g5L2yyT8GyX/NX3/1PMjDQdGHTD6nIMgPpBe4NufaXggjzAmkiAGQRVGlEAE/ImGByBQ+IJBGQMF
mu4TH7j7Jxr+XN6AIWyWPrB6X/qS/yYa/sz1v6HhEBkIUOEhIABGz5EPU35Nwzvd0llr3Ufg8p+s
duUpa4tgjWRdK5dX1enLvT4T5elQ2fc9murtTDOyzQ25n2c8HDw7Xra2z7YyZRctLc/kmPSLoElY
5ErfPyWmjLK8NQdDPXwqgIufVp4n1eCNWYjr9N6jOtm/XIil3i4ZM7IcdVyEVVaRyNOsVInJ6caf
i84pOYpqTZy7Lqa5ClEFPjvvzZXo5bB2CPZ2kGd0EWfBGOls1hEb7bjQfdFsSefYKjdy1+24rOfz
lLH+vNl5cVJvPN0DpwrEeJx5/TLjJds308j24EDbcCTDmhCURJlfZmddOoEFb/y7YJ72iRzouRfP
ZlGx+rbHJo5GZPhVWREgY6UVDwyYIWd9p0Y2Pca5S29wGlfKiSBfFt70wdE03o7V0s0SrEuj113r
yfOpjv0FtVOv+PNlpO3woY8zAXOth2UnxlINeTXvcsiorIOJN8em7eTSFkF54vQYLIrW6LWNi26J
gm3KKnY2jm4GQjSRsOz5VZ40cZTNs73uipIvHBDyZWKzvSst3vsMk82gjbeYSNNdY5tATDLmqgGz
uGyF994j5Qo2t1N+l0ZxikpVCLSp0uIMCaZQgc7TWa7gMOxj4IqyLBZWwjNTfFLy8kNd4fOxxjbM
zHAy5PmWu+a8SIcwkGApXbfQJD327CJh6UkpuYtwX3mLzK/4LoAghhKyTaamUl5B5ELzhO3xYKpd
Dhyn4rUA6pziDS31eC1x2yuTx9dpmlbr3pfsxtpFn6DqhuH0/VAMcUQsb7eohi7ODHOEUhOvCn8v
vUGfpc+Axw3XZxV10VRWMir72NsTbSD6aFGy4RpdZn7DT3OggUkVnLIgm4Bvk3iZCtSu46mhURu3
+DAlQxVOfnLaD7QGfgVcx+lSAIuvRjVZOUd61kk00mZQknt0iWmnF7ruujDBdj90LUQ9TTeHrszS
NfMhxrIsuJxjnu6cK4ZwTKr+/RRU10PZVGesTc5bWphd6XB9UpIhX/Q2S6OXr0amNCrIPEWymKrT
XqNBcR6U65ev+exbJbDXLRtdx8s8Zd4GrNSSeWm+nSHrvRI18veZJOW6NBxtbX1dgpUDh8PceeIx
vamHDyi2Rvn9rE8D65qTqhGjymmah0naeotyFHjjaxM5O7dns+5KNTY5U7EGHkO87on2cgUBkdhW
U9ZGjGTxAmJjb1nNiznL+m2cdGjLw6Ia+l3MmybyMx7c4okcUFeOlxDMCzrB7MfJ7Sqfu12BZLEq
ef0cuwh2hTt2W6aSP8BsV4Ubm8Wsa7rKcZ+ezOW2oj3dmrZeGJN94F6vr0zWis08Q8AF4bxDY3LA
lfCOdV8mh9kUTdihel7YsZpXcesBxcrmXCHq4kWfUrJ9ufhBQ7daILMQrc3Uyz2hcbvt8mU1On+D
RB6ZdEqTKG5FsM795lCQobgsvX6IvIKZ1SjA29fxBoIkBnEjVO0NAe2WdUr6NTdzv8euKZdF29SK
oYnvs3kkW5/mKyd9fjNPiySpzAKkGX/hT8htnG8GRWvfnuCuJqsqplaNs5mOSTeoQU7zDvnm06XL
xbwbJ36KtXsiRCuD435hYyk3wDJmOPhW718uDbebaoiXY52xXYvLYdl0OlCFRXWYJrjaTr3FVx3p
2zAvO1/5OWqWPCHe2gRFvdIQ2BaI0xMNGyicvbmIHDWbdCzPeeXyQzMJ74IP+YfSL9ye+p137mW8
ioB4gVAg+wy0lAJMk9Q5KCmsQwvSLpxHvJCKWoENIlvnPLD97kq3or5AU2PDZCJcicG/MMNYQVif
5ksjsiashwpixyz3w24YomTUqugHTzWyW4ta/lzl9aTGNLlpPN2orEjLO6+ge5KWVnmONgolMwzC
axZ9A+FBMMl9yf1mPdfDGjg13oGXDUnGUcg7cgrlgkVoglUweFQ5KKYMk766y1jbhZWGOLBK+2XT
T/uZ6zYqglyoFHvF1jC0tvkO9LMlofaUo3ppUnQq6HFhxJkl4xWO20x5jB1YDmpW6/ydA4lNY7Yz
IPc44xYB7AkVc3Ld5GQENaTAYaKTw2BAX7AgWs3xUzCfSGa24wABtJ0+DK1oFii7amSsqJdsmBbv
Axg2787ilK6x1S346+My0VpdtIVuN00RxFaxqlVTZoqbLo4jz1L/2ubVQ0Z1tmUaSeX52bCEMFYc
aua8RWKSYl0Y8GSFvCQCgarTi2sz1HZVkeyJSN0c40knOxAASJh3Xbwq/TYaOl3sQAloj0uCmmOv
aI97XiXrwJh2pwN7Cl3IFmzzWe5jeu0AYFzkU1i0FN2gloJEE1CyrmzhRZj0MmQzETumswcIrvqV
P/JxTTDVK2n5HFVzEqw920AElGxBJPNOEtAKTpzrrkYH2hwnY75xNpFrUZY3nYjLvRyCaUVRxtXU
2h0x8IK4zqfdhPNdU2iQGLvGC2UXP2rnaTUHY3BB2paupokNqp9yu325FLW129gmj2nGniaN+721
DC+HjOdnY+2l0RA36NrTxfuSvM88g3Zl6qZlmXi3XTmjnVfiex14ejcmWXI1tDD0LG1PiiJ3G+Lh
RhFXZHuTCzjcfHo5SBvCzxKc3EnN6A0oksl6nN24IFNHb2qRpWEepwNIIq5UtGyGY3+QcvXbo45f
DCleRxT/v8UmmGEK9cvPivovRyffZP2fFfdXvT5GJs+RBNTXAP+HMNUHgR6SpB8TBMFzgoBSIiiE
MgzCkFeRyXOdCEQz/LnegIKkBbL958gEegUQqiAMeTuJEWa/JTIBBfA5A/A6QwDpB0yhVjuAERIm
MWSbXocmdHZAcS3XEShD1Ip1l5er9JQH1zGEFOumungmoNmAj60EvbOv8VL4cg5TSBHUdbDoPbzi
WXwo51ix8aHmt8Irjmsk9GKURdR5p7gV65TYW1BjImJA82q2djgJgh0Gw4juqfFUS1SOzxuPh7FZ
BH133QjvHPd4WwQiLOIn6kDEAcNB9UBUZ3k4V8SFddEpUeBFwaYzv276iDtgVF7AdtI1ofDYVde0
4WzSBe3rE093i9i4qMp2jbcDeb3GIcbRdBd5F/NpucuImugJth9KHJZd6LKFP6/nZaHPCxD12IKY
BegT8Xv+lNw3bk+yRvn1zVyepOk5NZdTvKinBfaWLLi1U3VVumnTDNdFMC931JsXTYqjBtYnf0/9
KTQiD418asiqNcMhqOxyKsv9QKCyPz7BQXypkTljXhnWXXo2i3TbVPQizUD5JG3kExqJoXnECaQd
6gY/QpLpMZ/mbYaACw5OPHSjrBVysldl0FzOJF1m+aywV67BQCwFju87gc+MrKN4bFfIgSgNos2y
BbnuOO3cqHAqg+UgaA5ZCpDGO4IUlcQoSGuGcm79UE9+OI9TKJIzwncpT5Wer3IGslPrKYgTVJDf
GXRj6yycrQj9Io8CoFXaHDKcLS1EGyQbV1XQrot0OnQl3bUBU0Hfr7s6+xAn6W0Wp5t+lhvuzMIE
XhhPFcRB565nrZrzzijsPzLhXXaBPe+oCXHWXgV9/KHu2ou8Bd19msFrVrtianZF5m3KkUSNo25d
Bd1Stu8RcAY+BOdln+TXY6Xlsh6HQy2BLyAgNavMxMkZyElx2CWWr4T2IbwqaKtMU4+3cXbdgc/x
fEtvUr+T4SCsW3ZtWQJ1AW0sFyQ4Rx54eNeM4RiYfj/3Qbm0GWjYckpPSVMdOjaYjSQBaKlduoNM
hXcA5+eO87KCtMgI2bZR7yhrORB9tPD82u1q5427DEjsqiB+A5kna1e4kkqMKIh8x33VTpB18UXd
nPBszLeDcRc8AZV/8BA7pLXL12ntQSfptTds6tbgVu1V19nH1PJjmMV8V5JGTeXUbKTfn8+MVSdp
YdstDmBLQrLoBPTM4ZglAdCbojjp/OxsoMSelQWvlBEN349j8HNDgVQbe+Fcv8JWDvusidDc4rNM
JxPkRbIYdEreLvIWP7MaOUYF5tW6DPBV23iJIpaJlYUMQS/bDOwHuDgzGhkFPIX9M0ocVhDueFPf
nqHchE6YSmWWuscxXaQ1ZDZoO+/zjtzyHvR3hMvrOZDeMR2CVtU+LaIKJPnTQeaTYqblIVQa1VHR
j/ElbAhg1W0bJqwgz7lI/wrTwu5QG6/SJvswst5cxxV4bSD2qWq7JNt0yFRhxrPy0DrSLEaEu7Al
p1MVF8vRXxu+d/peVwpNsweiRCnOacvykNp8Xp9VrhKHl8uoJ3EgjfcQd/pQZLEXkZnz0PpAhpvj
lHSq8Ws1TbfZtKvxtK4BX7udRa5qlaNxT3p2DnLOKrdpWM9wXgYTMUj+WLext5OA78CuIpmdpsO6
juF0rL1xO+vrZj6HqYLtxUDWpzNE9kWeRbgIEQrn4SIZI2C1STw8nwIH6YfArKshFZB3zeow7s5F
nSlYzdkcl+XjKA6ZvPOIi+qWraJgVEC0Ia7H7QHRdW7X0gMZB5RgxcmHIAnZmi2LuzHeYgQiQFRu
6CokF3SR+6qIF3gKh0mVftRcmrMWCBA65x5s2ijj+54e52Qd2WPEzWEk3t1oSm9hcGoiJMwyqFXm
R+gs8BSyYUcGFctFGe+6YNOD9tUuq5VeltByM3fbAkR/vfGy3Uh32u1zriAUT8ewgRTjvJ7AM9Ed
DyIXhA5MzwXeRM3SP+8hof2ewysSxU/rk+FRPsxY5df23q6Sk/iOnthaBRf+eVGE4tbDar6fL7Kr
lCh0HjzAXmAoJLcoC32zmAsIwda9XrJztgv5MQxlbSDUgQW/oECGFTngLMqu6MN4Ft+y7XwiSmX5
wlKAQAVGxaDgWVWnYdKFDILPOAoyyJEvIJ2/SUCu7yP2voYjmqj6NLjqHnqkplRNctnmi7pZSAM5
7AVLwLAuW7OsIKPKz/rUQl1A4v08svIyxfTME+W+J0V7GMZ4PzqJDin3Ojh6NVWe3qLEPc29UDRT
WLjdFM9pOKbtuh2LyKvJbhjbw2gPoS2u85Jv86JYcUh4hTya8kbFo4Q48Fqct2W36CEERERHncuj
HAoVlv5yrva/nd3+n2jq3xDg1WP9XDvd/SGEd/inLuzfUtvV3/9W/v1v//yf9K6Cfy/3Wnn/1PWT
8g4l/qCiCwRMFsowffxVeQd5nSKfC8J9idAL8/1cAIOgCe5yiqHaQUIB51d+K48Eh0pbDrU0n0T5
z/mHb1IkUPfz6fvrAhgS/IvyTkC/h/q3ZyYtCBFvCmAyKsYc3M8EUXwxb9Ig04e6bQM1clA7WuJt
0hT2GeSO8nXO4+AwsHpLi7nZjeWs934mwKkPPfgBk+QnedqbqO39OoQ01GnbuPLC60110Tl/Vp6s
vE07QvI0jeGiaTwonAhxWhMQiUyvXGLJqsyY3LA4hYx+yb1laYIL25jkJm9TviUlikjaBGHqZKZk
Wjx4PoNkubI6rjY9qHbbvoxcHLCn2pTvx6YY3+uO+mDsQbTOmsytJ6+RkEUbgDo6BMzKlydxMRTL
oYvHZ+WXc6jKyKKivawKnL8XRQ2qTUbtLmhFugHuACk/N12xhI1hqiuorxncCUwy2TSkNMcjoemO
plUUYJlsaBxsncmTE86GRNlUAqMP0vdB0ul9MrZZOAwgoFYYdM+e2GlTVvlVPQdZFAvehRQExWjy
W5AKq+eCJOFDDO3K3i0RaklE/T4LJyhHOYbCIH0cj0kEYbDeiqzKd3F77g1VcdwVKfij2qkk8JvN
mKTZSTe36YqmIDf6wRB1JKZhUORo2yQxeGchdpzHEU2H+to06FgWx4OXgfg7OQLhyRniTXGWN9Wu
nUa5rVF1lTF6n/9v9s4syW2dy9Yj4gkSDUG8klSfUqaysZ1+YTjdEOzAFiDIydQs7gTuHdhdSvv8
p6n6K+I8V70w1FhKNRSw91rf2q5Yvcupe5N8KZ6mU66zCzPlS7SM5ZYvwzfOvZuiQeJmLLJ4jLBN
Q5zDTuHZLz6pmgujq/8STmkwmXCTD1MTN3OQJ15lWBqtWXsUQ37HMvKd2zzaoRJsDdTKXAiylard
mFWgFA+Lo5vc8NCQatwFRRsmxdBc1qbAWwQOFIeNqpNKhqj6gmu+ouZHlWdS1RHsBUuBynOUEhQE
zkwXYmXO165DHzLd/E1RJZMow8S4GLrZkNCy54e5wo9jicLmWAXlep0qtlwrrq/UGXOah8+ddT6s
1sUB/ilRLVO5IfOikrVdYcauzXDm0GOKum9OhtbpypYirfJwT2/ObNTZfD+F7TWA87ClvNxNRLQJ
bSn04EJEJztqvVvG/ElrmsdKe5cVn+XJ1PaBWHyWuYaLgX7C20/NlNK8e+kcMWipVpdyo/vEZPoh
7Jtl53OVUpuPJ1TcG1aTKI2cCWLbcBv3eYcT1WsFOkLKNpms3LHmakciD5ntdvpIQ5jwY43eN9vx
1Zu28HmKuAzaaLv45E0M4SdewtsTeTEk7UvrChXXbt2SqZCbRbqvy5o/Vmb8lsmgSLI5expNX2+j
zJ2anqFK7flWZizfsp5SlJjRi629Ff7KfL+yKXrKcpY2S1XCPkJbF0TSHgbVwZJx+zHrCcz9Ndp6
2gsSkikUzn1+aCuzETN+nVP7Ed7/+pChDnGwoqoxPC8lCoRy8WpU6wMeiRfVrGF3KZoweHg/KGiX
vpnExY01+XlTG9gPrT9N5zCrvS031O4WGfax8ekDKy1OMtLlSbl6N/QrH47DTNWH3qFLWLkfjzZf
982ozH0HMc72otxqDyUfpL4qwZ+0SVOE4jkv5xRunvyoSekdy6wvEj9AxxVE6o1FYmenO5wr4bfW
msuk84/LqkYUteR7q7wqWYL8A6oHbDveRXtxEYbDwW+yK7XcPbJJT0lng3oD2wY1r+jv/ziErTr6
87qeojI/Fb7AIlJAUa3m6rXQ1ddpLKKndVLo+IN1k2VD/qGxF25mkzS+HlNBhu78fvBcz2BwErRn
VdNAmx+XmFfzkzLz+Lz0xTHzjj1WwteulCptWbSZipsUEHR218jvRT3NScV7bA6WYZXx+KuGUh/f
bJ+EBpXbBK7RyRCVdVIXpLxgAwDzYPK0b8CIrb5CN98qAuZMldeAGp1YgipWqjtYaXZb5uwhq4b9
OGflpdXPPpTceIrg9xQjiBUTyuOoefGxdVlc6cC84g8V+0qV2BvRsOVkHu9bNN87u5Z1LOg04jWS
YhstODGzYK4unvqgfENZLCP4zuixu/06jXI3wHSSbL7TQfRmff/HQsSyD/K2OFkt/IPsOZC8yF6t
dLFqAnrPFz1f32+qplgPurkW7/e3df8QdR/f7wlq+vTP68H/kWqnJCHYCBRP/17rjAEN/9//U/+1
Fvz1qD8oDBJQBA6iSBBf+NASf2mdqOpQhUkJpVMSGt0AiN8pDPkbJ5hRAH1UhJLTG0H9u9YZ/Qaf
ARRvIEFSv3PS/6AWpOFNyvyL1CnC8FZ04kmDMEJh+FepM8vRarQzn1O7dlimbuaiuvmKtQjzy+RA
znrigJU7OthAFC+S1q89vMn2ZlJqexxbru4tfOWdmwi0pYjuMjtG31QWfTYKOEJmADpW7wbouxV6
M0XFzR71pnS92aU+fNPgZqACA+3T6maqdiCRYLEuN7N14Jt6cfgxFn22EbQdUnya0VGybDdz+yNz
jYe1E7+k5d3IvVm6Abzd+mbyehDeYNrD+G1uFjC5mcHBzRZebwaxtq9wHcqDlOtjRidGYhd8MEUV
HDX87L2fSXJHleS7HnbVcZR864MmBoYJPgxY8rQdPRiWnZb6wTOQEbOZ2p9XXcmXdJo0uD2dd/fN
0KrUzJB236+CJoY5nMF7qUqfnUan2KkO+1+X9O2S4YG/X4r11PZuuLwfqrwZL6gh48VO8wEE4I+5
NdEllKs6YOhKtF+B4N33pFvScVFrEiyD2Oft5N2NUByyahofAif4OWgI1JfOoOy3QYoFHprmkOmk
p5Db9KyDxBmv2stcMlAwuTuUeaY+GJ6DmJFCHHlQ4zNlIgeTm3NwHETEM4RaqNp5dm2J38V+WPlv
OXfP/krzl6JfadJ29I3nuj0q10Z7eMUuGcSyHPvOixIj3Lzr1yi4WFVlaV6J+YWq4Lln3Z50L8Kt
7ssi5mFDRj4edZb7TzXvP77fbtsqiyVka8HXAQ6Zxz4+9rUFPxhFG2bzp9KNM8RRW0Wn+v0ipP3o
1LvS4j3yU+W7+S7qwtLEBSq2AeDDCWoRrkoCajA342mpvfBunHHGtNO4RxFmdoVdxxebFeFmDL09
oBf9yIjOkm6p6r1wAcoKf4rF2I3X90NJgYVHEp856Y/l7VBpMIKxdsVTD8Jm5+kZ7DBIKbaTKgEW
BPWAZjRZSkFAUDDA/Q4fkhrh+WUwkbdr2F5YPrTnuvG+V9KbURsPb4vU7AsA29eG8fFBKVi3TVVD
RAL7MVWheZ55rW7fY3SoUHQ/d/UA3XfEHypYn/ahJ07goqtDCQUc4Ql8cO+3/byIViaGa4yVwo/Q
MLV22TrDVNI3uvgCofJIWnJ1Ui97buuTbyoTZ8qx1yA/U8vCz0E3GVCuAOzDpT/XrXzwZlHeSYOT
WkWTuS+r7kKWxe6zcG1TB7ie9RkH5BPCYy+mq6y95xp+rgbEGntGkb2/QoFifMYX540DlDre3vn9
G/MMzoWGfa1uAMP7AfUshMa62FCYiZuuAb6iouG7mlGMNX0nE9/R4exZNZ7fL9V51BymQlxnFoXA
XZTaAog3D9yY6QEgLfzXNazi2ebVHnv7nFaGLqnNn5H6UJe2BfhodiNUgpeMQ1idi0cm++E5Vw3w
jBkRmwp9kSy6UxGO/AAK2ZIZa0uj9sPtxZTU+xABLjtCTUILZrzote6WF8aa7+omsYspOAQLRCnW
d/XWQAnegQEBCBLR7qILdRkrOjzBDw4vGrRDVah0RCTnmfGwe2Cu+ITOI/goKKRWNOxeMpDqMue8
2/v9Op4XbQO0K+Xr7eeAx0Csr/vioMqsOWZBo7EIcLap1sqlNKtPNXf569KMX+6QRfBfBx9LUkH8
eZMXobyKsnuki9B3DTpuDWP+o7/PiJDgdjysxKr94ImwueTZgtWz8S2wl5aciraZL6g8s0RSPrzl
4rPGJnH/zyub/6FKF/zX/1bp+j2W+BeN6+eDfnm4/LcA9YzvRxH3fYkq4l91DfmNc1Q2UQCvFmYs
xz2/1zXiN3CoTEIaw90MM3/+qGvC33w4wrj3Fim/JcD+iYeLsObf6xpoW8Bo/YBGeAU+xYv4s4Vr
srllQ1WTJAMZEI/cr5K1hPwvxvnQr8ologQeKEHMDXhFO4tzDXTW8MkMdNl4bPLiJXP30UiHAxqv
T9hAU1v56MF1hbplBjHo53E0WR33FQoCJeWxELBtRUsgzYfrpXTzSxPx66AKqFB0SBhIk7j1BH6f
pZ/McrzTkdvaoHlVdbNC+gBf33k2LSCrJdYEwVbOPk+8dbFJUDU3Cr3cKi/vYXjk+1wisTWzazPM
SV2tfazy+bXn04uRiGCYud9VbS/h5jYlrI4SSLesdr0EbDaY9mjdmCXvb8NmoJxCB7GkNX7KhyLY
LzbYjgHkkXIIXTKhkZrybsMd4lsuCN8qIHjpAM3ERHBvHBmbdKmrZI7gpABkWzek71rsO4CiUFQc
w6FUGy9CFIhHO7YSrHTdlGTIYyWZyTbdxM+5t75OvTqrwgI0dP21b6YPpcQeUX/zkY1BWKGvknGO
nvtsjmtP3w0GwFTpUyxrYyjjVUwnNaAdHPlzdVvqb59ug0RJ7Dj4GF6PEPcAxkVl95Eus4N00H2r
e1Yfy7V97jTT21UOx1KYBkZYgNAIeWuJhbZJv0cmfFrR+0Nh+4EYwNioVC9NAovwvrItFBHCE9aV
PBnFHMCIt2ozFuVXNttTabwhibp6Sjzb5JAOv7C6Jhsq7Qbu55ryceBIuXkkzmvPT6Mazklfwz0C
nX97qUsIo2uct2T23pA0GWNXwJprt6QdvmfFHGf+DczkA7Y/Mn7r9BAmmc2ewsWtMcmAFvf+6wJd
IXG6XuE+i4fO05/Z4F/H2oMq4pb7cmVik03BHhrtuPc0P/TQuLYlDb7S2cxHHrknBW3R5rVJG9u4
jQ7WJg5kADFImW/GBPu1osG2y6Q+gMpKShBHYA4+S89rk8Gbp2TBLh0joVTLHwLhmBhW6KHu+60M
dzA0X+ZuvoZU1VtqSRaXQAtBfzMY7AeRr4CQhFZbZREcIzkPjlwXd6Dp+vO89McsPDYqpHsBJXEL
6RNoF/NTlYkTWZo+FfT5Jh+BcYIBhVbPxTiPJLQI4yWox6LE0+02AoFmoTPl3ZCAYALAeED4K9w6
pdxmiaZHWsz3S1Y3ACxgvRagISXmcLUNNOVV8NcROQqcNHoPT2aMB3pDK+w8x70XmkS2EiG+uobd
OKZ5nosdg15NQxRCJm9i0fleEhWz2A7PbSh+FC0wXPx6HHRCLFHGrjGEW71Rvtzq3j7Awcs2CzQ2
PnlZUnqwsOXQPRU9qEEKwRYZkmG76DVM7DaiwZRij93Nw6rSWs0t4k78AqShiurTOoUIZSCbhcWQ
pNLN3xyln0Ud0ZTKXqSB1R/rEI6kw/dB2eLwLRuQh80T5TNJQyTT9sIb1nikSBjKlp+atgtidB1Z
wmZUS05UEAfZk9991XXuLlBgEDPN1yXu5/CsG+4dqppfEUK0B43EZbsi2wOFlOOlqQ0iZc1GVlhr
azSeRRTEnQIXYIqg2i7BeEEMdD/DIb8vZ9ARZVtsq2DZYmcxaREV38owSnoHC67N/W7PwIO5qI52
6zbi4xT7I3y8pkGFjoxOnZb8h+4qstUmmcZ23BVRvSR+WE9x4whHODjbK2JfRr+HmKiBcWT4AFrK
3kSDICgQwGmTWQg3zJlY5wxrD7RJEDzpzc0BGZFX21BW7d66besZoEK5ee30kp/WRZ2sl5X4ybEK
MPh6ogu8XwbH77jOiE2VnefteUSzZL8oMm0rMi37iMndrGqKeNvMN2OrYZG2xetgJwNLF5TACLFu
g+jVERE6cecZd1ZehjpqcMEpL8V+QqzhqPg0n5yPMATmJKFB5+jbZDaLQ8bJM6AYmiIGVO88UR/p
oop7i+9hLUKTaiKLLVUkj73GX46DB6oxbMOLoIhOIkVRIqOhPqzOuX05+c8c/scJ8uvGjVN47upy
utYtRGbKDl6o7qpqortuJPC1gObuFhAUyTRR8USDJS5LGr54soaCreSR1jbaUK9hMR2Wfpu7aKc7
omLBPfYpGuhejd3rNHugZmTXPYZu1vd5fgvVqv7x/SbVrB/mwTtVo+7vAlF/8WDdIydXL6+C1vsZ
KPq3qExF9lYg+WQzai+Beyp7Nt9P6J8R3ETBWxTddDAN/KdCzzBQ+pGnCzJQW6YAeLQ5Qlxhs6YT
HUC92AKLcNNtjIF5srgpS2xohnSo2nT0V3daI0PTNoB60eHrS8s28A6dQh2PzLzc+DTgW6HH4Uzc
+CBsPsCPxhdM6yx4nCz71rdQqMfbQWe2uzSh1luJEG+xsrPP8vaR3A5QngFpZ80A1MflyLbAJIlX
wONHf3IhktIWEcaKiGPuQpgqfTBtxIo9dNHNW0NncVxc9Im30Xhuy/FHGKjoLV/dXRZ4LgaVvSS5
r/p7RBjTcAB1UWkaPHleHzxtoM7yfaHlAoyip2elc3pGISF9nEHZQg5IXi+HSCxlyuh08moX3nGo
I+cpn3ej7Lv7yJBxRydseu9XuWcaHksfEWaX2bNyljyOAdKEwCuCZVc1tHgBv5gM1TxfoeygBrnq
ugb/8X5YojXJefbACF2T5qZvvRP0uefLIwrZg+n9GpXRUMeE99GV1564YtnEFlEv+DhYc+6pX92N
/zrobqjuViTw7t4vvd/xfsn46OJnhoJrChrACLcuqi9GENHqE6nxphtak5Q5neNODrKZt2+1lvLk
jmL2uwdfhuahdJOXkGC2+Lm7+rpO7FCuefDC1rzb11lXAMEP3FlmfN7UqGHRMWMTRQgEYo71kbF1
03HMu+k45wOp44AVm8zLJeSNVmJPLNvyRG1xKsTgXRp9zzHoAMuRGaB1NDTpRKkOLZLma5Czr5p3
EMW9QDz6ksutQ9bx5HvKnVgWFJAK8h/jMLIDVw7YN+vwsn2dmKpcjjAOgms1rnvNBQCLSJYJcovV
WRi4nX3oQG+MHUgWJMTATw7QhZrWxCa069NS9wd8KhZ9INVH7+Y11LU9+tRvfkAuOQDPmU3AnsJq
ZUero+uCuXxJa+b6GNqy+VhO4bOZVghfs8QJQtl9Naywh5bhh1bdETzF+hn1gr7tYYmMGr2bOkSh
WCRVjIm55ErGhSe2chRynQpf5pltaNPMr2yE5cFMY1NuiTjN9fTnw99uq8L1AIuQ7comnI/vB9YP
YufNch90sganPmiOeFEHn7tozC0HDuApksVZWfgLXoR+e65fbMD8p6od9XFosWJPwGyQR9PnefK6
C6cdyLIyQEbbTnCdgYvt3q9OBX3MiJ8j7obUsQXsHyvY1UFcrry9RIr1+xFgddwbb4vhIPI6rTZ4
WTqxkxpgWm6j4MWbwj0mK0xX6GknVNf0GGEfSXBCUaTEEV/wht5/bqb9MGAOgCyYfgobjv5Aw7qC
lc2O/u3ABlsl/dBMu7Vbv+Y6XO7tFLiXLCTwpQBnoS0wBvCU9ZRIm7FyCVkf0SzVwIva03v11XvD
p0objOsQYEcdHK08zxBZ8ABGrZH+bqJnhHMBqyJri59C/4w5Iw+lpSDPZo3GKWfPqydQJJj+4yzp
c7tAqJw5QhSIEBnRHCpKTOqHIOvkWPP451WEKwYPSf6RVVDKmkjG/vr2J9vgv4AyAoDNf9XhQ8YI
j2A5wNMPqf+3NGS/tGDytMcS5pUfvBZdW8i2Fa1r1DDZGwy1vJs/YbUFiqTXx7L3VZyj9mlCXicj
knMx0rP4SlSOKF/74X91kn8/8/vPkgelkvh/+iZvcd+/zMO5FP/vP779jQX69aB/6SQY9kUhd0hK
MRLnFoP95f+w34IbgONDRQl+mTy/6yQwefAseNAfEsrv/g/mIUbCFwLJXc4QG5T/RCchAu/mr+cd
R7Y0QKSXYGYprKC/nXeSmtLCcsxAVaPJd7knjjOytZuqDcJYB6Q5riGikb3qgFHk1TiA1HUjWtKx
ffRvhx7uuaL5W9MBWBhuxYgPbO2y3A68Ed/qyX3RWg1HsC/2qAi268anW6cHcqj0sF6rAH16Lz8t
SohLNWQGiXjPYQGqtY5/Xre1kFvTg8Yrp0qeBp7bXS2bayBvHVBeqIcOss4StsURybL2Liiy9k5h
wg90B+wTgZefQNvnp5K/Ncp3LyKsdnqJ+IcIo2XqKsD4CO7pryVeUnQLuFJhy2MpV3Nlrl82IQKz
XteMaTUvI8bQmCVtBEN0aoyGI8ZgoPnwwke7DuJxyoWflnQYtnUkzHHp6cefRkfZL0cbCn2Ymizp
tW0fBwYCq2ftRrZY59Hw3XAKL+yxMWE1QxzvMShWZOuXLDqTKGNp3YkcA15Wlk632Q7vhxn9ZI2Z
C0FSajleSKS2cLCCZ2HDaNtq+4ND4rrSwKZgD4KzqQpsaFP5PFBUb+HCTNL1Htuig1sfrYJLDi1m
PJDQnP2gYg+89bO4KHz+vEK9T005sMt8mzCD0Tcn4A87PVIYK1G5wC2fsXdiLsvRDO0Qm9KVCWrl
YhPO1B3W7mtZe83RBNDZen/tru8HOWXsqFbzhVDm7jyNbR4RHqSOp+FSRPMH6juy88hAH/MSMYdu
DSRgMAxWsIMaX9sFstroIXkwjJF6qWe2gzv2ZW4YJPsWFRbHi3qeVMWTofa/9PMwnVf02cloYpab
/lgHsGKmkdysmGCB7xfSi8jAuFFEACE0NcGpbBu8hRzjV5wYfkRC7AY/G74sAHmSurfy2tK620Uc
pY5HrrTiIf7qtKAeLn4dwgFkTCOhQRFMk4mtb80TwYd7QUNzylXaQ7QHfmp4DJNJpoao5VQHOU0L
MiPzDPNxjy2+fvTp4m2qnvjnskJjIvkm6tb6c6U/TSj/vqjOqzarwKgm4pX5RgMEDpDbfmCmq34e
Om8CJ9FzRHt5fjcaKV8qUXdJtPrLiz/NCnWDPPsDlHdsNpDkJcQb1mTF59Z7HeAeeLUX4RRrxxc+
DGg0J9qfhyCAHxFUz06UCHhM7Zahe0QyZZK7ja1RiBdFEOAr99m5jyAVdmLFHua3O7+uBIa18JNH
m09kqoPH0G+eizKPHkbE7bDPVUAa2LRv/YtX1vqzD59JtVl2ZZRtUTaLI0VshLAoOAmsWaf3S30+
x+Ut10kLeCTYxHcmy8OTx6U9sbL0Unjhw1siu6r831TYXyZWfP3z/xvxZ+KB3ADTf89I/DFh74+d
9f0hvwAJ9huiYCEGzWNXQ0t7G/z2c4Mk/DbnXMAqCCUFMXuzGH5tkIxg70RGTLCA8Vsk7U+wLMfz
cVC2AQJh70/4TzbIm1nxl/2RUQTOJOgIuAmYU0Fv/MSfhsV1w2SNgGAHwEianelpLJZJHOssRJwb
EfxpU3RV92XktizjWnYiRWeOyKTNbiOx/Hy7lr59YgDx7vF6D3X00hYXxdYB9FHpjhHvijoeAkeO
PnAA/DCqN+IY2zaNMUcJkab31LchqpshDkbIfG2DmUjWZd2T35jNGC2o5RE+igX22YdB5MtZmQKI
WBMoCKrS7dTEr+93ZiP6p2YdNl3b/5ilbK/YOiDpTc0+aIvytFTE7hfJI/xsISDlA0DQQpOtV2Z0
m/v+m56r859OhP+i6iWod/7T54uIHUhkhASZDP3wb/UHEEAy6dvYvQZ7YgwjIoMNM4JKJSS70Kjr
N8EwFBvPzG9YtepLYEPyouz8NmGKw9SH9ROZEFlDKghFQDTqHRbZ6ASrEsQplA4Vj1Xd3K0Egxrw
QG1W9tznZzJo+uLIh6hrJkQbMDmrkwX9yJTD8K6hv3ZLMcUOe3+CD4sc3h/7frWRejy043Zkkbuu
Kxr4unW3Sz6+hgyLWV0VxzCQ/XPVfUA+YE6K2pQQB/PiiXVVc8iRi6ItH+/51oRNMjrdfWxYVp1V
Dm/DzxqdjiRoD3K1PiIdAHOI0+7DTYTbLlFNt2wx4UvbbFxVYQARh/tLqbiEfIwuio+WxpqFGFBo
q3DrW4Iw2lB+mkoIei2/Pe0ki09FHx2JiZBuxLyErCoV9GZ8ubsWZE+znVmGuqQZ47Wb7UeOXQdZ
LVIc36+2MMUGM7srVXBgGHU6tRCxzz1fy0RCYfts5bjlUV/hXBsVQkqyOqy0bXe53r2/2bVqyKUM
q4OOQPMZofC9QnLh46gAFDGc5yW21aRfEJbMjXot2dDv8f8ChRte5erV881eq7JYUr54Vb0l1qcg
sLczX8ZT0XTbBkMf5zR0EORXPl8wXy978HuVdIaxc2Pka0edvaNBQzfBysmOTCuGGNzqcMydQ7Jd
C4yVeP8qVwaeFnn2VLa5931eqpfS7w8CKtq+EAiGUY+Ks4NESEB+7UIY/af3w+rbDh1ou6SBcBem
yuqAhrw9S5Xzu9lsAQCyS9NM89001int3JjMUz1t2mz0zvB0shUJRtbuzZh/cd5ypxWNDqqQ4jx5
iu8KYEzx4kr2CLR/62ZQm+/XvNqqg4swkVKpcdyxbEK6bC4B83Ik/1bputd3PFP0jTpj0s4l9+Tr
GrXDBSb+eO+MeLIAYC/WFxBoixasovsKpRd4Y70mQ0e784hSC2xIfzbBiIkdjcTUwWEN0YnKEMkl
w+5yxb9Zf6CnNqw/rnPjn2/5RZKV3V3P7FMT5PKpqrqDrYdvBJT1DiMoQlDiK79f8v4xiqovvQvF
g4dABHjsxX7ORfTEMWwAo0swaqZvp0fkLSBGhyrWy3exjp94L9UTWyc/KSMR3lkrX6yQw4dyFMWW
t7Q4DTNRSBnIp7mn6glk6kvQzY+YcwFh0rZnQNctRpJRDLUrykSQpr10EgaZWWx1GCNbHzCep42H
rhUPoVvFg+Ohtx1NLiEJuD1RYj2GmId3Jh6ZN5hD1iV6chkEGQxfUWDEbleK3t/WxLdnzMkUDyZY
SBq4Tm/en7DECLy0RPO1HbCAJLVSy8HXQf7ccXzQwE9DiPy+gQTtPkd+Lh9sbQTGC0IE94YgesBG
Ix+mlgybpXMrppD9flteW7kfSYExELd/QnWRx24OETrK+iYlVNOdnLV+9mzfH7KV6KSqRPMsA7xV
VlWwoHFnvSxq147ekrTFbcDFXGEGqHK/Lv28zXmIxa3Uv3AfYzRReP+YKFIKlRCvXjsFyQAQfv9z
RZYj/iMqbyBu42ZiXpu63cxhNO/kgKlvfVHSF141waEsVoHBI5WHuNfQPVYVZtcMq2l2E8+R7sgx
nxKqtkYkMfqowm7deMh07nltsYQ4hpRbmEnv4f1gZv0aZRM/uiKkiGeTHcXcjimPLouokclm0Lik
TknUv9jxJENEd1m3fhrb6FoiZtFkmMAQYXhmMB2XWiEsRzaKLcDSP/SBfgyst5MMoV6Bm0YM7FDj
Fv1BXGt/b4c2vtHMgni73quOff15susZM2Q/thKKlJbRVpUaRt2wNw65hlwnEQ03SzWgn8DAEPmF
lMN2yjBUAU9FkHbTDAvLLDbWz+E0uk0JshgE26bCRFAfcZH/T9h5LUeOZNn2i2AGLV4hQytqvsCC
ClprfP2sqHsfpsvGZqyy2clMJhkBwN2P2HudZYBIA5dSoNsIH8yXc4UTS3PWnB2+WnYTx4A4Fds2
Ka4ASrzxkZ4koVuVZU2N17q2SUYbyELNZPcT9m9t8hUKlgOWPGMItzRSj8Q5tzxS/TycqFJWm1r1
V7woxdz4COQ4L5cjgZ4tpxYOH3TTFZrB2Bk7FcGQ4bVxjI012qAN9TKz85Sx9LIoc4Z4Oow5omsu
4uNCkM1clAyG4FBsiOL3A5bzBGlYh4/C8OT+Y7B4e/O7tq6OnryKirCF72UTOThJUnhGUwUxiNFM
kB01Dp2BjSsvTJ+E328bGnv0miQMokIcKLPk9akaJIg6pnV0c/prvTLvlQl+rdZ4hhJt60XxBwHt
gKUe11k9h0K9xe/siU32qkeSu+bVsVtn7sN86FFgTtiTojD1WyzsUjMB9BI5N2bMpPlrW5kgcwGi
ruT8C5aVbvSjBn7nAg5NqXxM+pgnZQqs0Yx6AiohakSa5HtzrvA8/eQPDA+PC9K7g1WFTl7TqrXa
jaqgCVda2E02ex4dhsJfxoEc2bTzaQ0qWfYlqcGzvQYNTkYx6rw+EqkdRjTSLPMz5qeJPFuiUXJu
qLlvTHRDRt1pMAlQOXEKc6v1yamzeCbL1VUEvjkxQGRY7iy2zhxPsDfHs2yWXl5Hngkp0RzNW9Nu
Y3nyc97YPca+lebmUTcL6g6LY1n1VxERWMdF5Tx+Ju11+CfGJlsafF3dRqnVIExcHrC/Pu8+EzPc
Ll18qNECc557KEb1eCMawnczKa5ZVrb5QLBooLXqOhA0wUt4V7Fs+oUgXJJIe8XrcXx8l+S5XdNg
BCSk1TcpIuLhycmNx64XXYdOw2etnehJbHpq512qupWwBEOGJgEaT5bKfhgJT2P9Qwa/icfWb5rJ
DQvVhWcfPJ7npFuOmNFfO1EBELNecjnd8crdJkce03lRX+ySMLFbjtFwwkBQ6cHjz63WOCKyOTSp
vC10iuKVeIwf8pShIO2V/aGGkSMWwAOWs5rjYKbR8/j/TjQPyaxy8x6JyrEoza0Czixs512oxV5Z
Zc4IhbjlVj7ucaedxBoHuZ54ubnspO7wuMlhkm/HAmSe1TnyFFMJ6TeZrpybRPvnxU2y6s7jvKuB
SmMtfn3shYW10L9vve49pg2lEKma0KUpp1+zYtgMMioUpDF02KOK+7CcJoO4VPKWZaCZ//3Yz/I9
p9tVnXSvBW8wQl7V6MTKPF3cV1vItGeCNgeYECsku0jZSI1+9WelRsusXDQNZ19mAQBad8qc7tea
UPO9tSKvWbPj4y70gnaVIr6jrgVrA+JBWo6WlaAKKt9HDRAA/9Mm/lmlXoRYyuy5Fr45aIOpnD86
THIlXvYu11/CpvIKxNmmPGFAHM5sEk5RyEEb0wZZWThRtwOw5yOEoJ8ynjU2zKi8K+ily0q/zZoJ
IFYJT3HYutMYHodUeK6yIARQXSeHUpkCYKCuKITbPFWddol2tcaVGpYjerJbbZhuNCtuWMkehDCO
cnV91cQRNa+0V+RpI6/KJiq1D23Uj4XcO3Lvyt3kmgX9esIa4KGl+JZmNJERdH6u+OyWB+24n0xv
WhbU/S9dll3DcNznVk6qy8WcjD4woPDYimpudEU+mYmBSR91a6W/wxEt3TkbDkk0f/Q8v7pYv6MA
XhKagHUt7IzOxNmVHKbSQBzxqYBniqy3HgYcdpyzXlJAanTKXSjD9Qbka7kPZWDbcRF9FEL5IgoC
+I8OSEA7BppQ86/VeyVF7+qoHrMBJRJacwSylmir6rMgx+yII83RbBMZm0XD7KcvskhryHihfu2V
tOHibCnsNjIMV45MHlL5OlaJ2zxIgkRIv8T6hzCffix9/NSGxBsXFB8aYV1H4S0W1s8k9RnAsokU
QefyZ9dfubEOjah/6Q/xhxLW32RGSJQUv176AMrRlT5ZbAsgE8tG3ZqlyOlyxaxIq1yh5TUZ+tc0
43+bTzNeS9BNz+rQXeD23YZpk3Q6tOH4xYoR3Nag2lpAFJQQ3/WWxuXc1DcEN1IxA3ow1gMdpN+6
lD+r9X1ZpVex7lUqpe0nzcJDG4v3pBoDXaWsapiY6MPqKGTGMxosfwUgkSX1hjQ7aLvVAwO0WSrl
XhnRXeH2lXMVwFS2o6QL1hIb2uoZPFROISj70WjeRR5COzNAUMmnuGmf5sT60PW0RwVV7hKECvG+
rTW/rGfyMBcpyqWslNesZL2r1k2e0pNQ4cs1UQrnQHWoaMfpz5it1JLDPxHdpCVwuFbpRcvp/U81
vF4q74Rn2DKgAQ4EKdJuRm4idtdUWr7KuTg3kXXT2P9wNW/RHj1WZ4LflBjXVUXJtaT+R0lIpQrp
lWrgYgu9OTjKiW70W2fZWk/wkNvrLHGvK+0DNlpE9V5O57ckrd8bc7zxzLz2oMYlgXic6mmDXHGd
65MqRKMz4BXQWfglJ/xYkk2r2XwmjdgktSOCVJDDT2nRPweMqe1a/Uwd8kS0mCd0TJrTmIvdAuRc
p/ikl3ZSq2f8sKgZwWD0xA+2+tOjIKDDLgkOQDqX8vZ31Q450HkcO1NFlZw7BWjnmW6nvdTxoQ/Z
zJDiD5ESEDjO0i5bZpqmbXlOkFqqQwmuxsLMsASVMIm4MJSvBPVPsgLT11se1tEA0wnsdxiyfS4L
O0SRKmXr6lwXKjstCVhQG7WjgC3pe1VEQYBIZgDm6K09CCJCAlsUMjKmTR0nLH/rbU2tjcgWkxTa
pu7LEbPe/FWIut/DY+gfSMPM/FgUBduzwuFaYbg17pbQ4R7XXO0hTCXcajEzdJJniaO/4h2q2PVH
CepQ3QdpOrvW2L9EUNfHuXnTo/EKPHnJlYtU9Jy9n0ZkOaBKiaWPsMLKjV7gvBgqGTpGe0xm89hE
puwOUoM51uIoE6wxmOcagx5b5yoiyazFfPaaYgJ2kZTODLTUNpqFjSClNsHe6etR88TJjiijQ1Yx
zfp3ZpmxDVi8sGGyepNMh0NQArwgTljU8CdmONZRPGL1iTCT8qIDFJZHuTaubRlUS3pZ2/mKlIew
PRs+5/JJHbWAXuIZwtRGwWyNQi1C4jN843beV3G1pcRx7Y3yOj+MHWWaOAZN/lHqvsyChYD7R0iB
YLTGsIe0xilzk5d6F0V4i2H7pMexroB0crMaFfiIkP512sPbmJWfYcaRQravAvRRIb6yYx56bKcp
0hm5aFCVWnutjG5DMp6lgkJn1+7jSPYjkB5AC4kIxG0hJ4g2XkcgQAziOFiTEYABeGui0iMJ92Ng
KZX8UtXWrscdpGWaJ+VfAoeQuNTHJJczR9XCo0XGA7jJ7wmLbZkuCC6Lraq8tFHhdVNMA+orn1pX
yRLPQgRRZoZXxPh1Ceillha6Pj8x1Ro5M9sP1dP3IaF72JNWid1e6sIyMGp53mTV8PDmwh1YQ8Cy
MXpwhchqUs8jxRhGB0gfJLFPJtqQQ29xC5uSgoAQ+cti3MaQxodGF1FID/qa2uGKeXbugumQzcyt
aGLtxZyREI8ti604WSuqHbGWOWpuVNY4ZmXk49FZCgu/MfWnSKjOFHf9NOmDuLCOxpgHs9JwBP0x
JgCJ84/Zk2E0646l29NzLE+ipHr4iHyrBKMiJq666KCqIr+qWzzj3WENBbSQIfCT6kjcKbb3SjBf
Z0n0uyLcNVX3O0mpJ46KowMnsIqIc0zflS2IJarEfpKCxCkf2ZcoHFKzClS8RLOqu5WcPhvx5A+5
5ljyUQDOr8QgnurkW9ArQCySV8BazpHK6wUK3SSJzhaxqaj0u3qIgzAXAy1JfNDMr/W1S76mGizn
r9HSUKaf2GvKRrPqTW+goGaj+VCjDiiO7A2ahltpPS5qCCZUJzME51O4rUBxfmytILX0G06VHXMD
VjvRKPVNRvQFMQCIzKB4Vdf/gWK6LRixbcV8K8eMz2sQD/iINOkiZHBvxqoOwEqQJRUIiIkvs84M
zLkDCW0FVmP+ZfVRf5xGoWMadRB24msGk8Kqzb0YslImhCdhfFb72suUWz3ogcxAuUTSTso67ttV
pB5MUy2mrSyhZdGFfZjLPgTKi2ZAjliqAxXJi2lip5xYcGJ8WOFFYwQMSIXe+/E7GbDuzKHPDApH
/MdakFLMMZ02zb7GTsb/UHjj2mxa0/BWNdrlNQgJqfV0I6SEwa4t1YlXVDIDUQpHzQigrfoQ5+a4
kdbqa3ykkw+gsNr6HWSnEM3PveuXQ6zrop1GOQQp6iG51o8IBaXSzTAc0FT8CEOamzis08QU7Gmo
z5jEnJwlkyufg5x/zyZ7p26o1DxeNWghUyQGEXvZov10jK6Io+U8NOF+rUY848zwGfU/7iIXuaB6
uebQqsqvSbsb80cN9ac11B9T6PcdNr5mBCOmhX6hLu/jlD51iPWMBk+ZnKv+Qss9iYAQaY9BOKEN
RBkHbP9WdZYbDaTJs0XBYlFsC2+EEK1gRnR0OsWzoBq7pu/8uZUoYinQRTlXpHHTS8OTFSc49hXt
WCMyttrMtYAsYz27THxXg+IyKxVtG1Xvgkxm0WwNx6p8GSzSgfw51O+lvONXgzB7jlTm/0DJwP36
qqVFUCnoilEMK9OmxEJVFRBLRBW5dhIsKXSlB3RKlbpdqq1XXezdNrY2ibDukj7c9/l0RL/oUS/8
bEYTjqBS/oUigk3C3r2KGA45AGJeJFgxpUaOaIaLMCEmKm34s7thfITS9Pm1nMS2gUxiEo40kdPJ
B/DgtkCMGwJPQkQJg7zesj889X3nJKa2M1lDVSWxBcW7Tow2iQWML2zhK8FOHMOdqOVX9I2AssrM
H8GjKJSfygU2dYlpJFWqbdZhVzFL3BDWKYlLO0f63qae1ecFZ6h8yagGGGjFcbxSDCnZezt7kb/m
xvAyK5Khiz0Xj7DNsJZ7M8wPB98NrOCeMvbztP42pMpqGn9MFTbMMPQouJLkd1vcgk6ZPzRmY7qR
VWbqaMHUdMEgMypnDkTdeo76JCCWv5fgoLRYONEcCcblS92CpcGtowvoPFb0H6GPUhm5TOql2e8w
TU4URp6Rko8LsgdDBsdutVVH80UbVDS0yqYYEeOPkw+oMc0iGjTib9oph2SUTc5n3B9YSVqTp31V
HQm5tDEKd3Uk91Pb0tXj4tCO1mdS2OacbyVMH2UunIQpcRSD5uWoUmUXrebYtfBizO3U8iOalKEl
5lNGOTChU+RZTDDqChDwVevE4hKUgMjBZtiDZjpJWgW6uVfFbVyBbcedGFMR0Cho1shhmOSTyM48
J3sSC3BcpqNMNcp4bbPWlWcwOQtw5eznvXURWFoSjC8qTU4ZYe3W8YFTL1S7whkm4ZLKBKklzTOt
Pj7oKEaFDlCoPEFcmXb0tEydq6u9C/fENYabCFAvOXRp922Fldcx1iRmxlAWdwej/8yXXToVTk/b
rVqPhaR5xndW/egDqcdDkHolgXdWPOaWiL1XQh60LcxoI5YfgvQMf1jM7oyZcYyfULYuK/wKi6Ng
DJmZlTB+A4pIKhWBudXbZcdWvIo9pUZQzy09qZx42LhPq/GUAiTTGyxl7Hb1AswuZmqXutplUGNg
jiVvgrxJEqgn+y58LdLFLkvjOBJvydJI7W+lR7spDpyLRZdSShp25rQT4sYlS7L74jH9I/Ni4512
5V4Gqqv0kafHFEp7+RKVn73wpgI2DMF9qqcWEL3R/04w7G2t7DfSYpxEY8uMWPpvf6gzsDx074bp
Zdp+NkN818pWFXUKWp8aSPu1Fk5Uc2UG1Mh9/87EES9OqNuLSMgSbXi0qnemsZGSbquzi+QrUG7h
rYX3SC5GBMBIlkkUvlC2XMz1QOltaN/KhWJVKDiiop2yNaXhLgY5HcW0RJu0Sk6m6/5UdgEjT85Z
LlzjPN2aqNeMgupf4Wi40XqZ8TkFSR4mFneBnzdRslskYpcFdHiMigTkeFKbj5KfGujRcsDeh8pr
prhU9Ts58seQSt004jtZulXiWBBrP5pw79SZcoH5mkmNdIijWDooHaDlDrJKOsjhNX58gNzEuPbh
qqejCVcGZGNZW+2hJWYgMG2jnEdxMc5gnvobsOjdwASFoVgFwlTKmRUNl8PcZvFeZjKb8lB8WtKk
HzMaK9sxrnqE/a32JEoxzLqMjLZThZNVWuLBoFNCW2QhDFTKbTNP4W83KQdKnW+WEC0bIUGGJKqx
hNGj+6NtuTDoaVnI1aNl/8+nrSKCuyo60HmPv/3nQ2Npn8mgvemt1F7TSSsuhvAajc0XXTxtX86o
ubGAnv/5kEyxAYfJxDQntdp+UNGn5pH0BmerRj2drechO7C+TappiXSwVFkNzBC/MskP88nSLhRv
UpNQ96uzxjPHRbzVLYL+ZWk2SVJyJDTy8tmtiCjWlWdDY+6cXYdrdMwXDg1sC6qv1jr2yrrNT8jN
tKcBOxuzeaIPY3yZF+pzgvHg0JPjthi92aYkGutMYyKX77qzIIm1I8xJ+2VlP6omTNQT55zCoql7
plFEu39+V1LWDSIZJGNr0Auwp0ePW6gPZioXz3VvQfhd1M7pp3HyGtGUX+p6P8iD9owZiBpWW4IF
X/F4iVizhWh2/y+Zxf8gsrB0RTJFjdmH5r8hH01pxEY+GoMjhJAXBiXhzNWs/NVIe8FX1Zhdopv/
ojoUvygK/WNhUGo9OqyB0VZBFWo0GOX8UoA9IO0LCy/tO4nabYxXiETe/z9e7r+10AxoVCwcwJYm
S/Sr/+3dzYS1VyJxEp1GYTqaO2HbmOqVcS/4raIl8kSByREag1pO2fBobettfc4UWuN5uIZ7fe3J
1pcaRi+SCSC/13LJo9rR1eanRWq518083CNOcCfVKEK4QGyOZWqd//mwpv1vIb387+8IAPW/VURM
25FFHYkTql5D/hdxLyplE7p+zBC9KDEPHXKAc9vxMqtKOM0S3QSlEoj/Dbjyhl4nO0EzWifUpxeI
SdQiDF27cWOdCiPeRenr/w80h8T4PyMBpX9TYLjiqM+Nx1wfS9Wlf17/f1M5jZGljcgsmYrIzab2
y3SnUuFqK+mElilbqX8kEnVzQxXMQzw+oxhsgpyrByeGD9EYev/7FZMRcP2n7uofNZiqapKimfAE
Hs/If3tFUox013rUR7VOmrwBZpw7lDhDNHlcsdtsaOwNz8wGi8jzdpUuyNsoFjO3iHKGxaRTvS3V
Xavkp0jP5qNGc7cdKGJoViO+ag16zzadjNv//pr/fZNxvSPwljVCPEvDEv+vlyzXXVeImRa5anSl
rc60tNUx/w+fAEV15SGJ+g9kD5mTzrJiiipjTFHB/eelMVbmxMQIIZ1Wv6fLr6hd6tozZOrDNaa6
e9uzSjRbX73R3M7fq/o9JjdTDrQxiLGZVieGRhbyvR02s/4FCXkQvHh8EqIPvLcMfwgUjfEJW23I
d3z/QfebPndUhNXTpsl+NEy3cHwVenmKPaj6LSp07gkdFTlYZD9rmOtCBN+KNzHHPZsGbX6go+Go
c30plKCPLpJ674XVrYVzLrKI30Wmkaw0nkypIcEwaMkgxMHz3VUtXVr4tA0TfQj5m6ehvSQifujt
2MH4jjZ+2V3VNWBIqsBQkwNHvVrvXWkIwvg9zw+T5Q2pJ9CMaDdlxXrbJPNdxwC5rCYzNBnAqit0
DnBgi7Orr9dUeFE6l5ICVekkfx0BVo/fPTN0yr58yQSc+HX7wVCVYIlMT/LFInqBBOihzzCzS77u
U+saJ96j9GRSLpWWEogFdf/8jK4kaXyhsuucVivJlXaemeknxR6hvBYbFIcKmwoL0fZ4SzsaS5yS
EQNQu+67FU/Fna3pefb1YPgbPHmH09mtD3qgfVvn+jC/x9vJqV1mD3mRjw/WL/w24Mhy/5jk4oVO
ZmP2ukacj0xXCuSgPIRH80qr+x4/y2SlB+UbBMcT81f4noCF+d4UYv3BW301yLfze/ba/OlX7Zxu
xV3nNR74ZM/0tAsDh076SbkoWzgoTu8TdF2Tk7qr7vElf44vFL687FRuJ0/8y07Da/4c3cptfcC9
9/jCfBvdKAy+xhfKJcHkLc7gzfzY+ZuQh6F2prgTA6brbXgMfGlb7OFFf0RftFb4vPLEgMEuHg4d
26U2baeO6cQBUPWTdGk2Vxxk/AF4Iq6M4A9chMF5fO3gpI7upXzM7FfSbP4IroMfb0efChN/Tc/r
kH1J2+zNlSlkUswsLlqTSW4p5gzdbB0t1ZiOW7SMyEDKlTbEkvo4/H6K9/Wg+UW9p2g3vEY361uf
3PRZJ2NPbFrLdNkq3e7u3T1/bl67Vwod1rf1Lo1kxjaCPYWRNoSzjGJdiZQdft+R/KjoZNz4p0oc
KbHxa/3FH/3PvDU206f4Ir/od/U12ZQ/zWrHqV14w6fY2HMG+dsuPidQ6NSX4Em4JHHrW4X/qbGr
3+I30x3zY3wbv6Q37AlPy1E7ZOTMFiIvu7uStGOTmG2FvtkXgzuj2t9GyPnObYkJ0i6f8jOfUtI3
Ilvf6hg80HnYibDpwC6Rr3dMM6BFxSBjuzZt/lHKdBPB0TNPjXcKP5EMCUFQjQl0vQmVOyw7Xufw
q+z7c7MzfxOGkqwIAAKNiSrLRv1V151JmoCInJTwjbdVfRaf2VX6oiOyMi5qG7rjHjPtJvnsfsun
4lpdHwzyJ1HDIWaLL5z9jE0kqQ1yP7s2M85Me268LiMAsClf5aJrvTFCLQB3u2+gWs+b/NvwNX95
jX+KU73tD0AusUYQRUIbv5l3+YUv3kVXrmvK5aiwk1//eWXdC4UIZAyryPUqdrLnt4fZn3bxVtgI
e/nUM4jqTb7Nl5S1OL9b5+4VKaanuIj6vztHdaYTQ43ZWVc7fV9YV8fhJdrF5/UtuSr7+jwcy6f5
jazDXQPxbDEa2bY+lWu07e2WSyDtS5+TbmuycKcdw4HM4wJP2mZg1HtyK279xdrXskMuThdR2XMj
sYY4oCmGxhaqzawyaeDx2lPoonb30j/hqH7Wd9mJjcI4k6U8zTCgBma52hSyklewIjN9sVP1mj5n
p/jC430at81O2q9f3H6D0RNwxzMm1C47ukbZtX6y3orNdOtO86Fjn8hu2Aw24mv6sXj+xLIRzsbZ
nXYMr/hkkNrW+Ih/Mfi/wTucPxjf2nMtG2YeMUuqcYxz9wfCMzoZZ/5sfO88phXndnarn8dDwzob
ANoJHnOHh9P6TFOlP9P15wHUMPJPGxQT8xdcpc7xo53dBbqjuL7isxD7g7pLTuKudRkKlVLvsCkP
N5RNLGeUbPzVzB/+C1+sxmVXPKC0eqbIpd/o0oILp1FeUr0AFmbHL3Jhrx/Kttmjg8lQd380hl3t
aT998DdabSdv6hGuI7MKNBpe9vAHwPXEbJsn/mPTp6FnfVd3dXKr1/LgLtdi3+BiABBmWx/LW4uk
oopca7K7L7oUl/Ib2wSa5TbylMFGQmQe+fZbPIPlBIqDrISwx0bZjMqJaoJhOx0TtWuvfSnO4R4d
qKPsFGqhdChRqByqg0ilCWGUI75NX+Ht8e40wBkuYImxogfhT/3FEPem5ebRRgg3+eiJsS9BgLut
F0v8LcRrHEfHVS+vEI7DJ/I8x6Adtr6TdzpW8iIo9DEdvdwPKcrVLZFcHNqcDwgoUyTt6cGQDwlU
K1gA8mHg4GRKYEje+yZhUM59yXxZJhc5d53CWh2Reu+s6F4PwUyVFUCzPU1ueRjr55UIwNgY5/D6
eMJEammFV71K74qC7zeg/r8VGL7iwKfZkXSuA41V2Y4v1nd8IXSaXOWdQcodRNruvZ1JZRkQaOhb
uBJbnLjV5FX65bG1svd2tNKcOAbMCxfIo7b8or0ZX+2ZBqdv+Z8QKW7TXXiPf9jPVxgCt8dpwG3u
GakFyDrbKO/FvbprqAY7oPP0o+z5AA53w9iZHWOyN9WVpOCzbwMgzx3b11tzrF6i67g3P9qv9guj
unnQ+S/caJ54rt6tFyZRMXFDdIYPkByMvxoQ3fKTD8zVkqnWbpTcW2/qtt/0myJAXuj77dng5yV7
qguHnqigPOSH9BAfpKf5PJ/lo/bMwIFn7Tl5C1/kq/AkvZfb4sQoGn/e1n7HTqo6oqe9oyHTmqOE
ilFnbAHHYvwzH4zERjHkwdnI7ARhGyt7zzXTQT6DVn2cK4hhTGgUt/EtPa+b1Ccld2TH4oakz4/L
YyAje1Xe42fl27yiB2DxF0ys+Ixek1friQdnfhcX1EV4Ihgqs6W9oXw3r9o3YCbQCj3HMc5GmUfq
8aswXEbClNwNev7n5DWZKBrbHS04WkTv0rfwFF6pXG+QVR3Hp/FJPPZPFDnOHCQvxYv5obOgfts3
LbKHGXafn4LuuTx24imwi43LZLBdduvuwndJ+FPc+elUDCs7h0d7Te60366PCs8fP+1B2/uTCMaa
V0IG4134jn8gytCQ7k7DqdkZ++rqF1fljaPvjU26Uu3oU/rqfmuehKDm2kuH9nm6Nyfh3Xrv7uUz
vGnCDGyFGQWgpxISpL0+wIaOiZiPMT94uJk9V3jUsx6W9z+uJTt6qSDP82vEpoRHBCZPnbafnILw
EoVYEXCB8sHhi0I4Wcg7WacAmEcbnM1wg/gNK7uk6yDaD0HB7IQY/JmXmZyndB+PzJ/YhcmenMUp
UnfQnGRyymJbzX65uOKA+gxkpsMzy1pfUEtukb8J9/iLqywUj8eFoMRATIDc5yXZG6Ot3mtqpff+
B0L9V0bY/ZX+sy4408TMowBM/EEQAPpnfu5Oxnt0m99NlPgISNkUbfUz+6PdYlGxaXnuaOiws3G8
AAe1jf/3FhUKdk4tM4veUa/pgWyF/R14lV5iTEM0Zjum6SNSS3+xsbbf8XOxt97heZE3z8/rM9V2
fsfnj0gP/hMDD23G+enUZZ0hceT7+DhrWQu8P8ioN+XGYNbIJqNbJodfLIblo0TzCoQPZxv7y+Aj
gZUM9vEzpOoedRg9BXh9EiU6T2OLR3DeOSZWPzotSIMne+0cnhHja7rJr82pvORct2v0V34jbaL3
PVo2RHoeFpr6BDiYUfHDIFmCKn41TIRVdi97sCi0/vE6s8hhzeJVoZET8rZLuyTKo3PA7se+960Q
E000oW3oQcy/4uGYClrswJigEz72VrY6NtnHIJIf8y/Zx+89zQvJaSJ6twoJJ3pHCB403+3lONxo
G6JokV/bZ9hgxNEyfYPYJcheXodTe64++emshOxX/xi5Sogve0Kv7lO9Q2MVHzuOzMt3EdPRMNCY
VAJgYXDoYCf36Y/TRlAcysg0nvJnlTIYB9Rgd49mPAx4W/zkdms/ElEIsweED4d+cv7ZAA5iR53s
6Kv+JlPhuKV9zy9Vszmt6IwzWrW6rz50rlWmemK3z8N9fJ4+uUDDkRjRtLkxscuoRO4OTy13hyI4
0ZD23f01hBZkLH8N2EieSNlhP2JzYseKmFeu21LhiK903Hs80DEGXBdn6TrsCtPl6Sp/ulO2GY4E
dER2LBVRZWNiG7Sj2aHxpAp2z9bxG30O2HkrhyCoFND8u2ntcmwhtgbaztcByexhSI2eUbllwpnu
ofa1QLYJNjjdsnZ5JIgV+Q0PV49XJfoVbuzh/CXvhyca+SiiPDRKSOfEwSXk4sCaEz8yD1aiIQrm
XNiAuywgzNXuNDvLL+PLmJkriW7V+ArBWfx4pnoC0dmxQpd5E8yYIAsYCItvyz39+SeRWuyIVjYo
rsgdcjdjFc82kJgSvXtJvdXRF9ccfIEmFAikNKARMhGYMT6YDSpzw9Gnhg9ATYh3soBuAX2JN6tA
cdy2chaQ8ABFOkSojyky61P9rkk2Mnz2CIs7QrcV7wveAAhdPKN3gRECP7Rd5Hkr8l5M6GmYmVy4
WAtYp8xtPsEFirM9npfT+MyGIB0kalmPaL8qLsMLjL+Opl25jZdDTkZqHNR5l1boGV3WOL1bVDZN
6vWGjdvMxMNs2f2fcB048e414YKOotBeP8vZ6y7pRjww2Y1qQ/Izk3uiJuKA+1SOyk3/yH5Zvxl3
pXLRDYiwDv+LpLPacVxdovATWTLDbewwY3f6xkoazMx++v15ts5o6wx22lB/1aoFlC7qN96kGpOk
LX1RgtRT/6arUXgPsbT/rXl2SZVluXsuNt0hP/G+QnYace3k/THt9MZBz4vdZ1Op5Oygoo64DVFF
dWg3C5WEumaGUQzC4QQ1yryWrx5BdRgupbP2Gx5wO+MVLQFkC7u/hZ8yYnd0VHQnke3Ltk4CT8pK
cPpAVQMNduY10MOn0iclEOJiYyaNGNTOhu+epwA/32ZpSOcGSQkFh3cytuGVQ+lTvponQSVMOeyf
/Fl+RQi5ZXj/bjh9+08mCOEzfnrbmlkFJ7aKVea7+XIZjAjjNPbkF+AGyK9S83j8Od8UwjPDeQym
hXMgCeH6LnS32AMoLPq4zF/+93hTdulP3eLTN/OtZWPgxspcvoCOM6rzvLHRMTNIUXFkg8YWCoDd
5NOsUaOkTm1sTnTUNVDI3jyM7sUgc1Cy62ieYpFS2SOT9RuSJ0/PNeES4wMGRsNB+ZRO/ZEbED2m
Q42j53Mabm7NoTuE36bKwgvC/kz/FcFPvpONtKq3IulT5GbO6Gc4c5PfabyV3gze2TnZtNfRn6DF
9sjfaM7D13iTbi4bu0v4XTB1Z+fml1mYh6b49Y+of97yT/OMt+gjz4jXSiYeO0HkeTWv3beQU01n
/Je4YG6Y/zC+xGNEZ/THPVKvwp3u9du4gxFe9JP5xLhnnx+7ZTJX79G2xFhsHrdLazZUiyBe8eA4
TEmYdQZEvvvOAsdu0Z1Hf5MhFdWc0MVwk0DAxPgGZhy8hoO54R/bxEda9rhc0lrQhLKdlwAkVBQm
yCDRqtjsLqcOhjgCNlL7YNsxNSCpM8+mYTu6zkHkAI/65bqCZAp6hiNOQnr4jH09gwKbHPmP/4sE
Q5n+lKNAlOQ7MNgDOOMPk9KozBSFXt/W2jNDroK73F05JvSAwjG61OuO4+Kf5dceyESBYdHNJkEZ
c6t/bfaYjhM58KmCr3F4scWqDuK+2edXei8mE2orOI71BtO5aP86NI6Njl68tdU//kffPNq8djVr
a55ERBMwzAIbpDJ80rTAL+8uwoer27QAWBjK0Ux/ULXkx/AQvhnTMl4VVHrfHH20kCSxuS+9mtoq
pkwQImrRNWRwYHDj001f56btQJc4kqh02PuEFHke0+aULfsVLCAORYMpu2OqMT6q87jmuxMfwmf2
An/g66lnZg+nWiUfzNcqezP+8AWKSPKeHnQEe8PGu9TuTH10+Gd/1j/CzN144ry45KcS6KP4Sq/B
uf4YeCaVL5MmEFNo7oGHrQjeeU6LK5KD5pPaC7AFpjk6WePQ7Uz+QfQ///e0vGYT02KmQnl8iif/
PfxY0QxmBhw9na5anQ8KWiPHxPZcmyMyQpsD2x9LArDm8k86i1f1J33PeNj4IeBj6k+laPwABUvg
mXMu0wPpNico7x2XvhQd+ZdDhM6Kn1F8On9Va2uqckV54jQklWy7CE/SJ1W3/Fa5tuqynsJ1d5hE
8Qb45K3R91NO2AASKsTp9c08hkSNHm3C8c+0yLhu8OX8q/mED0p7OTkVKtOFgY/sY0s+ztyb99t+
RHQuHGvEmeE3Ce/UmwV3vCI/4G+I2FwO9kD9amwvXgjBOv3TvgwwM5TNJNCzyaJp4iYbfEJUqjNw
RNoQBc5cjm3J3CPohioe2ogM0QMxEkDz4+qCnjLWagCtc7oYhWrMocnZk/64IAMu301645vhF5XW
bvU5d58j9V//x9lEe5fD8NBoaR0aSAZvbwsrlSaJggfCBcuFJ12851fAzvKjeYoYUcJjxASy5DCm
cswawgNSmwpPlOZvdc/O6hyrz1N9c6k2lQNeG9+kz/6bLTSm4PIBxo3BJ8RP51l2M4PujqaYySqY
AUowS4gMnZzd8gyfSoZ8Xjj6bt44gszbn/Czv5bP7qs7gD+enPEz+0t82+zpRkFyoKeZ8CS4iN3M
KaEH1zP17dUcuzZLc+1p3ZQjY22WOBGBtC4E1Hn4A77McjthoZqS+TVrr8Mv0Kd/zT/Ek/yjPmn4
eP08z6ZNE2Cugc6iewMZteDzPSLiPNVVAOUDiEyaj1gLo19WD32xBIHVPsojx0L4Ld1U6C5PsGgY
RTTU2TTn0iwx35afco6nIaOb3Z3b6ZpAFqPWkVPO6+vzUehSK9vn2n0U6fQ96R/6Bz8VbvTXjKUM
83w73GpzAEOn5wi4aeOMoGwmKX4gFPLruU4XzwErz0hpTP6ABRjndPB5nFXwpUXZxtNys6jFjP04
l1YziqLFX1Cc6JK9kod47p/Z24bk50Mw7GcovcJ80TDlhTMjnbpA0L1kC87wihKnbZZJtaDjqQo7
/Ble440COeyT8/BL0woKX1Jg+BXYJwIiObtlRvrtetqbGcNV+lQf3Ba+A2YZ5n2n+8sevL80+1wr
lzXMpx/MaDc9yBnSBLrWTq7Ok2GOsgZDlYYeuoccZ8M8ly/S07UcnFdB+mwcTvnsWJyOXy4dBzpU
2kve9gR729lORthIz8wTAq2toQGa/tsRiktj/x6kGcpBODFYJ4lYg1J1IcE1dtwjVsJ4OJz7Z+Fk
PStK01vg3JKgxtk9PBVpkShrLGQ3JQnxbV3gLZqc3zwX3VfLWOGvJbKI6JlER7z3V/0hvvwfazpD
ir/gjxMjeqO/4Z/jQUCV0/4OPMuv7KRy03g/NuG238dnYV18eB/mnTvrvTjogTW6P1D5ep1cOJf6
mwwvg+4t/0mf442VRsxDieT+wnrzPUROCo4+vnnYsdovq20ZfxbZosQHlmYtrWx2Fhz0DEUwGPGb
Un9xpajdZXqSEwczoVAEf6oOw515FZQqfpu3/kK/6YMW8IGGhYz+8rt++HgHY8YnYto901Dqg9Yz
R7DDBoXOdvjb+ZFT/9rFolhrG/1IrSzLWX9pnlQ9Uuga5UpDKTPIhjcMORjH2Cdg3cE0Vdf2In1y
KJb1isLW+fvsRS8ZxwjLZwzUdHcUswEUBGET3wNkWcSzDDTGxngLH/orxt3XXJHnxDiMyNeSiASb
ddrM/eXElp4AvJg6aAz1GbZQs1IFw6QILnXJZiBK+H4oOiz8SF/YhrvJruoRn6rSnkSYHIk+EWuM
rC8rusXtgfQlO26AGz0m73OW78Jk3zIrIlKujxqtMYJP1zFGer3wVQJ0T3jdDJJVEM7kwPGCZRXM
fQ95EqVhrQ+Qxxe2+G3tw7/hKP+4P7QK/rW4S9uETi5jCnvQrYRP3q0FWsGWcpAui4LPT2YwDkqL
zGRQneY2jS2gO0sOIovv8crAoXH1WL18MXEwiFrGhh1RWX2UJfxtzArnYCx0BwPyDgM7l80k41jU
5QKvl1hbZPLM/U7Ted3fkboQ9BAKc/F7OMYfqci55TBAt8EiVgmm3dKQsfqWhUdG5BYgz48+YA7w
mRT4vTPmO6668Lx9UaKLPf2D6ZZeePXeasqbjtr+jwjVT74fvg1ftd0N86Z4z75oTQMeZ1QKlBBz
T1FNLHevZBTnPFV/Xcm6BkIqbVBgXQwl/xKwnc/NImUkoxURNHklYbEdPyGPYpRmkuvYTvWqTvem
t07ra2hh+G18ZV/aLv5Jb25+CpSzaVKGVH+2Dw4pPT3NNznpWBcI3/lPCJC3Gf1lkzoTBuDPYCnb
xgwgOdLWFcYHMK+desBYo8LP+xj6gHId/NFL/EP21TE/Dr/0RKwXVab4yU8aAHMGUoGpiJrZYIyt
uXGjn1SZj+mMhY0jvlivgqKnPkT1X9M6TDvo8if8ptwWRGBoL72TNjIG4QlrkIwvcU3mKbJJ89Z4
T1M5Nm3D87FgvcHBJLmrxl8YPy1x5+mKH9hRnMJzC7tkIbjKFrCsw2dioHCUsnjUeZ502xAcDShM
2yXZR1nfAjwwO96l5K6bJyEFhqPZLsBM2S7OKoMz56CmGyt5xSZjUWrLl+DBOYeGHCiWPo9eE85x
Y9qA06b5EdFKZbe05V9IH6b/0eiObhxKcRvWTtVSxkUg7W+OAi5qPgAZwtYUZtaP99Hi60mqccny
egBsaWaMIG29lLWtbx1Ld6Ppq47rSistoG/G2P9Xd6fT61F3TxEYolsn5bLQ1oR8jvI2lbcV1Srj
XOtx0y1UPXQEc+p3WaiqBqMTCEpxA6QzX7z4FkbrY+4EQNPJOT12B4pUg5hW+1Fheftstpm2kQUx
SIDVc7z+W1wFH+g4+7x+meE5b1dF89u6fzBeHNj0ebh16fzT8NQg0MtH9xELl7DplH05fBbpivND
vLG8cb3uRVQzu7Xk4o0XT98IyatNX4VxBuKtBMqdAOVTK9dNdoJG7EPuBnygR5+gS8ZbibKX78QO
U9Ol8Z5GISBbNKjVpAblwID3sdHIQp2lW/z44ByW8Emc0KDjcTRMjs0zWntXwvkFj/2t5r29YD/w
UKBsk/UF/GzAa459hlcKHnqpWZZfw+JzKPGa3QbBUajIvP8whk/N/446vkxPcKZ1Cd0VhoSTQTsD
G8Fcii0p7OPIvJwlj+xiPmg6QILD4VseP1vQrd/mAp8luTSPSbHjIYGE4gE+yRALakZD5oI8hRul
3UrKPBExUV7iKA7h3xlCzv0Ni0stWwz53Gq5rrxlZL8ra3q3NOTl3ob9UnORHK8FYcntkeqj36Fx
xQECwvKCFSMuRbQ+R2ObX6kpZnbJ4HaLE9rNscbUXf0abwAecCWTfSGSAmer/pqPnGf4lZ7yW/Eq
XuGNThJD5qO5n3gaw1Jh10SDcIs/iZOWbbITWGeAmFjuojuDn+isvd29cfQOYomvgq2fOYjkJSSY
aY1VLsAdtvpduRk3YWc4noPI+NiCOi/7cdPuCy4hI+pV/gAkTOR5qk+CB+tknFb0PLwp2jO8gwcD
JOI24REO4Finhiph3LItG+NPOOVr75DvWPawc5JYOog4B4JOOGzSN3vYZ9nD3WvHbtNs+lPwUWP+
sacp1auF+SePpAbMzD+aXG1RXEiCT39MtkNQnqAiSJ85vEWw4Rn8HZ7DYUIVas40OkIWv9/M4Qx8
wBywVmvJ4WxX8EeeKbeJZjr3TJ0qKpcM5GnFPCLOvIKZjJ5nAezDcEa1hTSJE7/JAq60DSKNpqdg
x74mhObxlLtZu2VvezDXmOLWH3go3JNlPwsXXGR7dIa5yGvcOgNsG6Arh9nSJmBpm604f1cTRafa
GNPGfCtsMZJaNHYxJ4L3HwkHr6UZD8A8ZFGWr0t28B0cJIwr52xI5xNFqJlbM4x5Z8Xs/aantROb
NYENd94JlrrDdsKmLZsBbswQHjtIn+14dgpsjLJv3jJfGfN0Ze6MORx//gr9+crbB/to2a4g9S8n
RJ5B7eJtwkXoAOOrK0yxt9BjgM+PE7gFfXnZLKf2HRxym8xjBzi3YfNmrPgVfD9dGDcLMKWFf4RZ
0E2IkgvWal3498MT5xlHwaH9kOI9kA7Xz2dVyPwMsg7iwPArGzt+Gv3yu1XezNo3nyn69Rc0phMJ
pF9xt/jB+41p2S8/nU/TGaIfH36MXHF5sAKwuuhnjI6YhS4IfuCmwrz3fuuVTjqlmv0hvuYfUSdE
QFsrUCIruml9WkAIC7E/4sh+ab1Haq29RGV+fI0ZAIl+RwJIva9ib17iwOPi9R/pq1r9RJo8w3H4
3JJnHgFwomS9dRZhLRb4Z3HVmeHL9GGNwi2tLqI8nmupXgW0zIN+NTo4EuQcHGRmUpH5uAWJcQfd
8bLyEz8IFhe0kGZnG661kUXVYaBu2GMnToAwpDdWMQ0JVuaK9nBZxmL2ikgzWtbtSQnkM5KyfFqZ
oUeqwU6Fcu4mroJ8y8W0KvTvDVshOgs13HrRFg49BkQ43unVbeTeeyVT9sLMjo21lLN1rp9CnJXh
P68i8U/ojo1/L4DNVc+O8ssQBj+qp/1iUz4nQWzdXntox+DPwNEdozTuQbXfOFEEApm9A3AxRWJr
JRyFd8KtVepwm+fZ1de6qxAqjnAR1YMp/MUaIpdL2f7W74yVP5DqNWW0M929GuWbvvzoMd5ttnxR
pyyTe82JgJ/fKk4AWWkEkKjF0DtqBTmrxo6XHiQ1KO/E4CGtWPow7VJj4RvMjErTLNQ6XGRS1s24
M+ZbkfBPSl3EVviFjDtFAWYetMMUgEcsygITlRsKOSNnOLz0zLAu9kuFvFfi8iB2FykTJ7heBdKx
Bvh+iJJgdFT+pcIuzwsXYoXjR93DD4JxP4XUigE1L55nobgzSa9VBYZZej8XiDsKKEaoWb018EVG
4Ji3bDjsUuNbl5fSruE8mTbNgBV5tvLYsdxn1lZ+yH/JmC0FHYX7YGETs0PjuNJhpgT0W5W3Yf+h
CRihfpV0JawSRerJJcKMHX0aK2DmlHGRhD+o5edw55042Vc6W3LqvYbDbgnysSuiRYgQpfrzlvo6
2UebEMfjbg+mgAkKaCeTWV2cPSYTSzyA8tCfetFHaJFiIdH5yIU27xJGKZWbykY43rqPojyU5bOO
Lr6dLFtbPhL55PQb/RSdFZa7CNYO2jWwTkN27Usd5S/cCJgRTRdhSSPRSW0aeZN7S6y9dE06VjBP
LfZNlive9E4G/VmG5luuoGyNuM+UbOUkmodPIbwbn8OjTTHuTwl7JhGonHZceQgKFIoXevMOIMwI
X70najgZlDSYlUKOhfTMcHtvuG6Vkf/mwj5GU7eLzWJdK3AW4LUKvbYzzWFBnttSROFThGyETYIo
hXG8R+VL1YY5Vi+Br6w7q7m6mjAfZIgdHXBuLflrk7TGJAjXaTceiXW5B5YEaUSCkOCzOJD6ZSo8
zHw5QfHpb6AcMSJhPB7wIsM+CUwcZHVhVrtu07NkGDlxvXzm01QiLjf21XB2+3UNkuoTBkHBLPd9
te7146DduvpCq04Z84XMFouHX54t4MYOeN+dZ+pRCJZwIhT5T6JgpPKO+KmoXDgm1FQmo/DeTi8W
LWi6pOJZY70Oq9U4nFzMaMgyl3ZheilWfPJUucjxyqcS4yhcK3OFkCGL05EuMzTuZXSPZewtG7zf
V9VF4mi22k9fvyQhtoq7Qlma+aLwVi3zpYJvwqxvNiJQKQaUqXQq468EAXESnWVv30q+HWGxeBDE
f3cmUm4C+jnIje1FjdZFzoRSPlLh3qkpRxmgQ3mIrfXCccVnFa5J5YnIDoL04c3BFRu8TKuzZL1B
zyR9vrCspaT+QWDO3Xctfuji0YOyVC9icFP4leN3Ci0QgylKZLJQ7RbWnotGd54zHky2Ifssm4M/
I3XuB6ePHT9dMvOPnbMsBLjgCzXb9eQeGaAsc/4EQP1ioDekKvfVh4SMsx6+c/fJTyZbNUnfZwSE
CFCwX0a2Gdo5zWf/w1voE5GiTvO/jBANBzwOMrKNwC2snVVvW9C7Hitj6lGx5KO53gpnML6YNTrs
dqcWzksc7mmVzjtMZgQiXZ3yqXxUd+yUXGGlFB8IyNpiCVcM3eDELYiDS13NnenFtSODZR5W/jtk
23K41YVVJm2tfKmGDrZOC8wEteIY5VuVt0Dce/VOMO8ew0eq/hnRlzoee5Wn/eTKz8rYYhnJU4Ar
bdfsovzUw7FoNhnUR5Tl8EcDB6KDoF7iBrk3G+OVKC8JqJkNcDpInO60BeSgxGQxPSufk796vhgB
9idXALLvsIfaiCj3+6Mv74yjVjJaEc0DteFXWukRLpFOCOwCNXJYDhxuhA9UK2h8DMeVSvrTS3G/
SZkVjGVbfXbh2ocqNMmzZgxrs2CLuBtEMBluQMzcGustv7hU4JoiTqjaCdsfyVj2ECzB4ttiBbPa
muP+VCpzyPpsrcJq3oUrxbr72rx3ZwpZaTZUEe4GpW0YjiO+NebSJ3JVOsjtTscrkP4UT7tiCYsB
WgLX2uGagHm01jLw9xakYxt0uFxBGKHpLn5lKPo3NcFk5IhhJjv+OHAWmL032gLMSBxtvN8EjEyG
i5wRgI7iGVnjjN5dPCfGU84A+VA5UOumattaEwYdHeDUwEOtbRYvprTU0cybB808tumCBoqQoCx2
YINW+XRzoQ4hwQ+8xZA4E7ujJxMNN6RFJq5NrOTSOWvismZbtGFeltIFm0VYuUl64rlhsB3zo9Qu
wbQac85AC+LtRleaD7+bFvEg6nRd1juLHG6EAMHZx7hwLovLsN+Sy+cwYCXRngGjgzP3w84ODjcq
4Q6msDzB1sOA1HrJvlqy9uQzhwLuTQ7fNaYW+GLq4D5237HHXsKznjAwnBcGx9UgssM7XBjRROuB
n0mQqEdQIJZS2+HOteH1gD3C+pkVTALb1MAphTX/GqyctYYJo9R4A7jz1EcmRvs4Btudf03EI1lb
wncMJJQ7IIMjI+ZHe9LeFh+KpDxoZpx/LDhch3dw2unjosxoMxD1joZ1EWG/Cqr2lth+gEvluNc5
fBrgYwsTA7jiq6Ze4FyQAsMZp4TVOzM3to00FkCnLqp57ZOFQEFB0LdEemEN0iUbVV4igOW5hdCR
MG+5h2k5Rt8AbwscEONT2D2q3SfTOA430TOd1t91xS4t5ol20tNdH53LnMKJKd7BX2jl1X0q2l+W
2bMaI5KtHG04+fBx+O71UyfNc8/xwKZlOh1yCLtNMnNMjOyXcc+yHT/FudSssi3GfN0GL/jYLoJj
5XN+oF/1dJAvA1QCH5F5aeqnsvLCdSWyYgiNMDmUeNvMOxHxT6mehhSrh05e5Ygygm9iIMUBtWpv
JuZFK/UIqhjJsue0T01k9vyn+5dpg3uRW6H8CF3BUUeyDWsZu4di77M6LmR0z8NXOBArMICVbtp6
MzLKZvCm8Whs0HyG6TKqYVYB+skgzTocj5rT+2vAAq+1dYp0eOJoz4C70pXQbcbgUYwXVmVQnKUC
38WzqO7iKHRYD4nwKdqr14Gyzzy3XZIEBlRYK/kqbX3zipkBi//qYvIUiu5pzPdJ8kvKVGi9Jj+F
rNSXjoLWAZHC5B9zEDWmn5UlgBXM9GxmqNAobH2lL+JX55K/fHYLJ1lrS1u9anPgKTwXEI60nLiI
ZW/5ufRw7rgYAo7PYEi7RttH6sqp96KRHzpVeOG0J8xzCTI9EYCQKHkXHPGssFCtKbeIpKw5sBHA
TIMTcrlIl8Ei4Xc+xmrDSGAGaxynOg2n611ksEFeUAMKFBrjCg4ogj9DcXqocSBMV2ntFAv5wuI4
/gQdgq1jnLJj+2v9AC2ACn7XS+8I6nIEhFau8iWGWfPFgmr8Ztl/n+C3i/LDswBhRf3CsgHHFVhA
o7DC8Ue/6Fvb2PNRVqwXEPgXV+2HDzQFwDvhXfvpzu6XvhmPJv4rBtFY3IJ/lIhkol9lPq4Bto4S
2XWUcI5m3mk7vGMcAcbaJ/5FQGvZSblXP2zs2B8NFj4286wgNA0DODIc6MsXZb5gM+YZ58avCfTx
hHenJzdf0s6CybpcZYBpcW0gdlk8+IYAjaDOQIuCjej1f2PD1hvk0Oy3gzuCAlOzSxIEhQw/3a48
dPXBruNHlBiILuKlkWWjbTgD4DWRfnbWPsxLmVTzpgvgQARO1UdOpDNGyIsxxcp7rgGhVwBw/slQ
Hq6a00ClVwnuathK2BKB5zcZW3nZYrPbqfcM2XkjAKSG7iEZIVx2P5nxZQrxHiMo3LOxUauEk1Ri
TqnWX5ry66CERpyDEwFs9y159IH4rXFEseiJpEsh8CzkKAeqR2EKF6mRNrFi2rH7p/X01BGYW9DC
fKohcqVw9bK4wrEBBpeOWiMr8FroZRAxRd9afWGbgn7HxRT4lzxMTMKEoJq7ENLSEEf7rYqDBbwt
2BIvR7iOp4SNFESDo1Q/EwQplU2vII+rcUHzFNPX6Gw95wM8s0/jz/vGhVoN8U7KPsbk6PsXLb/R
sGSYfglgV1/1kJJEMayL9oED2mKrCQynAIQF1yf61KDp5CaEHuuvUJdl3h6UtOaITXb4tAaVC+zq
3gIxP+sCXiyVf8YTZFOk2tWn5xDV0pExHzPb4lfyNDC5QvolueA3GsZNKNJ/t735QxIKXUAPdJ8o
xW1UYYVDApWEZNVa1sKU3O/KlM65hWoSPy6xN4pNwLle+q2396se/otvKYvW1KKdWCNjrlRW0JYK
LR4NsIWFgk06mT1yupoe/k1bH4ZBwDSl30SP/YbUQoSIXrn4UWe4EnPAyXHkKHq+DPJDKIWL2ugd
le4tVcoV5geHKgHnUrA4wqobk72n6/lfoetjcmWtjT6f54rA5oKqW136hiX7GIGCS/Kvbgq3Sqkv
FbwuKSzvSgM/oiqvUYkqexgL6vA2HoptHArrBD5V0Wv9KlVwA7LGJSbbWgeDOjQiaCfsLfCV456v
x158WhBP5VCFhy+QB4DFxBeijrJJt+Pk4FY3jNMENI4JhybsjAV58/OCJavKZ2ygzBcD9WVtDiCC
9R+uCDO9AdKFy15bMAPJK05DgMccrkP6mn6LeHdoITFblHHRsTu1MFjtAlwp5oa1d9GVjgUkzdrc
hFK5i4d47jEheeW3nGKrRitUA57WdHhoq2GdQysArx2AaD3w5cCpyYcdQPD7uCU0j/aWJB/5qmYf
sn7rXRNUQQXUw0DFEVI6wLI2f5KIPOXyYhrXKv4rJgI/Zx6NjxEAeQLhcjzN/AImuZaEhDL1p6p7
meALGoCh243sXJEAG6zkpHyJ0Ra8F4tWCdk3bEJ6IOzyibyQeQ3E5hJY/Z0jVsYNH24CibOWcTf5
JlD489DRwjBjJmm4doFM3OSXJZUsbcjFht9JVFvaGhuthgTRopdFHsNjx/CtlQQxpNPKiw9TOwoE
syml0GjIr/D4Ur32LqW/fKqlE7WiLvaJR6C0plI1vfS3kJ7RuKaxIV4BKBuyV9usaZFbWhEOymo5
1Csajo3XfnYlLKweqIsOJxQUpwn2o4FwSTE4naSOMfWtqB8WZ3XTPfQL5wZEDnm4cBKqUnbQmWCP
Dc6FeoyXq8AjUAA/6zxXyG9bWuAu4t+HWdlX57rdROVOQsljboys+puAGzn6IUFnNhzSotnW6Vep
7haihGsgb/e9qKG+fTX659QeymerPPcD3q6mnbkHdfhSJZaoLKF3Ovg4otJ4OOTeS81+4g7fc+Pd
1Fhsv3rjbrCDGSuDYN8TL2syHAMaAByd1P7YDSs9Xko/UbPQu11TnxKpxkmDTd7oGO2Z/ZefXIqB
wNItzsw4oZFQkcA1Iv0VecfCVx8eMaCBfLTI9fKWTpRcA+VWtQGVzuQZ5WA2sZP8saQdNQIrpHnq
MkpNA415xDjNwtdT38nlljVbWh9VKLTKRwMDSTnwdCvaWxefIueEOJAhNJ82g1AFw52ns11YF9W3
gQMuVyJZDnyuaqeWO2Y+v3aATFl2UZ8rVu8IHq5qvKQN90m9hf4QtXfJe8X6d63hhA04Lh7F8Shm
vxL8+ewnpUkbDg1Ym/CqvE/P/IyN71znLGdwKVcm/SFtnRp8pMq3SyKTJv90iQ+ZDpFfG9gjbzRR
rMeA6+SxGhXQeTeP0HxUkHD8VoTi9dknr9B/TFHU/SEs10rtPo3UXPXUNq1nBdtdyS1kFCMShhRa
6WkMhxGxZ70bkdj2w4c33LX4rpcHwo4Sg02Ke45Rh5poRiA85fwhRywjXkV4pSsJXkda0jKnENa0
t6nf1O6bjppFVHXEUFG0tpbsr90cNJ1c024uiX8x1LoweXXQujL2pSTRQrj4Iqd2TyGnp/MeJowZ
AyFgxU4YFSGeh+wkhA+yOJOIgyPYFB0xIwy6w1EaT23av8T2VQJqxREyAHECjgZpKVWfukb5E+Tf
0IWY2n1o4l8bv8L6mfrSNpumfTmBVcOHyEzy3PR821XeqkRqr2gDBrJQmPFLjvoaFmbl4ZtFfn2g
w74cfWVppHjVW8wtrigeqrjwD3SE0sA2b9upMTUYzro9HBTeEAHcpWjHV8cys/eeZVExRtIlSQXe
Auqm7zBHPBEzCkc9YwY0bBxIGG/0T3G6NnVyS7J0J5alt2iqkc5Gk06uUOO1bDbSPFENdylHUBOj
QObcMOCyCQQhj2NnngEHKh+ckKSYJe6Pv7VEciRpezT6cImGbxWqvtnCli+BT6DY6uhyQG9bFECi
P/FsTZctQ8u9G7S5nizZSBfuhyrsqA1ismWfmVqX1F2l6skNbkr0DtBR9UslPGgeRYBnxrtyakfp
2StWvrg0qkdkXuIWXKe7RNTXcN51TbOWC3Uypj8EeW6cXJ+VawxCkwGfuP2uT/VVwfahKVjvIweo
+tZRGUlDKINmQZ2EAZXArMb5dF1R5nJXgehK8thcdjnc2gjs2jNgCLjCWqhj0r0+8akIPr2IO9S4
pkOQnY1ZJqAOp22SzPPKXKZeCRLgOVk+b2XCENikQwMssfnCqnahi8yb947EWmGtpBp7TxxWmQR5
QeCH9nAvBY1QWzwLkR7FMryVVCwcqakugtznzNbWF9vHUf0if8qCE+N/JcgfRw0UN8aLf8CsyEiq
VRTSsMi2J2isPoSHWl48uIaCUt7cOLp3dpXFF1m2YJe4DVyKciukzWqYSHr4eItffZM5Pru4DidT
HAR0J3eyOWB8xJ/UMYEW/4KWTgijVBJkz1XLmFwpG9cQv6xeJoAEKoWpV8+AL60l2qGJg5XsqYTk
wvfGsSZPuh+lxpdQ2SvlEZ+QpbAIhCRaa6qMZ5fxrdQUCsaKXSlhaMDpFsO+iOkx4Il7Wv5mxgHD
ksu/qvVevlkwr6nSSVbMBbm5i6b90XnzZJ/ph5jwYI2H2dOM4OH7LrMdMLZZntwU5qr2o4z6M3Op
AHmjsrdobjmu/+WIRIooq23anhXj0RoPrzqE5jGNm4Pa476c6vsak21TE8/sJI/tpDZXPzsYiCp+
4XVfwRUePFplvDvFFpqx3vV46NYj0OJSHHEXGAN5HajNWmEXL0oGybsZceK0TEH1H0nntZy4loXh
J1KVcrg1IIkcDZgblUOjnLOefj6dqZmuE/p0tw1i77X+uNfL2dIgy//COv8xa/RKbbkt61n4KJZn
E6mzgGNmbMOtypsaC7VriKgxo97ukvzIPHrwK+xgRvfb4HuhSHEJJxWkOp9KaiBFa8O3knio3Q0e
TIEPeIrsuQtaxMcNvdUUQqNiT09VHmBJ7MFKOouSkYZfa4W3uuTDmY9Ey/Gf1QUH7Cy5YK4iInQp
1PlLrIqHobtZg5hDFvZ9xW2rwwECki44U3zavgilm4qNAcVPf/suR/zpW6kd8oPeNCcAV2VVFwXM
GsRMQW/VWJVK+TNM6EWOJEb8GmcsFYAccZ96CVNulE4v9qey7q5tYG54ZkFZKJ1xkvLZfJKSdbTK
1tV2VHTDy3OoVuT1WvCYW3FkiV8XYCHsI0GN/jhvv3u2psFY8/FfKPVgR42xlENsSGZIBCHB/MAh
kjuF1SdpUcMCYO5X5sKhXorE1GD8Eqi0WpIvEnvkjAMbJm8vYU81fYTqKFXr6NmREd+GjAGEXULg
wGTpQMH8qMufzCfaLJIoe6Ao2FcvinCWA4tJyuNODquEfg5Y+apYSmzrMUOtyIYwotZsmE1rOoek
4JLEL/AgmJBIfit8ygsWHgu9RxCyCPA5YEBEbtMZP9I8M4UdBtUGy33J8TQ3GZMx1uF/F0sMrcem
JnOWD7Q/vny5XE2QT0WzlhTxloWaE4xcSZOZ/Hhpb8c0mX4EKNoJp5r9Zjyp7aD9I+2IP0T9rXUP
If1EcEX/KxU8T+gPjeEiNBo5jPl2TP/7red/z60rBwUCA5XHmsQMIlbrUfjMy+hnSAi/4I7UeYiM
+qxWLIa6yg4kK81fUa8iCx2AADVt8ZSMvDykri9GDqWAT1o7xedgRHhopacc9Yhv5J9CrWkrK7QO
hQegMq5yGUdMkZwII9rqMZhbaXveSc5PxfDoGacU5V3f0x71HQexci+TR2f8AvFxrsrvtrbZTABR
p3E7IafRpgd4KZZGQWKMfZWJa9WuLeZvodkM00Et7op8t6rnsukfCi6eqlE2MqelX+tLgVM2eY/9
a+InTKJcYjtpMVj2wqeaBRcmjdOQNU+PmTdB5xXn0U8RxVsBTZ2FvQMWpBUVGm7iB+1ve5JxsY/l
nr+UjQLwPOVZr6zAtP2av2unY1G7Ua489TggoZFYWhCrljq1GKdgARGAZFCashsVt5Re26pHAoWh
1nZmejgwsAfWITAPs7rRXefKIrI2OZwIlQ1gSgmqV1eZCm/ti8QwTAsZ6d4wsGQ0kncN+quhBHeR
Q1OqxoXPm63oILHmcOxK61NjLY6i+ruat3W//NWLql5ZMb09pu7dKWpC6Kp7D0tsXnoVusnwyIZr
hI4d0tRkzpA5g1GY/3dkTfVq/iwxDqQlRFLO96qS+VsaNFj11ofsyfuM2uCOHw2lI71srWV+Pijm
gOuTR7EKGLiu+svRpGSGNvfu0gAholRAGAGpwGsBOkHXaYGV1IAcQaK6V2WyfvzoLCnNHKy797v8
ly54PE89witSL7zqlo3KBsscir0MbS4Ua+v1/0EUYbxRk3e9Mi/RJpumnbxN9uV2Qmom8AZnOyiR
nbWlaWnP6Nv30nybEvCUC8xXWIpi8V6jQ64z7Vnzk6Fh/cmVcqjnXqPS+lH04eCF5dHPSFnWEjxh
8vdgomCRI6Djhqyq/pF60kXMQI6xCMfYNL1K55UL0BFLZJJO8tRSI1OAWZ4iCaH/xHFvqsTbcpUQ
UOj9oVlYaeg+uip0crYVMBAux4F5GLylxd7fI9CIQwqVQoubpX8Zym+d/iOskE2bOHl+ORCCM+MR
vkdCdmViZsAoKaxyeOsQm69UC7TYWKuwz50Odsni+vTDaSUaN6vDE19Z1Oa5Oe6gkZUo4WqQeOQD
K7iHsfc3tvyxjEGnmlOFN90koyjNe7smujisw2WAgq2KUFXJnk2sLR3L5TrooL4DHqoYs1pDy9S/
jlO1FcmHT/ko+4fGGjYqSamTeJ9XmERGzYGsPi9/2+JOzPQqzlCaMt4lCGPN5B3XFw8YZoDPg70d
xzX9X7wU5rhXuofOIp2yXlZ8z1y2UdVjlJ3mjE8uol98NATSC8GW+qt0vFQoZYvZWhqdLV7w1laa
PZtyFb7a/K6gV53Y9dn9tUsklYslWVyhcIgtwZGJy+6Bm8UscXvTuIXmsxuvcbKZdyt4foT1oJHE
JPCXBXFrkk5aMer/c8rAhC5XWA/SNmy2lnWX0ENGmNB0TEuKj9zSqQRyhvcm3Ft0ZnABzvM2Kmmw
ajWsvKxblWid4yDo5qQCOX6EUgb/xAYG9iNm7wAvWimfG+ISg4s6gZNQ6k0e6wKKgIMStehED10/
J8I0w0aKnCLeKkg9J+6mIJP52Sc+IgMj9uilz4ziTFo7uSfD7KOP6HkM1S+c8wzgQf6leZuc/HkZ
iJu40mUgHorqNslLwARd2g/afaz/eCy4n85pf1GlNUotA1s8KaOUUdR2aWxHgvXLPXpoeVnkpLde
6c0xgDaEnVehGOed7Mh1DCoNJz20CSmvaoPgs1M2ljwdVTK2LEpRTEdj8IdvKdEbYKFUngrdJrWD
UGVGQLNPKfsUTM42XkKRQo1EJXn7EOPVFVGFuRPKuQ6dByYpxjV2tGU3ntTs0CWL6gmF0qdOgUVz
Hh4qtvuWVgfQeZ54g6i237Le6bSwWXsuofmJrMJdLjri3BB17smE8FDvY8XTbpJxn//wFLuXMhhU
eeHoYYIOu2JPQCdeB2rKFPSN0c8Y3qx+o16GMObe0g9Ut2Edy6FsZD/dq3m30mWRaOl27RF7PHYq
q+PEx4HBvzSd7QDkOaSXXt2b/W5C5584o/5ljQEKQ92JuuAaNhFeWLwWGESUqWVMDJ1OppRyzZ5M
3N0k4AsaeLiBpYsCw1fxmKbcnruzYxA3a8InCKJNal5FC21UJ+vEevshNC8SBia9s1ipTq5IJ03O
9pNYY6Ijb5453I55GIomWZvyWra2Mc/3EHaHPjoPle+YkFao7iEyNe5Z4IzuFBVMaIg13MmoNlmS
rW0TKYEn4zQoXoqYIrcBMRFM1nPOJA2R42BZLw1pMip3ddoPKIlLLmVROlfqpWmcplyLwwVr7s6q
jyFQhOptBX2nWss/QV/BhGWD3cT2KBK9jup7eJnFbwK4WwLMcQCBx+nqUyqfofrMeXfRqnC/iOlv
3WI8BU81gvhE0N/SA4K0BMbCzu7KD5PsbsRDA5EQZXPIKrO6jDJ++rzLnqOB7LYXf9sRj4PJoqgK
PSr+9oAWI6tvPt6o6Lfobd3E6zJaP7rXvRPMRr6k2SZvoBaz7airipYXk2ncoP4q7KRjaQ53wfP4
0P2oXORDLHwQwoHeF8+2zr6gMrKHBR+DKl3pkvFFVST2B7/f5ml6a2Rpn9QR2b2JSYOPFuegKgZK
6bmbPvTlfFPoJqkRIfAbfehoprFO6WP3T4JF69vLaPlPTQMi93Kn6DuooypADFg9/MoEaraz6JIb
W8E6NgF/w/HHxZ28U/wvWbjMU4gskRukJkRaXUYVArzwJYjBR5dc4v7XU/aBcumtU8le4yvEh5RU
fcCC+r1DkeSqZSyCV/tvfE9gFlIsdBoy4zFDHdu8vAhORZ81dx0Cl6j4R0r0tz8MrIfAL4B+yFWY
Nj1xk+pY29DFwqRZUACMhlOnbIO8PZAvu2kHAQTjIgaSU8zqSb7GSsciN1qfQi5y3hnERJH2JUoL
S2OjsyQKPKGoltzummHu8yA9DbF/yiW+5VpltZQ2auEEHQ+8MXaLoV31eDsMUnQkSfpTBIaXLoAe
YqJbjnmgb7RC13dWISyLVEY9ZCZLFAkxjRP4Kv1ZmyIQalGZSgsz5hEzJG0Co8ocVYQMSLA5RoRS
o9mI1oW4LeFrujR0Mq3d5Rm/G126asiSApWPqocyMpNinhHVAf74PPuLhugpEbKqj7g7fGh3jrYe
IrjvA9K5yXMca9yKkEbF7wDGHnCARlGywV/eg0xJMEgaklSdNX/mASx4CcSwAFvdozA443jxEvB4
uIGlifC6Z+Xnlh17HTibSSfm7BypKDFwBucNMFjAEOZN00YU4eG5A0yehd4v1nHmdMq7p51+UcDX
ZQaQOOBmzyLXqNhyZbBn6sKmDiDLF6++N1xUk9xOj7EmpX4tZAQrUKtl2sSUXn/03kObCwxFzGoF
G2ldFPesJ57dkI6tVNnTqLkyBRyjFm6XoZDfU777uiOiQRGcvjNwGZo70cAh1Si2zoxXwWLpxMfM
Bq/s3UpfMweDsLKf1kZw8SV0a2a889LqFbBeFQW9V7FwyDwge3nFV3moImSbAZLMPl5RUFpATmPE
kTcGkQxwRQLJaVAORsoUafI0b0zr6hX3iYna5M8MC9Sk9DQxQcSMjB61dXA9OenVGxyz/VtsLprx
AyRskRbh5USnZf+a+JXgwkrKm08MiLie1THJtU7B7TGTWtpv2iMLUv75/KFV/tXrs2lBGvlsr7TR
HpGoBitT/mq8I6EUkCQ4HnDzIpi5VtVNCUBL/xPYsSByXEJ485+g+PmV33M+ARMBL5q8NL1rNNme
gbCL3XTb3qt1sx6/q1uI4/XPJ8XCnnZFh4OXl+BjTwPUuvrzt6Q6rqo1rk4i38Q3hh9c2AQnWL/e
WTjO8aWSja6bxECyYVeKS/4CNvHomu+DKxkFX+aJMP8T3sXqIayG7WwUAGBZ+FsU4+Idol+4Uln9
VR/Ue31hJxy/pZ2/lZaMXaR2GlvCJsjw+oDU+qB6HfHusESs9URvqz3t8d2Ip5lfTfDX5ttmJ77R
EQNPZ8Sp4v64pRfYD6zPzIp+/mDpIvEl3Xhvo4CtIAXZtqpbeaAqdlmv0BkstHSXZWwj2yY4Fcs7
ejL+B5JUfEXhd6atpPCCmWj2U/T7fHDhGP7/ZZGeTCr7WynPorhPvONgp1ALhBXYMngXkDUJeR+E
HXFw//93JMuWz0aeuHl1T1PAUKRC0bXPH3x8s5jZHS/cGDY7iE28gvrZC9tdPZXkp0bHEOlJL8RH
WopZ8oomc4JQfehpu+0l4+LNiqt4k3unClNvwwvHspOjLmEvowIVQLje1Qxiy3A8phLi50tjbQqB
gecsM2hJoKBh+7Y1wPa+5kmp/d1QCG+tTO3GjOdko31T3CLtV0O7UtRPv/kxiJ7KUmFNzTRK1+O8
0XaJrdAOpKOKBUWNpTPAITQVp7XZnOR6m8UHFa9saYaLMeNhFn9Ni2YCKRkuVpI8Y2G2vRKdnBB9
wzHH2UYrY6g2qVN5GgzHf1509H5Sjw8u5qKyBS38saZ8G0UxH++hj3Ydmjrk+Kogy44AnAovqjul
jgMw72no8ehsXXQa5X1KFeDewcLlTzh8Sgu1m0QG1DiScEEGKNqHpl03+m6QD7XoCAk+pi7nWh+8
d5xhBddXFeYz8E6xoS4RHLotS5ePMqLSCtgR3Wg/7NX5wOBf8sQa4kFp1uRNsx3V5Smd9aoc3TqV
ecZgx76NymVO1NOTVVhty/Kq50RTImX3KC+zbC6dzTKiWFYAwMwykXNnWouoTDr/InfRTsVTKCjd
3Wsu5pjuRiRWA5oGv1JoNofE9oh59VmZmm9J+5EmcVOQNdH2mGwSf9HFeF4TxNVc2HtURnoBPJd2
fygcc43HEu0Biz+LLjLUuQOxOYVQ7VP3GHD5xqivYwTDQpPeFd3cZ1q1UtH0pBWYEf1AJFiaZ8NY
ozUvKVIxf9AHuyk2S2LLpbBgOuLDAGiBmYYlbRnOL4Wo0zvA/g37TCKHDA0C0Cwi0va4bFIMEnHT
LUNoH4l0sKHZ1xo1gJZgrjw8zuYHgtgKVkR3W9XbqbJJ3wj2eiRNGj740Tvkhfg9iu1DKHlX6yr+
9nlQeNmQpElkwuW/tO6i3WxGPLi3Av+urlJCq4wo0Tl36RpCyhGjeohVQOdZhBOlyOqiVdlV+ywG
fKCwF4UlQH44ulA20gM5LQGvfBWpbocUo8LKhevBuhjWhUpY7KcBCcZEXRO2uarfZCH6BEKdRump
9heyWWhTGhrHxLdeKZe0sr1vjopBcEEgiwJlPIrnj0JiGlmDljHlQkMBEU7dwqCVmv+HNjrP7gMy
Cua4rA9deIpRw7KUKL9t+ynnB7848NpghbKYwwiPQtdbNI9OW+vDWQYy+8gxc/I0W3ReMQ3EKOiG
lZktgxbnMcyJE5VfPjlFppm5mSV/2IV0arzv3N+L/Hdgv/ULbVtTvnx1D/9peg+UiswP71K7+SmN
1J8CBZYSvEmP1EkZ2AIkN5Q3aXxFtzPTbsqrjDZoDOGue3kjTTiqX+SM+7kTx4+YbuwKpeSlnghb
QcJNrHk1h0/JGQhu+KWTt2Z4N0H4qsHFM9KPtjV55vm/0Ze3Gr59LWGSBr/1z8CbORAMnsSKWARt
2/0opXeMK/gBu78UX97wzYs1VE8Yy2VBS0lUnhNi0yVX0tZUcmX1NapWlWjL0wp3SzztIy88FQKZ
gTqzAp/q3O2rxcwtOw2gZyDsjQxh7rQQ5aM/XnQcvrB8wZMOToCvWZC3wd5PM8gtw51Pdh7Uuzbt
6PimX+qKxoy4r+hp811XXBaorquQNQeH9Bzk4stn2SDub0XQw2DZUbEpi3onPdpznTttAG9CEFZl
x96qLBwA7Hi+7QtlmVI2TC3cyRbm2J68JoAao1azNmSWOVZzuoFw4OLn5WRFNYYAhZgKEmTyxmY3
SfmHlhZYlGyeQ2rAxLmJiYbjD56VuCKAmnFY+fKm9Djn3nXOYepI2VOn2aYgJKlfDUwVuMXFv4zA
qvqnRALrAR8yp3ipdB6wW9Tbrt6yyHzpmn/KUumh6a40B6kReDEv0zNU20SvaXxWZrBqw8qVZdTL
5crH6mYaT0JXR3LvVAX9tGdt9S4iwsGzzfKeKuhqb6RhA+xPkW2r0yr6yk0SPZ1ZrZYdDOmqG3wr
kLIeAL6VIlfQPysSI/Xyr5TWxfhXh4qj6BuTtL+EGq2I9cQXX6y+lKVyJ+inrE5se9KJNUa0c+sU
+IibiZ8BgtY4ArkD2Uq/OqqQBu7H90nugwX6UkoolTqACWsa1AhvCWkTEVpm+zMid2kkAibKe9+E
S2WEF4wCR0wtjKsEJk+0GM8oJ4a8EGtrEIP3Y57hsLYQfdTGEzVeinMstTNk9xENB4yIXZIuGLvR
lSWeiwbVKF51yM2duc14KM0DYMmSmJ5Cfec6/ExDIgbptApO77TatqCMhTLQiVE5pUZ0Ly8X6wQ9
pdheu4dSb4yvNHXKyNVzmQmvgOpm7skhunFrYtZHp1Z3P1lIalhZx2SqDu/E45sd6WRwS4EKv3+F
RjTX10BLKDIyVkiR4jwIjV81ZPWNaZ+Bu/6E+ziqmGAO8cBZIoPWKDm1YmpYDuchjokS704TZLQk
nsxgr8SfKQtdywWtDKTVqn9GSXQ1Lik+59YnQ7XVb1k0BwwRX+2cnzSuNeDzXj4OKEMjzKldv+mQ
K6df/rhCN0PtgqfYBlnj0gaGSeR3lhTUVzegRhAejTT3+iAPR25IVXRCaRMCxErS2+IRNCNXGDjY
t/24ZKzkbQBJG7Kj0F9V7ZnibuZQ7wjOooE+P+XTOiFkJjgWw8FQ/hL1XRS0/xTHYi7qY0FXVH0h
aHeLyUNSGRE4Xqjrw6xOwvez4Z8i7Y9FT47XoXSULbKlWrf3baNYmwIBpilhg9uyw8XhdGQTF85o
nEBkuZdNzHz+QvEvM8Sg8D3POZ6fQvBCTwJwJCd7TV0W/xCkcr4l+cKUXcCBnLbKbJ1F7MK7SD+h
5AmsYxg+Qq44rEFalfyVnW84HHqlcMqmQ1TuSawbU6buG7VIFnMVpJnA5/WZqHdaRpEyjcq5mg4I
HgBx9t6woveUhQ5SC35jZkykFYPxIGA1O2ryQ8v3MqR7dw31c0oHJPuA+juvg+UJOapmrMUXsB+A
HwhPMTjEXpTeiq8HZgWdGWI7nP1Rd+Y9vkfZDth7VPdldPXQrwTFvoNpi8qXwjXfcAkR+d+uJfNb
KngK/mJtUw1PfzgaEs8as6vpAp708YY4UxN9gLKbZ4/GvxvVmmO9Y08MVtMVIV+Jv3APYEHAUqKt
ZHyI1RI3mt3KbiQiqHBEtNaMP9JGHC9DdhmSH714+GG1SlvCqlwMOpXuqtwW4wl7CYZVOnZr+ux9
2mQdrWf9RTDFV9tdE9NR+mvafSIvVvrFuexsT3PachV1tEc5PqmbTbEfUJFTZgrLcNUaLuS1nh/S
7F+k/2TUuIJiym5W7C3jaClAFE48sRWsCiAS44wwi0W/LJ0ucEllqvRmnxRBtSpEtDIFVkvLrH/o
frXjOyg2BaGKvIjnJHsyBrEeI59809QW+HNAs1HidlnA1qsUA32TZECMdGKTGdMj9XyMXBkeY3f8
A3WgZmzkT8QqXXyo0DQHtkUjgnX0A9blc61RU0qlkiXwzAe1fmhiDtGa8SMvfyJv73WvgZFUx4of
rhX1RLpt1jqM2MuGzPfRbdJj6z3QQhfmd1eu+eC3ylqeLtRemvVJ1F5Kj1Hynrx8FLQCQ9YuyT/R
o2BDgts5IvzGxJ0hDJeN2i2sO25xKBso1qUq19MyYGWqtIIYjC7c51AxEWrGoHgaOuabls9LpXLF
wQjSRNBzMfRG5/ad7uQEoMYhE57VAa2EK7MoXUw03PvNAOGd5q7E57UtTnRE0WgF+FH1bo1raU4i
FBAEkfYKHZfIkE2h7H/LE/xWpumN29b1M6MfjbHeQygqAKGOpiVtfas5t1Gab/MQb42us/tlngyT
UBOyqLWDi1bFR5PcXxuVLJfG5+Exv+Rh4qi74LxdyOMK9yvxTURi9tQslqTEkDhBi9SiYnWZTGsx
g3AF1RrWGLk1vF+EgRQc2WrFjRbgBwgwONdp4My/XVeRASGSNmYQMtNi6mncSPa/NAuMPJtaGH2v
BWZG35wo3axMLRNC+Llix4kbvDSXZR6uDGNw1Rb7FbR0sfOGf4Vk2KWOOKQmF9mIDDvuCTXReEN2
IlbQ3chSQmekjPo4BACKAYCy+imBuuMb9An4KIF7Uy4DgEBmyukDuUGjXETx7E+ugNrBSDL0vMh+
PCrq0XBTb5BoPwrXzsgtO3OF0DDRSLxKyDHdZwvWi5z2yZJMafSKCgyfAnBL07BFHRzHJo+80Rzj
GMibWGD9Rxz0pVr/ZtOIqftEpy8yV5GJuv0KCFhPcUQ0hxw9YJe35KSRtGtuM1VAldiQWd7uutg2
BDIsUqcBHzFN+uPwmbTpSkJ0qGW7RrZLCbHl9PSZH6BdhnYfqi+9/Qu1jVVHqzRki2wnbF6sAYrx
jwpxLSaUBgGFQEiGqexH7WVxt2qJAZmRsoTQuEDW3lCTfoh5piuii2l5O72TjW1mBQoz8qQh33r2
hdnzoXdEnvxPb7Kg1cOTQVGrsIeM0xqe28/B/xF4cMw9c6gfrBG473VSKDAVc78YPXY+46IL6OMI
q9Tblx/spxb5ogmcg6Tes64K4tA8A6j4wAw5tI6sb2kgJGDZVLfy6DIIQFCO0VrzHaklc2aBLh1h
h0lyedjNsA8FUaGI8GU/JBf2KhwgkIz+AOA37udnr8m+9G7OkPuXWipp0/daPxNzqERY+4aVXGNr
lP710xc0PKKxvcDrnoLuE0xP7D8y+I9U/DSEf6IKHJsbzJV8Eu7abURnOBsRCj7/goivkywjANlt
3EhOKmTuYErLKaDKtCEZ8qJLDutKH+4F/OXcPBYgAm9TUB7pZTCSGSI4ciZOvb7oo8aVp8qeH0ZT
4No32ZmOgfkVQ2Tz5gd/ogRnTnU9HnZjgp1Cb84vm5VSxLlFrBxGT/5x2d8oVV/ZzLKD6WLczebc
dv+I19MUTrzxIrwjSrRG2JC5BVagp4+CVGLJd7Xgy2teLamJvH+IzIikoxNt0lhAKA7XL1NwMQnR
Rr7GoC9YG5+xSw3XjayzTC9N8UuDXFT+0uK34NU08v00HngFaPtKOR2RuZrlrhJuUnPG1J1mV7H6
jAjEnHCZ+/8sgnjyb9Pn8eecpZI+1dHPnwZoCM9uFTBBddfTugDm/sE7wXLRcgkRtSG789dRgxSG
YNx58RjGpyh9Q4dULVQpCsuUOAz9t0fxoeQ3DTJVGhpydtPDFJzUmu+h5IFK3nl2H2K7goDyyVxJ
A3C9+EG1Omy+I91CDuIdriGCfwRrD52nN58zRNQFn/yrKlgibSHZdfjWxofFcqzcplRk0iHbptmj
zEZZ+tFJp7b90WC9pSdeWiK0ppgV8FsmsPpD+WVYCxhgKn7kpF36WFr+i32Y62ZEl4UKQLc9tGfK
Lrhqy7tOP6tIzH9xoO9E+oUy5yM02eW5PFMWdVeBMzf+Ibox7Eh/LQJGfGMJJfHrCCEQsdrv1E03
WN75LCE9nAMtMbK8WECX8aYA7sU3sAEnJgOz2C0pGzrK74o4X2WhSk7/Js8eoa8xy+6WiI1KZYPH
HV0/RhEE3Bi3F0R/Km5xA2ZXSVPHrXEWycokj6xccogi2gf4T/UPAMojgsDdslrmbrUs1smuIOuH
/RdMifYkclfZconfpUopObX7DjnmgjDj73qTPvx3id0SVBJnP/UaF/rF9iTz5cM9Up4DhXk5jYLU
pC26fXoFbO0k2xuXVE9SvBuvWnZLfGuzA4/gasKmiMYF0klcgcotdYeJpaCd50Ih6SuWZ0eguDF8
JzfBGu75uMzoNu/P8g92HHhB3R5DTOpHblql2E/PeXw23Eg6qdADkkOgIm+TyOkipcdZ7QedBIKW
2/5vyHK9aGcSd2W9F7jB0s7hH9GCDEgWe6AwB79CVK4xIAn9s+PTxckVhNuU9pPwxPypdbe+XsiK
f+uD6CfJet+dPIXMMKn62AM48VLK/yxUOtUi3tr1XbqyqkF5hySGgwB70ZVPsCp+opphKZ2+w9/6
mn2GsM21d0IlXmSfWnqEKCXS2eLx9JZqt+QIkDAvGKsCzI7sutk1gzOnXDLdBeYaA0xVrWFlYGhQ
dBTPidM9sLPOxScLKsuvnX7L2K3Yp8W38XFMFyUdLwmBmCO8xHISHMCf/o24A2TO23S7cRXylePk
D7JLnK2bwRH+IPTZUBrs/+Ga0H4yK/txRtwQ83zRJrpID5CMf5QY0I5GMc/OXAEKqcA30ZoVSSE2
1EcTs7ZGm3wBbKqItfTwhoHXII43hez/oHjWVtCtaTzpK77/MD/hYRbKJXtEcqueNQLuedh0mPgK
fx2iApbcGHi2cWPSaNsVi15N4ay0jfp9JG1HImfkDbMutYZGu2+6PaL7qv3ytJea0zXkNsqBlWS8
xI/iJf+w4PuP5Kkc+7N6gdQEQ8VGXKKN+SAhDN61Ma85ZcNlYxScEFgjKoFUqHIlv3g9OlrtIEm7
hvkIOx/FTaG3HAgpDFmwF8k/n8UEwLX/MBgaDj6iOZXI13y7nIUtP9rfeAanleEXEJ069Tb/qX+E
L28LqtJ8fJYClho15uEVAoGM5kyis0Bv95WBFq4sUbPrKoPceOIuGAl/LZCDEAembP2/7sAndPUm
CWXKF0sVDMrS+Y6MTMenwN3z398IZUYuQ4A+emJxnyaSeEI9/ES7p5A7oX+b8Bk7r0l/c+4xLRxE
UlYCNCbA30iJyftVefQjkkl9ASi4T8qrwQc19ot818/BQzMOMqoe77Koxo6p3NOqOsnMoYs4at8C
miiEaLQLBrzTqWKQM6SgE5KD9mzpcwTJ0MSO0DOZU1F8KW+lqki2r8CJSyUtsqXPHqAQLeRDv1hh
rR5KSfhDBr9WW3ZWcL1AurfZPSdcvIBmETAjZDURPxPx2NQXGNVrSXRgVP9UavitoQUyqTpR3l1J
EOJeQlU81YR3TasqfeXVqdDuUKiATKl1zbhWpP4OrlUZv3nhEJ+jTIc6+xe3MWaLneKBFjKYqjb6
VQlww6NzlaTN8j7mp847mtU9MdxqnD8SjchnqwfUqUFuXTW4gl2MxKcUGgvYriWuiRCDKrVobFgb
lY/he6k2F1gJLf4cm8tITIgNqTvx25MWCznszcQNM3zc/BZAaq2ZLuQEpC25psyo7PUaaasyb9+A
LacHl9eYxiafwBb4jgxpyIDoRy/vFShVsa076HIDa9u+VTYckdivhHn3MR/WLMJl+9KabJUx5tfF
qRtOGkkpuYMQyrROQreNwi3+fCik3TgQrKZgyzZIvsCQpH8W045SHFPnNkDMPlC+hZldDXFJATdZ
t6nVmccAFyQYITi0VqNMMCYkTkCAHFzj8TOM/xEcbvBzYxraNZG2wmckEYiUDOWXJBE74OnamdgY
SGol/wImF/ptbx3C4ZWbBzRFuv41pltArtp8KMYutLv8oqtHMzlr0cmanrpEdrnQLfqMQ5bIWe8v
HDERhPEB79ZHZUQyCDaTqxs0TltVV58VvEL7yivOrGsEryK2YdVL6zolrEVG/QGXVS3g8DzjVlsw
T4yHW5xSrUHmlIteh7S0ZJIOHiNEr28JAIpUxIRUwpK9Lk8EiGIK1sdjLLumPy5i6ytojimiz455
v+TuU5jFcebmx4Q3uamRHTwm49dvLmV2wJBUYQmUSe9U1rXsYlk8NuKBo7nwPhkAcAp79YGCvFF0
Iami7DUxSmnUNIIrK0S1I/AcxW9PAlot7wLRlMwlElEFgyYt9YgqHfhIFSaux3mS6uewuzfWP326
FC2jK1/2upqoMToD2ToJ8ZEDPO5NRF3hjaAFPsSeyF4Rv+gGb9iCqrMv3+Rxz1ShQkJ2nzrmf8Fc
d8IGrWQxC6TzY1Mc8TtnEgpPUkriVz2+8Geq0bWr/8fRee04bmxR9IsIMIdXBSpntdTqF0IdhsWc
49d70cD1hWGP7R6JrDph77VPVrKPpD2C0lRBL7OLxjumXklZ6hJTfwSnW6SKm7RYNMqmgsqsXUbs
o9Vl0Fy52zA6bo6twiFibJx8jV6mbM+R9Og3kljVAofuEsJWO7gLhjwJx1/NDjZepSjNvKVBJ12l
/+LuKTtPz7hwpXHx4YPdFeW+ge4i6RGAvA1TLggvrf0hwmvFMDZYpj+y5VbEiNiriRxu9xABOA5u
TsOgEfc4xw4t5xzQDGrMEP3cuLTUBW5/fwXTSa/IcBjxLhy95BCMez6hOSwFihtH/67wmqbApdd9
dMzVTQ/3EJ7DYRq1blVlBSQqSP/5+TLJt2h8PJwEowGbZDUJlVVCCEry04ZlZOzoQei9+nZrB78d
hrN+HbSvxv9NpR2AldY8jeYXshYSumH1oCdnxuwG6MbE24heFRCH7TTWblZttGdJlEDm6W+8jDgU
wRr4kAScGxBOqgeWDAwRNf8NnkXIZwS6jrUm2S8dUEsu5ZHJoFuMd73dKLAVfVfKX0x2+v83gsz5
VGkJMcxC5zZzGD++m/gs6RsnvkTFHl84azdX4fG3Nrja9RXY+Yi8wPTfWF4q5WAZy1R9BPkOAZWp
bBeT9wkfQ2HuYC5S1pnjSZQHe+XLB+QsVbtwSKqiJmpITgkgjHE5uqG5lwqAh4jIePqn35GfnWHO
qOqL38JIno1AOPzO4o1Vb33sAaG4Bli8WGMloH66+qwT+Yv7eIsBsHFuqCaK9oNJbzVQYNCyn0Sz
1mxm7ETeIjjp3SIj23vDVL4KXo7sdukWooOaYvDbMriKwz3mCGI/9prDXPfGlRBEt4byg/FE4n1W
vgtwp80B7c1tCMwszpnJV/TNay5nnkUv3CKz453zyHkp5gFwSeAH8C/MWYCDP9wsBPPJsGbH9tuh
M8ktIGpHYhjrTw2nPYtg/V+Q7ZpheWCTA493UhbhSs/A7zCR0JB8AyLiGEZmD3MnXU0HUIO9IpAP
dnqc2kOQ4SiMjOUIUtD/jKwd+VpA8XqQUN7KVjbEGZBD5nx3b5ohmkrY8uULKFiiuiCVJF4GHDN4
hZE++9G6bXcGajuZ5E7+SyiDCcAoFtovFaCjn8nLpKZC/uAUawUho3CuZnU2zKUXryhaY4eK3UUb
x43dB5TrK+QUwlwiw9HlDTIfWQDfYhVyaCgT5YUin7yYHm7ZgmSSTdD5EvCgrx5udo0reMmDbiOi
QI3CxtDAF4XgkvzQZCI7edbNEWhm5pj25tX4O9o4NtR850VJdshjH4mBxXYwG956/U3EZ8CYGuS8
s02yc+J/ZlIH26FGAqSYH758CTxvIaR+vRWiJAsA4W3DPj3/Mdk+BjRYRo1kiFuaH585+ZBLFMRs
IxhiiBJ0dxy2ICEMBRDWXCY/Fil4N7GrBf+rGSixvF1S/gb21SOYDodjfreqFfyaaEpijFEYeKsq
ftr5riUkFxdksLL2Do0Pl4UMhkuRWOb0DCcVx1pAH2IPRFSysq/Me0TDobdzCgp/KBkVoF3YafUt
M4822sic775nYtqE2sbAn4FRO2cEGlB8j8EmhLLfwZaC0+kSPqgdcgU7we/Y/Yr6qKnv0H75YbyL
na+ehXWuIWGO2QD9KDKu6S9fSSYkN1uck4UeCQ1jqHpYNpqdwYnMDo0kkuln6CyNdtlZJwCyezqU
PoLcnsIwoGtIG9pAAWhleEvq1QG0Jl4KT3ucfuEJnIUhUGCNARKhFGZBDuNEfaPFLNlySMyZBBVE
ibRIDMwQ4Gzqir+QdX1B8TxHLz3z18HIfZJa1ULOHx2lYtO+xxxCfh49ppu2HCdFDyMXRrPswwpk
ueyO6kJwKe5TQXKdhVgQ6VdRPPLxqAXyvCTJRSGI9111V03s0mEiKC2qCsce2FPWq8Z486RzLh/L
+rPiimZ4hkshnU/B6WAsGKvDC1H/qUwZWpb3knymdOP/FWdtMm4sjAulrl28rfI5EnYRDn82urys
13fARssnd27SG6A2V3zHnPOVA2FE+VTqWzn8S5IflZNw0tOozr5LGf68WqKnNW1dCS5c2ANxIhYG
W/MK54ptImjHMDJDm61o6yB4jLwUqp9vOzQhUv3X0xsTytHy6LThqQEIm2CxyJnFqN5fFzsHpflT
YXJ1vzVyrZzO23QeRnjKCA8pzKfs39IcpBXuzmKEmlc+Pa266v5DYOaDweDnB3SpPyQF9C5gGc/7
ibSjbP9JDAJE66EMcUv91Ho7LfmUsT8HATNqsn2yL6X/8elhguqLV3Sm+/96FaSD8Yyreu6wU4NO
NHhXMNCyTmIQ3u6xuA3iZ9pb8bwkhK3lujOXQmeLmB9IA+qUho+z/5VZIVxN1lA6DtaUR35A4B6q
P51+69COtdVdg5eusFnPEWAIawVWRq6op7tjD6W2Nk9JvI4lSNhnM6Ss/2lhvicgCmI0mp4tZoBV
crc2Dq3vLDKCTGTbXnsRcRUo9Cmb5Cm1hJARlRc8gC+AzQ3dAO45eEF8CxYAnRIDuL4pI6LUQNLA
dQv3I63K2L79agMGTqU3osgPvL9agy/tEVlo8ygVgAEIfs6ClVTuVaBlWgfB0TzKyL1VtM96GLmF
FCJdkObwleddDZfTPLKOTqHxpugZPHFxI6TwIDPDfZLuBoJqq42RfaaxAXkDLNd+HDZZc7CCS8ws
ZcAWFNG68YVMgOexfwwdw8CYR+M8PRPBBCat+0XZ/dGdAIRJCe/6UDg9eM4l+Xus+tnkvo3Q9Dv9
w5YeHgWxthyyb6UMF7X6sIZnXG9sOnzzmQ4InkllJuI46g5WBJMGYuCQk6vn/w3arQWbBCenTtct
vIbAYwTAbDrkBox5HORTig8noofrSu1kRf8q86NQb7pVokJPDibYLd2ZwFN0GXD/UowSBepCwHCu
Fw2rrDuMWbSRSeohyFNT64XBS1Il342EBDH1XZxGrf4TMhtuqHwVg5cYv5s0rBXzX8lRZjmCUIhg
0YDZTB0caeG/0fv2OMRE9Daha5AVIay3l5sbebCZHAKXk3/N5IdpsTSturDjk9pWmulWTFEMAw8u
WRBiV0Dri1iKIbLkkg5QB/qLlIkffzVeh+bPMKn6Wueai3OTbaPhqqUvVKpQaJn5Wd42BOsQbVGL
Vj26l1ecuBlxyuNXiOkOFUlnLkpyOtiWQV9szo1YF/qdloDjp+1unen2aBO0S5Xgx/sFjZxypIn+
XFrXIN2q3m0sD5p89CFHA8xSuhtClAQ9j3QB+rrETWMQCmoxD9v0v57Nlw9MlJpwp5LUZfm7PCEQ
KH1KzMC8BVCqk1Evy7qgJSCaifaMxaAHG5bpsgevCPPE3qpgOB8YUaeNsaCqMJjvV9bcLj/IW6nk
tYz+2HFlls7mIRxgJzPz3mXmWrYQQTwy/HQFxeTDTaSrrd5iRMyFgX468zelvmZONALaVq7QULV+
GeMUcRYyi3GEe5q3kqFctauSYbTh0FGeC8NNcwANS6sHeeo62iRdKeSVV/+hepzBz+ADojJWyFaM
l5J4VMbK15keHWSmifHGpyQY4EbrxV9DuLO6s41jQM6BuS7lj3rYjzFV7RGKWoSS3DQWUAxMf6uQ
foXvA5EdZleFeM8DOV6/2SAj8ZklOgUnGx+T04+ncuQ3pHwnHZg9B+MTYOLf1lj1hOCEF5/gnRHR
2q7jgy6Fq7d8YOjK6AytS9G9AipsryLkxGg2snJRMawUMglEsG+llmkw0+kG3ZitrIfij9wdu9uU
hHBwkdrJc9rpqc0+5mfI2TjK8pfR0cfXbMEUfkF4zgp61/qoil9z4Ckxvuz0O00+FQ2zko8dNFrh
jSk4/AfJn4mTkxQkmFSukxOkWBqzDHm0HXyPDA1maL/i/pF38J8AWgaxNSfffVHYw1zzFKCK3Ag1
gFwD7nqD+K7/q61D72gklwJBGHGjHDoMirWpEkrHiCV+ZTxaPhIS9RbGGdsCsr83ghWaYZe07j/5
+NdFNIYGkvvx7Vi8uZNXg/F7kk/iZaQBNl8E6psSiRNZHuPNdpgG2GfumhQ3SHBhxpZ7l45zq6ge
YW+A16EkRXGSQaA0a7C8pDKMOPB9IEXsp+0xpWMDQs9YFD9jOsUIl/cqPeODIfQ3WQ3BxpRXiviw
GoHLlb0uFiRhQuTkehtPAZxDU7sP7LRCfLm5/quwXW6QEefVAfGUwlSmb/jvwB3x5T3axoyqTDqx
t+hxneLjR3TVuz5rpghFo0G3h/dCkWB3MD0skAEt8GXRbyHnspFMYP/lR8RqLzjnHdpaAWawz5hi
Crbz+RzI20pGVwgYAJXoFSnctNBFHU/N722A3a0GYO9d8Vc2N+C5jWB+UfBkMzoDiGfHjEv54nKI
vynxZvg34oINOmBG52GzIknYGjUSXaeJboB9WfSd1IgHcetcm+jb8F7NeGl6EsS+imCbqDu1v2TS
NcrxZ7Lk4XILYSrKHrUqXWv1FrSlLdBrCVFlQtiMDJ+otMalk22s3Lo7BvEOKcEzMsi75Df6sBjq
odpHvEwEIhuxNl/1WO0o+vI9g0DNebGMjfxfC2AW3m7n4dDG+3srufeyq+duZGHlnBybfpUTG8vc
RCrp3WPFXoV4axPwTginDD3bQZ8L1kbKkqJaCAdKMD6VLcAgUihCiy0rYRv7ol/JjIlzAEhdReR5
syqQkcnML6jBqRbxaeqUYgl1WM/FWuHrMuU/B/c4RkffW2skafNrIxsy5azL9yZ4eQpM7eb7Uxv6
VICVhCdF32Qhg4LxJ0clPJTMIhC8o0ZdLHRkGTkNiBp66E5/KxkoYri3QFp2tja3QmmhxQh5AfX5
Sytk+UHAVzuoB6u1vgy+Aa+j3yfkABtKhg/crICWF59yDru0KraymK5KHK0exRFM/1zatdOsuqTo
T69Oizzp3FfPKviVmqnK5Dc8AA5g4dDD5bUo5xdNCQjrU88+MMDRr3B5s2opBNZf8ET1M21/A+Lr
WkQhNiPHDg2ChOKlRILTXUxhLgxHZTeJtczeKu0qbNa1s464FSjy5G9MRdu0OkjDrhpfGi4fBLme
9v/hUKJ2509H5zuKN4oERZfXicYnYKd7bQFwUs00gEpCupyY7kNhUG3EX2ayzctXUuxMcnYUZ8M+
oBU7WruxO+b52p4SXaXXYNCYbpUOWd+eCK0qYHzNVVN+Tcdrmxxs4uxgYXmE7rJkcfqfxteJE2Ti
GR2H+kTsbFnvhKKzJZ1OBs0P7lAdZhFe9AgxQ1WR2PZ/OpS2YETEsVxpP0n+0ebPfCShh0o/hw7d
Qp4uvQBRcMNsJZ2xeM/OoZ0/hnPGAlbrvrLhM/DNhewPO7mUB7Kg6u/RSdAB4rPxrbXXosjmo9eB
IEcX1vyRW0N/14P+pEucX+NXU7zmMV48gyGgGs8NLM2GfYukVQs3w68BdvMOqhJc6Z41hjKDZwO8
3575+5iq1cFsXdA+ds0BAB7eqYvI0N7+EwUG5/CnhZmVDXdBZmYHIL3TWQruLPNtxXvslgO69wHg
b43OE1B/ia0hzX4FOD0f9yNdUP4EoILVAa0Yo6C++SvwRw/0UnVwssPHjAAnpyXlDoVRDNxouKUI
qpToo4SHHejmRquCLZJjBkQ5O0svuRkdJTAleNw9mqKZuaxSg+ojyd+yxkiE693GQUGtxXf6/5Pf
x8vWRL4QoJ+ym48wuDb6a4RuzVRAihHRTpXpWe4PHLNKcUh5wVgUSqCgZZzHxA0ytybkgiJNHt5g
NKV6Z8e/NaldLoOMGZPjtjjkUBtBn1EAfykh74H1QVo08I3J6Uzj3LIDPRbay/bCuUw6HCNG/zJV
gLK4QYda9Ab9M4IXXgeT0rA4V/lfj/ZHZ2Mgv5SAXfJXF/+MKTHw/j61r0hWmEP4ZDZb295zw+pA
d1TR0ZofBvrwMQnJLnxq43fUntLsC1HVTmu2gcOmqd02yimqvifUVwTIW//z8XpIWjYpz4hEaskl
nmoyXz0IbwR2So2n7UPoL+Y3fivF4hFaYMRdtL3bIznKfk350HVvC93ONLDadBzG2i0zQPjyuhF1
qu4HlozsayagRcoE0ssZvB/Z74/tFOMm91B1jJmbjjs5vSFPTbHtyYSXL7Js5YM2GM+YmSnlxEwq
N5ylWXxrua/LYUJL3P0Gi8thssN1d02ZU/eZ0lLurggquuAfenaRL2fCJylx5VXEu5GwDj8Z7Wah
mLhSmd1AG7a3bmbbEB0+4+yVE+Vld28gGYRGcCC1EmMD/+7Ep1Tfh9E+8I5d8w68bpGQvo1C3mSi
2dTeokofcUM4go4VHD+oTSh1UnHY8rcLgNQVUPCG6iFDoqGxbxq85wTXrnHGGohCk3mPaxQ/eMJk
JR2euQlXES0SsUB1/FU6H5X9aUnFUa6gDLC2nsSXCqPPyr/7wxuiV56uiWaI8gt8Eq1x6QMAqgnB
nJpZbSPtK0oKDCGwcOJFBoYk3VeJT+Qv3rUpqTe/tKT5MKtM2reCUp6PHo0vBAZPubTaw672lkNS
oIvJAle2iTEh8j+xIZCio8o7FFBYodypU3DA4JV7l0KmavagddqbGSzVdtfx0CA9spKz3G27nyw7
VT6BQdYx9nhltqWx8fQb33ymbATJUcn3CIa+vgzj0lWrvUTag8CgrOK7sPqb4N+mF1N0PRDxevu/
QgIVYsd1zRWIqJ3cKYVwZvxvunJnqM7LYiwr65jplymcZ7p58zXXVWr862QAMfZnUJ5ZR03f0GDt
FFDVWn23MorfhMkWsYX8RHL7xfO4k70jJZtv7jqPKclWLvik9qZObgliQVgoOjmZt5w3SZYgpEkw
/ois8p7WyerUFXDbW4iR3eoIXFf/mWAwvQlvU1Hnp81M9/SFb3mEJMhzQhec7jMXV0l/OOq183mY
QnUuNws4h0Q5SIcGMSf2fjfJoqWmO7h7vWWinhyPPuM7JszasJWzbatuXgKnbEkWA4/WddoyJ3TT
/oV6sx3BKAT3HDcMKorY/khYJYN3Efp5RMNhqm8nplzaypfGO9sqUAaAV6NzVT2+ki3sE5OxUix2
LNcbMJniPLk9a/GjiqeTM9oS1U6V9mFxj71oVUIJlQaXijlmTMBVwp7Zgnslxhr/yluiJ+ffoyuf
ZAjo3Umz6a/iR4vsiHbBlIFtDjcOUhOaaFCsrGmU2iLP+6eaCHK+6+LZqZ95+iXpJwcxvOrfCpRi
qWt0Z7MmtERZ2gGEx9h31cFfOMDJ9QIxjXlzG1/ZqKTOWuzQguanJNZG44xNxgtpJEiRWXCGs810
x4ApWoTDU8XWYFGRKbhZxvoSd8lCYdQjgwLItk15zIaLxUoOCyRm2akXPi4CcqahB3q/kDOn2FNA
Q7NMBIeQyIyabAEAEOS7QzFUMV9LxtwgrNaKiGdXjhbQohFhmCjLJROlVewQ7Blz4nDb4wn+yy1r
ptQAJJPKTXJaY3PTBX82i/cOMmBSPWSmNXl5r/m683sXPfWUvbO1C2V7qXjWDA61O0IDoDFK2HZr
4Ln8lM4U6djU7M8KVDQlaQMBDZ7WkGeM+A1sWcmd3FWkMBGNVyEs64yBBXC4QQBKHJbkncyGhynr
PxLtpVFE5Vl4n3SFfWusJ4EFWgfNN+a580YlOenhJxlD3os9AriofJjswLfjsGcLGfs8RYyrqhSb
4jbHNiEYwr99bROhSxA4dIdm03jZpd1ZCurkC6Y/uX+ZYTRtZEmEAJI5y+kpoRzLa9q4jugbvrhl
x8haCq8ywk/7oI5bXHiRiUWM6jm4qGRtU0Ajr4uXqUyqw1eZr/nZLf+bcLZxdMndbZWfSj1I6MQD
EAmYpNOljQXa2yrFOh8ArLK3wY9RNB+2DLiXigtM+R5LfAH6XRCgxUPhUpJnxtzXnkqyNvpTr6wG
Z4McYFOwDOZIFsqKtRqrDknXZpucqY3hvOp8EQPqbbelD8sHZ9C7/8y9QxBCXmL0L6PqxWhDH9yi
ocn4+cnhcQDu8BY1/wrvoXZ3swFvYlcrI/lVjG2dA+tZG/quMW1Qf0SwMKZBkoYh5cNEjIZQIwkf
rQ7cobhJ0qeCrU0ce4YGnf0QkJQgRzP14pDstE+c4VG4cjuRzc3oeyyR2rOuH0kDyk2SxJ6VsBdq
goUip+fSkLFTaCqg8Seic9r/c9pzMiJGQfAqYsZiO414eom+cJgACVEHt08jDgVSiIYUPFQOA309
aKCMN11d1agWDGIGfLCAlkDkzNWQGT8BGu7wy3cObQHwMvjwiPiW1FeWvcrq6hCoVHnbusRCwczd
vmnRP8m4ANogt26jp96rVLRVBqywMaGwTd7DkCkE9sV/JkSARH0ItDVx8Z2kH3jEnxrfUuK/jfyZ
oIt2qLB9lq6MlOvImHGED7G2yRKUMp2bIYPhw3fI2lTXhkEwCfPjgaSV4d4762a4J/6/dryq7VIY
B8PZxaqGBkkNXcaHjHYavZ4XKKqGZzPsvBH5q02s+duAUeXI8bpmBN8FH2DTu5dWnXvgGflDzU4J
RVW+UgLCZS9lc1VKa1aQFcnRrdw08ZT6UwjylMpKb5ed1M/wQpfsEm1U8oN4jMGdv8Eu40Mm1BVq
QF3eVGufsrAl2vDo4+JM+z+rY3XSMG4CUdhuM/yXvfwse285C1MaqPgnJkKluOhsUEWLzonxXc9J
2+XXLJikTwMgKpbRAfI848wvalvGViyX+SnOavik2oLqge7ecVbIjNmaHqlCQRXgSA1DSvM74yiE
CMzueqwI/U3ijSt2kwsaR71EKsaHYfxF/j0xWRI9LO/iEQ8L1MJ7t9x5poqIoMV71hB10T316tru
lWpDPjVg2Rn0UzN22KBuA/9ZszpNo2vaMnVJfoTyzUNvaB+lyZrZgnC9bcRTsHMe2pPn34TYaUwE
7OiJmRZqTG6RAwejqJ6W6FX9rSLyd1YNUA5TdQ1zW6bRHImdrD7ZbLrNwEh7pTM9w/rYG4e+eBbp
XEnP4NuJ+FHNM42Fbe975+WXX770T9FOUbgbBhQm7qQdU2nzzS3bomm7oTDVU7Ork73MgoU8M7EB
Nl1okYpdomjZs9XFtQkapCUYnakvQc5D4WbZDWbErCdaRLaQtAICTlUAI/6jqIJTbfBi6RtLmov+
V7hJPwPoc/KiYyavi0tKyzMpoXMdZyJN3bJChhphkCFFtWWVr2xZ5WODw+1Au1TWW24+MGcsBeFF
BTArlsTgBnN0DoRXRA92BWjZgCDz/eIajsmx/tcDRDhXbCdbhKw8N5VxBCCKfCQaP9L0EDg7TNQp
iz6yEHzM7Dsa2STbJyzzM9RF2tNOn7Q0agb9+qAC3+fASdaVtmJXPh2tJx8OpOCSGL+sKtsrGC5C
AxWePnPgTTfO3mPdWyS8Tg5Jz5c6+pAZS8TmyQzPXbjj6XfHid86z4G5Gnw6JnffVyxfGdf14SXr
QZ4dM3/ri7VGuIq+n8zxMDjxmc4OUr7uumUcXxp7T3kFCZ6E7olfY8KiindVx4f7Z3Dg+nPqcz9e
CpTMOH5SvCrENmtLH20wU2h15+in1LkkEGwp4DjwtfykDbtu3HbxUh4Is1hEAnTyAmZt0141HIP4
S/DBoqsQzNqcT1VnAOl8GqAxzQSLl03QCwaDDWFdiHyQNHvtm6GBiwaTAWGTYXBcNeqmYrVYFUBF
Z0m3HhzEZ+p8YMhfGTfXKraZeKrwiYycqw4H5k3zMezyNVWLJHkuEJ0ANcPzQDnyq+QnR9cWQfIU
6llDhiWKZN5gXEzrZdG8FRTggIh8LJm+Ki9s5d5rf3KMJ2jhNSdAbAqDXiif+Bdug71PdGZ9013q
7/nYzX4R8Xlr5jUuDx1jdJTxRIvy8aTyk61ODwq5vZfDvmXRZ/fowqMdI6ncOFnlrXD29I4QEEN8
bNT4RHVl1meSTIde3x4VhxXuWAEPBAO5Npn46aee9V4VLkYOAtyvMentbA6yc/kDxkWhSg4i7G+7
aljCEkKaYgYH8kHqFHvIhxLfjWpl9RTs5bnsyFCt3bF4BUPuNuW5F8iegOkh/eSPXN/Q/ZkdeSHO
i6uCQU85bSl5eDXunihCgrZ0kWIA9ah4ao2Evp9m3pv+WaZ/moSczFvr9alqXr537dWN6eGx4Fmr
amxfzAfFo4wuCiZHqXg2zSFBP68MsPiWWvvb95CmrJfk48HdFskpgAqjwiEPA22hYYdyOPCpcgY+
Kisni4z03uINdm0WxD9m+5INLKUbOvZOPlkaBRoH71QaIinuuQEkuir/Hxxi9pQaTPUvf/wiWFEe
P3zxDJWjO7BKM7CZROomqUakpJhZWh044CHDtVNfkvJc87Io+r6s7gXtAvE/WXhQuZGin4JljAXR
r90M5nlaK1XYQOyeR/pW1ac+wLMVX7B18SEa2KZXKInkAjrTl0dvMcRbBaWb8kwJ0+iIGpZYiCcG
6J/uEHylPOk2Ojt0psZHw35FDhvXMH5NwVBqwfZoyYJ7JvRTXdwi2YD7simdo8INApuUYV/M4Cvj
OeKfLiHn1lw8tn9XHLTXK8e6jjYLH6a+pQHJBF0wIzTQ0iLKFnFvrZPmBNlCbq9Z/jsRFgUUNXxV
2VPBAZ8Fo0u3gzpMwakVcPAnz1F55O2tRoKtbCaP/9o5ZUBKIpQIJH9nq04cgKx5HO958gr1a+MD
03ymYlXga8raqUE1NFQ/7mIMdpq5B5RDO6jHhGuHTNnVV6VhhGG+Zv1KWHHVOVWSHZyz9F2b22TY
AjDpVPPYG2+9h5PSI4IjbOKXrEvkCwQuxeo/wSNJ+z0tajK8qj35sdNxe+0FsFyNMRQ52ax+SRyN
04Nge8PmtJF3kXKwzWHNchHqBp53VKEgpDizHO9ii1uRfxfRwi6/cuaZkVj3CDa61OKpQPJwyMi7
pTkwmwUN7CAzvSE4OzUX2khIsms2l0jZlR7QqWFL+a+QccoOWycQM7hm6mqKvlVxKCh31cSDMCl+
HfUcsW+nrzBQBNs+aBRaRRRwDH4USFHN0Si2TtggoT/VBKs1S1m7xOWFcUZGu9wYL085QAMI2NBh
RsIhqDK6Yhle7jNU2rr3mToHP3/kykMhpkw+ozOKudeiBoE3GoAVehLN3vrGoh6vVusy1mewNiWU
K99KuomjSwSK2FjVJtgVlBDaRzipPMJsIQermdyvPUQPBl/NjmsokBlHu03hVuN2MOW1gebQ6v7B
FrWsu1nJsxxfQ9j+sn3O9VOJXXG8Vn8MmWl+BXJgbS/3H7XOr2Gia+l/Viov8/ZTJXVJPIekm6sB
REQJzypTteG7JqtvMltRO9XscCbBumQRWpPu1ebegrPHecEGll6TTkgPjml9HpI34q+Zn990rC88
QW3t7HJso20RuKIWx3g4Gewky2lNqdxSCxv7RpA3AmGo8N/DNKPUAYkNgJSxnV9FDRkQr7izahlQ
g/j3Hvy2OJ1cCS+eIc9zTEDcHGgMi7mngi/ifLrgPRy7Mxs5wpj8ju2FGzXQA5uON4e5dNPP007g
ShFupWwsS2xhzej+IVY5NNJn7n8N2mdZID+nY2h2lkOcIstfGBMcXij5yMx6IpHJU/zc+KzQqLUs
3XosFDbHm0SIJSMMO4IcSK2i4+yUJr/ADOVBgwSuspiq+SxEZOC1NhN+bDtsLpUSSo3qUhm1sPQU
3rGKQRqhMgT1jvIuZHEEYYhoOH/FLotUx0Bza+07EbjFESQF8U4af6e1smhu2YXmYFE4XNIq+mir
3JVo6xnda7k1a1D+jAwckBDiOKJxBmdG/IXlmtl3xvWNDoyg770skBO3W1NYex3FZsB0d4S7W+t0
RiSGZTo040MwbGTIwIlgSYMtpaRRisIK8SnKUesyOujtRLqO2WPF5rKQ/rqWYkViKLL0K+1Qhuml
NP94kBvp3KJNipmzsrLy8386k5d28nFlrAs3PsEkSfGI/YbYGbY4arOsS+huJ9v3XKG+q/5ueS/0
ZBG9HIG2tTXJR90AFwrbEH4KSdu0BZkC9cIsT9NPGtEnaaU0l2r+nNxF8X+KxEbjN6Aq1G/lMQxd
pSDajR46KyYYUYOVRxmepfUv0S+l8c9iQa36J93oZsV1geQWNiDMcJGegIspUPWCZY55BIIL8xGX
KQONj8cgv2ywoI6g8+GEs0m9RBEfHLN8ZYGLVJNdJwAsTaRSzx4GwTsKmeGmeDhILe+t410JYWQo
sbcLK4HudpKIOhtiv3xMD8ilDQbilr2u7UPu71Vi/Spo/PDvq1vnPYhEIxGDgUU4cFaqwGTMeTrV
UDpyNFNQa7LmrW3yH1lIE3vYj2i8GyhVDPCx1+zl/M+jd496TEk4HVmXe/K80zy3wNJp8hBXKoMA
EEDcydKABHz4MRo88xHKoWJ6Y5Bz0XgPwyuIjx0dvTqdZoSasUNCGHZKjKeYljLyT1bCrm8X3Bet
vFcJO+XycADEECwr5Q/FFBeHKIp9Qc7aAmQpU1mopAbBvP1AlxaPIiA7HFGYbKyqrdxzIAc+2X2F
zpjBdeMM5hMBGpXL/vkljzyhc9GBSusQoeH0SOEQpdJbg0aVnEX5GtsCtulPav6xY/EHZ5lCbxzl
a2sRz0lx3BkYH/b+tkfrGPEZF+0GztbSEkxv0rVIDoXCfN34EAWaswiKYiNBwwOKqAwbmwMi519X
tC8tUVCevPKWAoqEhOTY9Py8+XEw4r0NTISY8OHa8jgDLWrrnWVs7JG/usGdYTRMo7dckU0Pp8Pt
lWVJjKETAO5O1HVbPuXAQu9VLcvmbPtIv9A9MCPRontZ8ukzr9qodjMc7MJeSWijPcJMI9ypaczW
C3koBjdZO8syzrZ1axEgTFjBt8ahOKlryCHQ9J3UOuAGyLcBB07nWp+l8dtuDvk6xwOmSptOTJqC
CcB91OJLYqluRQVtEHPbjXcRnaakQZMPb/CfofhmU6h159phSAkvFQSK/7Iom3PeXb/xSLAFAMki
pYRRKePkj/7j6MyaUtfWLvyLUpV2JrmFJAQQUEFFb1Iqy/R9n1+/n+yLU3XO9629tkIy59uM8Ywt
/06EBRkYr1W0OXUurquaz64+68QVk9THe7ouKxfzEJvcE43DST3zPy8ZUeRmu8kG1c0VLr/ggx1a
XT/6VTr8NPaQCqRTq382y/u0vOLH2mflfqj22N3X7xOnJj258gXA28e8lPRMFFxq6j4jB2iLHbVi
pJFFz0uPEVa7DYisBhXPoTsYF8af0TL5Qj2tPAq4KSk5oP+YqAa97LUcxvrg4yf+zCJ7Kwd+b2GY
7oKtJXsztvEVoJvs5pW89CSnO6356O3Jz5odVDlg1hYOJGhqjDgsm8QWccAXYg0vq+IF0Rrg8mRZ
mTKGMD4VnAjh96jehp4TH3b6jVaNTdJIL1TtNQVaSfZMNlJko4YjyLo5Zd09X2J+KOQn18zGihc7
pthXztAequ5QaO+QzXEA9MNTYAIWgagxYc+Ai2kzRCKdhMaOVR0DDou5bXVCm6TopxyzW5+Dzrhg
pQHtRah6NO74Q2UBxgvjlOLKOcP9EcT8C/peEzMn8pSk++talr5QPj8aWJ8Km3veSMga0Po5bwbg
Rqce93SYHNEXqCxYEt61OuHJgVp+4ssI6Bs0iYGnrnkJJrrJ4M/MD/SktNQkk0wYKqzswDVWEWvk
YRruD6Rni/Z3HH8m7Ql2pE19QpQA+u2GQFbik0aUoaQBPHXKj74K8Ca/VfwqphCj+JxhElYEDRLr
gvksPjeVy2ttlL5nqFQz301/pItKGnAXV1M6immXah6fZnrECRqMzAgKv5kmZxwJMpvvZU/3TOiG
HhlujJJgKonp9DRii/qPZkA++JOB6Aknyr77rD6q9BBju4yfKt5hUuPHtnBM85UivJcvauY3+G+D
RPO0CjotX03OFHNToMUw6X0qC13ovZ7PuQIpmT34gDknxfWT5IsHKGSzzunsQjuI6jUTu1XFnHGj
SNTtJtMWQoX17HmVgtUzEnjrVwF6jV8kj099eQYystHilcv15EiRtamkwzJYWycQd5QzPD01wk6m
TIh6UmwRoUXACKkRVnIYPutuo1svNbNDDuKg/yue8jLwyoL/oBOLxG7BpDAJAH6Me+h+ekTJt3Fi
TzixDo6RG7GtLKNrOf4oNSqmJmYVCkahZz6m+716wUtGteRYkLoGLGNyM54F3Z7QKL2Zr9UrZipL
vd74qoPQNRTZ7UMcnvL0UaGSmsPPDv4Uie9wFioWUyM6AZS0Nv8ck++lvCW4okbiUpYlZezCv5bb
pUEulf8MUUObBNmgZFTNcce1TdrxR96tLLjRFZhvFVIC7BJlSPgd84ko5lvNZ5kUIwxYOpV8J6ug
N6swJraaIQRImAHZwCNrkJdq5k5nSTitnrOq93HVMEmZ/ca+aK1+WaazVHLYsKJXovIgEvMEp8oK
nqygv02Vzs+ILYXEKHfpi78y8WUNIcLiOxmwGZMMQR1QTKoLEsExttSObG7H7N8aZwQTqtbvQMVa
aKTyqkuINg4uSBZUIT7xyj606woFjzwE3Ql9ocxF7c9Y1tqj3eN1ccfUXx310IIoz1hF2TVpLrAn
8F8XByz9+sCCMuaQ9xdY2tyHcPeTqxh+x+hcGtgJDZMZGmL4LnN69D7JwDMX7pWK2X+5VUZ/WGYg
rGfCwyesr24ce13F3hP4Eo8o9bx2k24pjvgNzKofPgu2gVbvlazXMFr23FRvBqZgqePR9Uj1xgG7
4vkTptTnhdp6ZBUl/Wuw6feQGY8V7whzTq7kH2dkI5v+brvokEoExe4qDouk4pbQFHeaORziRYU0
80b+XFp/iAYLC8q3CvB6SMmnmcZOiBc7QaPL0VfzIE5Ei2R/EH/Hby0rvTRnItEzfwny7dAzcrAJ
DFxJ+HDoGK4nZPfArnLEXNN5Iq9Td8UyncDdS0l8KI8qBB4F5GymtARyVfQcOXszspcoBqW6gvEr
szNSDiSOFApdOIvMtYROezZygSNQ/U3MrOOErCie01X0YeF3bScIGrI4VPPqmClZT5jXzGCKxP9/
IH8I0qAblTKUu3WUQpj0jFb5ahenwLoHtK9KyXb5KBMaBi+xPFMZW8Wz0VNrOVX9lVa0hgky9+RD
cE0J5Nn89hg8oOAsesdComVOJ6OQDn71/qETTNCDdar66UMGYxcmwlOoQNSXOL6TjFrdZfeW0fdN
Pn/JnG2cAv2YxxVb1Y6Re9KP1m4Ry23zcV9dYG1KP32Ga9xpfXHK0Odtwm8yNjRv/IptQug3fJSI
P4GUbaInjbP0wNLsarFJQNvBjhhDFQbE3wgHNqmv8mv/ihhSBfO1Sxiw0kxz5myZk4yOihWxOLAu
skDLUL2jCfTMBwY87WjxYZ6bX2oCieLZld+ZkrK4pxxyFGYgW5za1qF87x54SMKjtes+J3KoNhh8
Awpark1M3Vy521WvDgD2IEw3/vIgxs17zrVeMPbaErA74Xdw5zfb8nKXZYPAk+7I36Wr/qy8610D
aIg9+QY/+Ebxsl9YMOkLSP+Wf/4lL532izGr7qbcKs8Aq5EdMclxmbppv8M+u7RQvEl2Q6louHq4
9bonDU/pIVLQnnnl5oQjQnX1dCMf8Kkn3vA3+E3rYL8l79yR3uM3QjG54stXPLXLXX6fmn3LOUvf
SJNHuXJnyVDjjvqxS19/I2iiiBAQ/FU+v+yLee6qLVs8e9hINIq8Jc4mfEO9ozItcnKJUCiH1bc8
7SjWlB/AOvyrdIQT+kHkP7rlciNSvy2KC72GpyMWx7Q5gwJLjyrqG3Sj3KnUTulDGby4B1nPEYsX
WiUhZUdNP+AhZmKAT6ZNTnX9FGNEanBnoYt12tFPNEBiu2DaefwQiTgp8msh9rdMufK+ZeZuEPDo
yAbxRgawmTjQE6PcRcHjGvUEiCPbjgQ3gMfwCA3j4Fi/WkoTmGcDZgmbnamW6oRVQnobYm4hTF8I
1gXoGiNyjQb2zhpsbajPeg6Lpncz0rpnCRRR+mbE31LUEfXV8u7NF7sFugc0q6ZSDTkEn60GJpo6
wW2BkMV3ZUEN/FF0nJvYhXRSh9ngtZipBJ+Qrh37/OwNuF1iPiBMUtCPzwl5xwFCOXRm639ljN+y
gtADNNKXTGcwgIU9Kej+V/vVlPpJ9NQUt+TejecMGxKEg2Z57coDNJspvizNJxu5rEE5QVu+0BWp
xTPLhTwz0QEzIbpCuWYoxHlNRinWPCvVSU0414yaa+OKMxgHjN3hb+EUHv7xsWX5fTacJv1cRsZR
FE0NIzYzQi6jsz5B8Vb2ta9F0nXEQI21gJ+mZFiRIzWfGqIrSmee+Bbx6DT+VNveEKtXYjad9eDS
x685PbTU2jNGiyAmXScYWFYFjwKljz0YN1FLs5N345pJoCb4Vau1I7mvI1S+W3agototAqhRo8gO
mapeEow3zaxP6Khxy6+gN842xqWIOQfxh9WRDJtZkGq7x62kGe5cwPNH2Ejhn244j5GRrYpUq/uV
rSMvcceUAu1o8KkEn0N7lVXUIqjxrixiBuC+6jHPeK3F90R6i3XS+XBD+ZaSJ2IdaqrP5HWwTuV4
SakZ5/w9N8lvYJTWH+38lGu7Mf0XZg86c2a9A+HykLzqc9gzS7Ce5fCvkeY3r2SxHvL1MESf2zec
g8ihwYlv84VEWzZ6kQeGcPERa2zkGmsj0vT0pYB1MEKnx9GySmzSWEbHKSmlm4KzELJ2titbXEJz
2qvw4aTFEFA4Leo3brQR9Pg+TLWaEUoBZG0GpTrUOwik7PyZ8w3ZChBv+Qap2vI1er2SGiRhtjhO
Bm7LuDKOuDGcURxtmqvpyNnCCP+pMM8MT3vpOKECURV9pxlXKwnugEH9KhM3Lek5tlgXdMxKnEkq
GaLiPmC4hBZBZNQpETRgppl8j0iUrHqs8QpnuENDtyNNiWEcSkH7Dwbb8IL8chaX7UKapby1CDR1
ZbSrR0dYXkk9jfCZ5LLf5q7Q6xHY5FDdxj/5OyUFvu/mHkpbumL8Nl9g3VrXmRRPoFrDIY5N5IEF
vfsVr9UXSUPTqQL/1LsF7l6GLPWe5az6zlRvVGFRUZ1v+f6G4BWRAy7pNmBfQ6jUDr9iwLDgX/hR
/2y1b6Q7KXztX1E6k6CK26hHSCAG9wi5x2Jbg5On85wdIq4rj5IaI2J+rQMHQSSyfFwcR4hM1S6s
d3j8OGZYznkLYKp34CfZfLC+dFhK0UPB8IiVkPIu2YnBiyzA92jvN7Fxwu5doy/qLzM9kQBUZMvG
qdG2heKpxYN3G2Y6rRsV7CJoun6UaStyb8D2IdiTUml4sXGZYVZyRo/mJ0E11H17JrDojH2oFKQd
d/NBrXfJ6JYB4w1ujf5sZ4i4nMTczgM6Q99aIDF4/eLUyIaCrYAR2RAXhegnD+v6E5xcn5j0BRE2
dC4e/XmQHrZJTYxF0ngLNdzmqKd76BMtctUsoCBo6hvRh+yvIH4ZzS7r8mO9qol6uwC7u5FYFogm
fPb6gPqi4qtayRwDsFKJsGvGs7kNxCBE9LruQzkiClzm10We/VrwTLFyVVCrzQhUTJNM9QrOKIs4
Bnj8+tIZAk74xTzNgq8h8cd6jv4keV409F64eGqbSafKtJ/ryxIfVTux5JR4sumq8vd5Oil0ryvy
r2r7N7XlZqqcNibo3nIDtHJiRH1w1gbynhnHvViCZ4q91sC4uRaLL/qB14k2hQceYB/b4K+qR3RF
kUiYEUCG7LWggEklT4ZInEraRpv3SgxJhGyjtHyreM7UdQWMmkyO/qb4R7PB8DEj7lJyNIZfLDwd
Gg2jveo0pkVcH+WkdHP8SFpwA9ZhIRlNMMSlJnqQytJcIsJBBL7riu41PIdDRyA16xs5KJ+CtCJH
cobmsDAeWDdOt0RbXLhPl0HOgTfhB8clGmoI+JpzKmMrkXPvtTD4DifQYQH+zY5RMf0BAyyOUvaR
2WGAVTtTe3M5tgNyLiqxin6cVzxh3R8mIQwniv/kewZhbpM31jc/DZfTiHRgmQq2/Si/wLsPqbVl
yUOt8U+nvDNmPs1bCObf0mHGQsn7LEBszE5ntNsyQRLdVdHHrl+KfR+pQJHRjGGHlmG3Y+BWcuGG
QBtj3TzIjcH7PV/K1chDPR0Gy0vEr9SMmc/80GEa+hwZuC0amEYRX17CzKAKTyquA4uwjAqmmmIQ
JMD0jmTkUf+orNfK+o2ZyTlFg2sxS4/2zGuBirUP8VhUjcdIGWG1Ru5ygQ8UdcHdxvpQQR8KkTiV
LCWySWdRh999xAWdUF8m4aGOUpe3+iji2DVW86+K2DhiZk4YUGkcpomijuwKk5rBks4L5mabWXqP
IxM+GIqfwVVK3vZM2om0wqFYKnjEd7qjVb+l9tfKqPYn5aa1RCtx/IV/VkxiAsZijRnWzIkY2/+W
2AQ5vDYmUE76a2wOsEI+M0ycgh+UGTxiFHfM7HsIrSPRviMGo1XIZJao8zq+E3OykcJvnrKgeaQa
Z1W+5iRQWr17EChTi7M9YWGxti2g0jjy0NoSP7KNLj2W6UGEnoR3kIHHxmrVkLEe8RzmsK/X4g5J
gawEW3XJHKluWbEdG8yEUmZ5tnKLodwOxT1i/1X+1IW5laY/nd++5TLgAIq5yqNl2erU6GRk0dR9
Fv0/ycAdz1qnoONMuhVAaZFKhSrU2GskYphwaUpcsVINJAQRPOKvUkRHnfVmuTBVkdh8mjBjctPJ
AN3V4T4c05MxPWk4zRcYuyxB9jO87XZdAq4WfdlrSofm9kJNYbb1axgfh/KgW5DYArbGSB9dBt7+
wGq+aflkp4WemqRL83fG9VBaxsbkEY7QU82svacBndNIVa/iXF/CyNFi+sy29Fqu85iCwhrSE2GG
xGSuPulv8jpcAHYlt1TWIBlRUlM/qrG8z+oIthUt5siBZqU0FfKAi0T5F1K+k+jiRVADxk59Mo0X
LZbWLPMgphBYtfSLH5Uss9iS0alV35hRa8M8dqgzMDPEBEk1JiYPCy1vB2NWLu1XQ0mMLToCTJ8m
y7YqoX0kOZzviL2Y7sntXWbQJeJnzIITD8aw74vXRN4lBA9vzS6GJ4PUW6QvgW58tjpkk6wRu77D
rmyO/xpDQ2tcTBgz1P55XjELxAY40Syfy8Q2NnZXeEVjKJteWbwsQUFIUjMAXtrD2agfUpTvWbIw
vRvrdqvlyFmXQEkdW5JSp1MID5l02p567DEe8SChji3GmVkCZ1mX9beUhelO1Bh8SbvawH/gw7qY
r8OA3dYw5e+41xBt6RlSssvUpuYhr+/tVA1MMybWY1J71AgEZD0JUdei0kopj6MuKQ7lHFzVKfou
wvpNNbDyBJUCk0PyldTmCYpcopBZAgz2v0gSu7ksZjrCChANi2g5W99oRFCdnjnZwqySyEePYOZd
lw6PpTYzN4uwr6nW9JjCioVMyuIfvY06gQ0nj0BpKPJbe7RhJYZYeCsTCQv+IFn2omZisvtCs4Tf
iqJazLeUNYXZdVtD+UnGc41JX6K0RHEydMRrUmNlGFyQdRI5Cp3Fln9l9Yg7baX94qVBJ4fKkKrU
TE8Ty3skyTeCbkz7sqoobPUR2ucajQ7aunaifTCJ27XBN6sHgPbo4VC4DBvWgoimlAj/6kUx92W8
B6PJSBeUJbVZtRyY61HZsZHsJIC7sH6RrhPmQHRJ5KIgGWjHl7V5RT0lj7z5F0q0BK8MrMeVks27
eC4wH1YrCDsiuEf50+Vdx8a6ZqXZ2TRpJOsC/M6sd4PQ0Y4cgJJH4H/nOyoRDQe7SppqfQ2ZRnZY
rLr+BcW+/GKBkkt6w0+CQ12cm8kDNqqlP82qTxorb03gdOTkWZJIRvAL9Co295is4NRNgZvZp/Um
U9/WVpJBO9dBZHyPBVt7C2n8yZC0t5qCo0CNRogSV1Elf8llhoqsEV4+WChhBumHAR5W55ZAIdIp
GuA9PgYzxJCx1T463ziz9KpUJoDbNQp73GPmKxkpczKVaHhr/SNJ71JyBd6B/abeePBCjBroMsJx
RlZC3KPqRtr3LG7rsG+BPEFKbkXBMxESGtv5viXRZuGEl9vXhNGYmUR+A3XADVG+W1YJmSjUTjKe
rqAs8fa2gP/f8DrG0b2O/9XJ8yQOI714jQvFvHNb+UkW+atvKx1Q80SNI1X7ZvpIUD9OyNgH9Wlk
uKt1d1ImNgTuNOJlNXmGsa9ghB22HgiAaz5diuU5rX4ZV7casyo85zJRqCqw5lNDhmX4j2WyMMZL
gxiOxY44WpOCqrD7MlPtbx6bT7uU0VfPvkge2QLshL+BsJxbPTCSCH1EgwG3sDX0zkLt0I3vevk6
rQ3BKmlOsPRGtHVlYL/iG4bYIU5LGxMG24PtUSR2tvK0pK9C+pX5Y6uxiaUAv3t6WPgM1SXh5hyg
6ZNV4keoziDGYwMhvBQLAmRAA2c/Gelm1TvtdEJXHGmdM0EsAaERoBc3Xqgoz4l9qbNrCpW4W8eP
OsPMSHrrmILX2AhhEtowPxDjS/IvfrtMgQpkgfznFB7XIaKOWQxhUPeKab8Aaz7Nf1F6U9PnPr+m
S4zXzXBU9dbwotd/AhOHdGmgD5Apn/8m2edgv4XKTVcbB3xoYMDrmv2lPmQmKhzG0+GCW2iQzvX6
MUl+Nj5E86UbV7V6ltZ4LgsmnrZNvLpmdZ78woThPDEP9a5pP5Iep7300+HBXyKZc+IYELqkPnRw
wf1nAYE0S78Gzi0ZTa6OIq+lfdXeyB/3MpJutObaIzqwGKwCOBbpMUZRIIahAAinQDsgY4RwJSTG
+Gnm/jaWHhibHd7kNmMgvceLU8vmAR9CZ92C5CzRy7JFkxO+5YAhBN+pmtVeIUuoH6G/AdhCDo6Q
Kibnl10P5lYJlUf8XWKOkjFndMJnUL2UXxaeT5iLNevLgxXsc6JnCKNtWE87auhKmIpsR0G4np8g
png4xk3kFzmTdMyp4bIHmEcmQ5r4/BcJswiKcHMOXVF6UCJrzVuTzjKPbTgMMSTlXXCw632d/yl0
big+szvZWlN+MolXSo/sKOfQq9N9SsnR+AlpLROrIM38WWA3dE9h+xoODyco/F7E1yA8jONnKrui
ftYoGA1ePjDIk4ejirk5vliJz2p6UZYrJJ2ImExH1Y8V39S6J1IY88fcnRVP6dLsLTh+EnRI+01H
V1bwOw4YJclDLrW9PXFdVh8KVhiNIAVrS6GxzRDr99zgQGjlCcA9vzm7kbk6pwpvzzHi41ard1P9
17av6jrmdguKLvX/eAPpRZPCy8YDTMeqhP0SOP+yPKwNLmIyWqMlwCvv1/M+NG/z9DoTT5IY7U9/
ZAHCxxbFwDlDlHKkRQGeleC2h/1jtMoXJVaf6hG5Vm086/RwWOKsad8nhBuoziC/hkga5OQ9Eiyw
qWSBLLhoSJfwm59Ss09BrfjyjMF9wj/+hvPoVr01lmv1xwILg0Z0Ic72vndG+U0GJCOQfBNfw2BW
PhjdSepvhgbVat/ZBABzsiHCj/7VIMMzvn1LYMWBVkUhPCYTpgAMCFkZv8T8u6TX0kb9HW9LmYYe
OVa1M2XKw/1azQazDPVgrVvXJdGhY8rEqK/J4a2WTtcOPFREcFxtkDJSisT/r+H3b9sA7xi7Ymz2
s8qGCqpvjbbPXig9NNaEKK9LjexSK2A5ivqrECkNZz7BQWbQ2QsP2eRYPgN6NK4GU+RwsY4d+wEy
DIeicDOOPE2+CvYMEeECQRAzYBROGOXIE4PtmmorV8deTw5mdwzVCxYdU31uh29pmjYtt7jbBd1R
HaUvNmZbJgLJL1JHXILkkrLm7ocvLXirrXNaoWlVWVLieca2nks7dTQ2Gb4hqbDdBtYFqvGTMV6N
kO0ci2UT+X3+EimvRX+U2r0VuHJ7VmSPPYv1zdPXBJ9IChoTAqQOH+Rgqi+ZClVp15d+NuQ+bTMq
SuBHL1HFyJavaJMIPxQb0ueJDS5RlRgcfdpJCwn/5XGiAwTKiudJFuxwvK5/jqeX0XbhJ6K/z1di
6jFXUSB6QXWM5a9KekNDVlXuEF1qZrnTfuw8wQUy7ygo4Hl5SusS255DCx3L90U6KTxLybBFwHQw
q08byvMQv7KNPXR0JMV4mCTPpCK2NgyZm8fq/mxexvq34KUPmNOyUwC6jTrUZUE5KE/6CnSlLlS3
Ee0Wlgqif7WTEb2awh96f4Zfh61YHbGUMMWBpHAqARpYvnywWR7dMOYMN1QPE+BDRI6gWawdd8Om
PE37NQSk3+XcdEn2VMSEZiLa2hUsvrudud5/uqdUu07fL9ob116bHWrMbGWsbxX5nySYfKLA6ty2
ZMSOmoB6PdF32WVGpaT8GvOv/BY9Cu1BUzS+dsYpTndcAutzH+8L487tll3VdwvBMhviD0YfEiya
aYuS1xXFO4UrOvxUeo2Tc0+KuvWWMZOafopPvJBHflQr8hdr10i+rF9WQgX6GRU01uCqRILoEG6c
SLrzty75i1zR7CDwCFlGkE5ITKrh5s3WOLZfaxwZePHGWZOWmdX2iqsRhlRpM+dA1L7ukM3gtSpf
QjCsdL7wOcqtdtbtTfSX73FgoLj8kJ8ECTnNtih96YNhjPHBuH26hm9D7tB5akD/2avwq7G2GZUd
JiMCnLFycQDgUrUV3g5vYCytbvv/d32MwIXtghXj0M+cFZrgI7gFw4WvRwPnhnJjcvCoYy0gMJC8
l4JfNnLYtkLJ5UVYex+obght0Q062EGixMkUlFeb8EPzFpNBJ26qY2XvkatVb8EaIuHi3aKvavlZ
rU3jkaQo/3OkxiVPG0yFveOHK/gRuRfXCYKT/9XfCczjikThLQreZh9Ap5zdGTUwUWObDFfyw0M2
ExJo+qZ3Xmft8kY91oA7wGEzvaQShV23TZ5aFin6s2ZttA/pLICIii2ABrbQXOGEmBJ6IWcEAm3U
t171llv/wtqy/mchIpD5LhEVbRL2fhzLG1Y6NkssZ/itbka9Ps+AaRAL/OMHWjv8gEHTWudnFy1B
z7v1GNkofGj9Nj3Iz9oXkYr8cTQr8ueIKE4BB7TJQLHDAcbFu0V7jU9qYNKFzWnYgc3iaaoPzY8i
Q0/ZcMrxUVHPMwdLMA/mjoSp4IP7GyUuqOptnu56HDT2ZgbqCdMSuT6EQx6LeR0WMipCsrPtBo+V
Sq2vGkgL/Fbom8vrSlC23Ao7BoylyuEfs9cN/gZp5dqisIJB9MleHcau+YG+2Vg88c6cyCAc9Ts+
6bjGH+gGutrFWWcy+Uq5g1gWs4mlvgthVr3UCKN7jw1JfRCfVPPs8/Jv00MEH7EVZQOxhsemE7hv
2iScBRunfTXvyZ3LBmjM5/pa3Oovne0LjAemZwlwZWxCgJgpqomXQ/Zq0o/wlbFbo0d8lF98A0r/
h2lmDUONcbHusLtlyH9wpSGh+sSrEt3Tf9pH+AYQtrvmxMZuKsSqJKmu7dwaKx4fEuEyE6jIG7Vh
Q28x2tlcUjaFPPPLlfbRMu7gFcdAG2w3C5HX4JAYjtHeJ7+UUyzvojvNPpYAqHjQl7cj/3IOKmwc
roK+mG8NfhpLBwVTPs8RSq1NyunB+J9nlIiaO7IhVvQdNx0tymM6MpVjo1s9EDnwwr9SA+1tfYch
uKw8Zlum4iJ0GRMA3pt12L3lNyfRB9z7+n8HiMj7a/NWMWvpHTJtSGS2SIRAF09wvUqOtCvpPnHX
InVRwcmVh/KkwZCifXuMPsPSXfmbYhfpe346z2KlV3thvklK1deILiA30txy7s0DaqZnlnjt4MIE
2K2Ot2kLAoHnbFnOgYqv4lnJ76A6kOrq5MPxxVD5DNq+0/yweEphoHbTL9afP6/JQK+zY6IAXbSf
MT8k3TVu3kp7hjzE/pybkYIq724ywdjbBbIk2meEanOYHFqjOWv/4xhmBVQySttZj5y50vmQOx4a
drXPbZh5A7rXgXLHtKHEsaSfgh+Ewz08PQVTnFcUVDLRAcePVF+s7scgjFQjknmJ4YHB/mp8ZU3E
bRnUoTrrw72GJ1l0n70CZiK6hQPRFhUqfkqmap+Ez2YFaBzbNmKumi6pW67kUzFFXQlxbho8ReNf
jGpz6vapglCXebkxExjbUaaR0WSaNB24crISDfikRezaBmb3SlI/B4gOtLBDr9Nm7a6XKZSNjiCI
2RuGnjdyxA0KTURr0UWBgSi70QH5ESMd7plBZNWKJDsX8UUhrIZsDJVxa2y/E22Hf3mg6GL0x7Ev
K1fcnxaTDzzqVWv8VD6gVB0ZEMuk1ty3jO67+UvWfjFMs4GSUAaz2bO629hgYEVqOYZw+9JXpR8c
WS+5rrPh0RWE9QZTf48m5j+hWvn5MHxmLfJ4tUe+ZsS7nMVVKjHR0xe/sSo8X1S8Nu+DDnacn2uF
csxS8qI1uF9jW/tOZ9RbGkGVrZQ/RRRaZqyxLohAQpFywCNSvsijONeoqUWJV6XN5NUNzO2lfQ3z
w6LizpNmqy3A/ZrIr4yVGcA1U3bY6BKhOE3XgoIZyadtoydJy1/MemppZ0a8fJBnmrEDk1IzxCsS
3xIJpr0AGnmewMSORkryKrksY3BpSrsnARh4VzLbH2Vecc2qcJxyNp1pjsWhXUfpAZSKbiSQjnLU
1JjxZrV0qG2dLbHRw/kLU6zqNrVtnSbyRRc5tielVplYwGI0rOJTawC4oI/MZI7zHGfgkM1YNdCH
9AYyEAzV+T5J6A7Gpgk/rYn+AfXNJIIUhrIA0SGjayIXIDIZCBSyTD0ZYnlscp6G/hYK3r++Q62J
Y+q9rmMAvVr3E4TVP2Iujm1t3Hs5o1pFxlYnSr5fwF4U6gyORrZ8ld6jGQkSVMSp1zVfs7PvpP7Q
5oCAZWkdETOYtGp0ECH1FpOwkdqSoI9C5cE21YtQ9C+2kcJrtArLL4CBpLH4iCLmHcyuQjcU4NXr
WH6ug4giKAC/ky3ZFcvCaCi+RdqPbXHx2by6td3WbirJFyKkA8CPQOYrNjuSMWDPZTusFuW2MPl5
wky6c6nXrazBKqXs0IOEF3j6wNbzFc7A6OSPbP2D5fo3lgz/s0BJXJtxMQa++SdIit+gDL6SWbRP
IifvMAaOg5N5bka6DtgDDJNl/CvLdFHm+AGgGrZZXyOPDO2drdJ1WUJpeTlwTMClSsbu01Dsn2AS
zwkhIGvGCUN6m8qLt6waq0dPqjB+rzrUBkT/2Yc6r01yywAgYLue6S+WIijm+vHZbqkz1BLZ0hyu
lzNUaouLo+w6JiX40bgjOcnQa7KQWoMSb12HknVdglYxwvQOuIIcInJqjDX6cKzOopUnQs/x11om
e18sTq+aTEA9kzBGdaXCJkIXPSG1gIAUlbRtO+S6Cip4XAEL3mgvG/RSXSY9JtWgyxdwekLIn2HG
39YH+C01G+VJUf0GrU0EjUYXaEuQSezuNigyA/SGFbPOiE0rYkE2VrRLEJCPCwLusFm3yyXE1TH7
7SZzG87dfZjzu9oGH6Gqv7/Vuf0vy8bmLOvmRWnte2wW6CAWKqAxHRC+BN5cWSeT3SxxluiJMTn7
SRk8SCT6KmrE8mQJ6z2jHJUAS4FqSK6rAqUCNOG4uOdGRWokO+JCQQcqxHQIi+Ul7g/lZO5Gds4N
qzJ5DGsnXX/dXBBEpMf6sUup+mdkEIlE6EZlXoXeHIJhOwkqyD6XJ88oD6HeMEhSKHUapg5lZj8C
kP+mVR2iv6BQVXfRgZLUVKh5YUBXMthfod0x46ccR/oGq00wAfSIOwgihYXIwDJKz6hKakKiLoLY
+u1trFh7hV0whx/yUctu/6QyCCkopwUaenw2NPA2VlkD6rHqXdaXp4IRi8xYQwY4u6hvkV4/TX34
nRDDOOhMYix0fmDT0b2K+q41LD85177suXAqbfirB2wF4ZNccH5U2T/QubnEtKpRsIOrGh6+JM88
XaHwDsXyMoWMdceOGZPWf0+qipSjKsheJiwulhmIxmO5RaJk7FO2VuiQp82zHjskblPa9g/2Tr6d
Nt/j6Ad68h5Xag+UBRGf0FusCKFMhgTCnUhGrZzm+FawD+8y9rhKx+XUGvfBDkOH04lQLHbTGGJn
+DYrIDG6Gsw/fNuoKQeRCxgytrkAv2ChkCZsoCtvO0pcuaVFnyWUvcpfTIkqlA4jbyLOVY5IQdIB
mMY6Z9TIRU42KuganVR3WgLrP6bOa0lOZFvDT0REYhKSW3V5213tJN0Q0miE9yaBpz8f9Dl7nxtC
NdNSVxVk5lr/+o1hPlGbOETPKLi10aeQmKOXA9YoBtawdk6oQNMSyD472XfuDl7bwYQvG8em0O9J
Mv/I6vmhtP5rkmyX6/zSRw7cKTY9p+HIDc3sh5+X1UsQQLyeHQ9jnXneaGp+zxrfk9zY9S48gcyh
b/FCW15dyRbus4A44YLF4BjhlWMBgqPEVLkav5kSSmDNVjkyB90IAcV2DPOzXyB8S8UsX5dXjj/Q
RlXleGoLB5TDDBmYQb2ZZg5wz8YzoWrh0RuB+ydChmkMdv5UiUDvQ79fknu54BRZJtq+h1W7L73e
fNO6ye696F6HWI4m2eBRe1fDJB7KhEyZIdB+8qV/GNx4/CHb9KMPVfk3ln+a2tx7OY/UUKrgpWCn
3XexI54MxDRTZ/rXxMjV0pG6OFSyaTCo/7+LOzjXKmUrt/wc9oxTYgEqs9+Dv7ied374u1WLt/+9
FjR/vjSDRx4hYdWyTn4N+EPXYzR9EgZ/NVuwfreGl+MJAW23rEz/ZMXxe+0Pd8qX8lw7vroXDaHh
rGUGip7Lo2nO9jHsaKeGjGyfaLQRTlJTWVWMGouRZFekiffNtsKXULiwloYKK9UqnJY6+nnMfQ7j
HA+a0G+yF3fJjopn8nllMfy2AHbbyicMqkXlOsnKhRdkgGGXes7xCs6vZkSrsbyB2XBN7JEZiW3T
98T3p+8QdWBiktRozo845QiWSo/P8WSSRtjb7hkOonOLOwvYfcpClHAyArMMSEujJmYYbb23weA9
stj7N2i8+NC5uOAXQwca0Q3id+a6wcOI8DhgggFDlwrsZb13BL09F1VgMw/w/p26CXMyJ7eZ8dCA
Jd1o7eecs7yOpX+X8VvZFsxQx1TkL3MxGu+mwj4/d61tl+a4u0D5OhOUd4+cublU49RCC0S3qTvT
+JjZoCA+NMXFs0vyDmJFiA3BxKKtp6e+CcetUQ36SbsluFa/pH9UxpDtVV2RTJfhTdAHAQlUaXEa
5/yNKVf2UTbpuAlnkhmiyMhvU/nGivKuidd51y4D7cUm7tQMHINVMIcwBbl4YqEVpGm2M72mvFHH
9U8wIndQgsRvRVZTALfr5FcxtBFRc0zYRbpzJ3ggLSzkSTvNRdgPC/uH18amIhwFXoHVU9jHzasd
0A5XzmN90akAeWfr/UF/TKL7BC9YaWCb5ENnevru6uSpVaY8q2jgFrtW0O5aDvhTy9xgvT04uFnA
/eWQgksqsalYZZds+mkNrvUu++7Dbu1tLhh/Ct/e231UP/K9UddUm1HScWDIABsNF4JeHJpES43B
rZA8UrIpTq2BX0DaUyCpIRh9EtjxgS8TeZ5avm5igG3DTe5Wo5N72JQdStLlmbPHttyaOj/nyPXt
ufdxgOkfrl/+hQTEERnkKCzqcYo+81Q8Q6iYXorYA1IxfPW+qGSHsTOprY3beldjc8CU3ojfBqNv
Ln0/qJ0xQyBpYQhemgmAsiuOlB6/EHfM73NHZEcKzzMsRv976f+mfB3e+2I8aymTbTSMwVnDkR2a
KNs6ZDUwPZGgV8uDEoFXmJOZA9iD44QtspvKMq8NzKi8tfx9MPPFJLXvAc6QdxBVw+9O1/k/XiQ/
wwUIrccEnTgKbCLXqW50e58i6hI50gsNlTcfYMn5e0ckBc99KJrL6GSf/ogmqi1Ak2ll3B2yt/KR
AILprHtTllO91haKaSdS43MxODTFooYY4yU5qTWZP7P1IFIAP33OO+ZTyLW7K9pKa+MZfXawMuAg
W9se1FOTDCzHujRjI1+n5TdMzcgszbHwiWoZvy2XjiLr0Erj0/Ss9qzsDjLJ8qfAmm5tGhYgjiGM
BhvOVWmR1DKPSPipwbHhUUxHdBPVl4zqSbHlHHShMOYbckpY+GeZL6lFpvEttOt668MF3yUGBKEe
z+YkdMTLYkOaFTZI9nLpJGnlgw2RJUaXe3cNflvN0GAOab9tHVXvxsjoQ9rNvsfL/TIJk6htCK2e
W8yvYxrPx8blzWn4Va91hB2Utot/dfBXsBM+4CtkZwWx6ltqY1LQ2s0vDC2e/Fzi4t9H9k3NU4v/
SfNWqwo3O7c1fmR+CL/BG5+ZGP1KJruBct2Vu8QLQRsTCRwdybnYtSWcniyqShxQAhgss1ccDGug
s/KAnRqzkccmJiJrDsiDqZsqeeYUFC+8/w+rn0yYLX28r2iBX+guSHPUhU2LGlt726LJN6QzHTLf
hzHcZVCz45gY1Kyj4EoH0nsT8z5jdvyS5lTtZhfXB9Xg4mQnUOj7PAhJnxHDFclZcG5qmMKe6SY7
7Xfec1CV7d6gjP82zDVpWBNzqknMOYLIxsZVuSN+OAmRNeZeHtzWS9qjurR71AN5Q1bnuhayCqh5
pjyVfnBef8pwWmyngGFqC4fa2QQHNW2jfawXxGYWU8BFHA/MHgnrPakX2pKQxEIzejD68kM2FG8h
aoZj4kaMQ+OUeb2gcrMc5CZO2JvYuCYwRhN8dSbZ0rZGxNG4c7WTijc3WGOLtHd8TSo1XaRVnERR
65e0Adisy+4RFHZ5NCPIdWnnc5z3ELL7aovRSEsuaxwdQzszfzO7ipIw/rBd7xBKX0JxTfuDOyTj
MXT757ojOq33m1/mzATO7Y8YngdHe8RTJYz/NZQVHitRITGGpPUc+Rk6s5nPmXvq+zRcVWw2eNFJ
5+uixuLFzjrMAEXs7GkJf2gP9NxVvvmjRW5omcb0e55Ir5VSPjXeYH/aiy/jXFb6kjd+8zFgLIw/
2SC6/CQtJGvecgl1/h7FCnds3fgnDy+P0/on0QkfkVuVHaYAn/iwhyQMNvh1KcaGiV6aRX+Vb803
Jc4IMw+mL37aY4/YG1dWVmxsnJf0H1jELok9XJpJuxeQN2B/vcAS2YwP7X82FUpg0v0yl064GBaj
JwPrz9EUp6/DRGH6hm/lIQ9mBngqaJKzF6aMbUJALFxQaMwSa7DPVuDYZ6xv7fP6MsySeN9YGdhI
UV3kchFZnIHdxbCXo7zXUN2861CVCBCXhi8QUuEEAUoj1aAuCeTdbTEL6F0uVt8QcI1xrx20pVga
ZuVMWJKoxgvCpJHIGR/9mhcq2GlNj/afYJKB7XprYGLruRKkvjC8F4f0gOUF+E73iIahPdThkDxV
znisfK+7rMVnLQgdhexMExQPCxyfE/a6lMLlwJdbdY/Y9IimA37yghZ/xblkrDjmDKFLN/ksVUb8
CHXyHuS8qyDnugJDwipEDLq+NLDEPw5tfq863iRWsdQUy12jp/z/l6//hiTW7WpEIpPAFkrjntqO
2WGeUbs6ukP6u5RNM/3Blc2N6pWRTz84EP4crKNyG1NO+NjWuw38xVtKoA8V7VFyLL+Xo14kQ/Jc
Gv1zCPVz3+WV++Hl9njOyJS7hB6ypoEJrch8PnI2MUdMkaEOfXxSfUgVXGrQ6iQuMAMN4j/89epb
qiB3557ggElbNqYpIoYDg+lvRkbcxWgPh65u2nuqMGPPnOhG4J61ZBuJUynh2frdo54nDK8Dq4G4
0TTPVp05BEdgPc6LgJ2Aosj4WRdle5hFzzMIS/RH6aWXua52SRfkaOwK+z2WxCi7lnqBbQ4SHzHL
GSRmUFGniEQrFhM4e/YPlaHwUbBQjws7G1+Fy4DQI9b1GIVoNmWinbvOkGiF3d31M84wlXHk21hl
dqnbv8VuvzcKZT3rHiKROTTV/mvnMQeeOnR2XRRd01AYT17dxYchN5loGaApsm6Ma6BN42p4OjhO
WfNP19Kl+NQRb/0EAO+YKrtY0rBQDEv2IUG9kUbhyYlxBQ9OXjolL2vFWdo4yoLsmEjyaJ9H7tx6
Ynu23UIiGDHLqNQSKcFH2lnm8AAJYpgSwI90F72inJADWeCA27kO0JaINgwPppTnOC2h5jYZ4anw
rJPMMy/FbOP7mTlkZmoSD6vlJefedPWZjwcNSVF9j81Ztri5SzfXpIO5/iZKhxzrkF6ioRAY8XRO
nuN1jpMKCSZMO805RYfkMLwTo59BrrDH327LkLWbFg+WpeK3u1ngfJ79sQo7vIsGLcN64xPR/VMI
ebec1jiLOKLGduEkQgudSnSiJva/aVpji+GWfAXjtChl1w8sO2io69Y6/Gd/tQL7+yAC2FQ1JX5p
41U8h+0izFJ4I0XmOTbDW1/jU7bWA95inOWBk2+6ODYvKpuwd/CZbbqDSMjhbBq9M+L4WSC2N233
QIxyiY8LvUhdF38hy4YHg9oLjCR19mGY59y9yCwvRTtupxIPnmJu/v63FuxTm4Kw6z8SH6/1AmTw
Epg0XZlV2xuns9Cj9x5T1ZJiIpid4GyhrNv6bsNkthuGjsEDI88mpKWmw9q3PM6n0VFqI5HseKlE
H+9kOyU7VFEJM4fIGTBfxbka1aDo93E63+kx+2czQ/FT5tyGaI5ozaQkJt0yTtEU/cRCGJZ2Hjcv
SZ3d/JGYuJgDeNOP6ruXL1Lodrw5JotvLLLup80UfcBxgxrbfMPtIXtJUIUBBXeB3+Dx0DdkOTTz
MZnhpTiBSySOGUJwkEw2ce+GrBy94Jn4K6L5VEENb5kxxwG/WY2RHvRv0w/t9wpXd2oq8pdLk3gd
CRwLq4TYJLAxGZvUGWXggmfnFiuidKbx2aDgTnLJQo+pSL7ZZgH86diEsllUqStsAQMZpNq85p4N
KZtxz9FRGqvgNrLOTuqY576zEPpVdboLgHqW05+eIere5yC6yxQRz9ffApX4PqZF8dzW/L+ZLZWl
1tducagRwCMr5G2bCt562EvnBkT5lJqwfjXQ5dNXe1f1kFrXBT8jFToBAx3jlh1UOrG7+XrsW3vc
2NMgTyliia+GGpsgms8kP65nSscXsy0XC1DnWzginKusWD83MfxHKx6+J3krObBwopwiE7N366XN
FJlDIIO04iMU/qwbyUPCy99dGv9IpFjhMUmi8SLOJywm79hzPHqOI29+1EbPHlSH3giy2zh55c00
QukcoDpXJ1I1xqtrkIH2VeI2c/oZh83713LGTwQLqZaA56FySJK0vHcEE+SbclR/HesmDuFjIoa9
YRmEGWdeDoXGg8QDZkaYc9OegE0uqELKQ9tT6K5t+Ti8zxnWpePwwonWvMR0I1dzCk5OSwzilDs/
yJCMcG3WrJGmlddMQmHOBhwNQoc1HsbN0dMzcxkTUXGIeYi1HEHKGogaJvAEllbzTZXpSbPeGHYH
9o2WULAjt9YpjGfnUy6KGX86VkWW46drmBezjxEqYsGL7xG0VegH0HH4y2AKgM50x0OXdee1uTDy
4PJ1LrkBJT3K3+1YD/1jqmBbrz/bOuPnNCQAFq5WUL2Y6C7n8nrxBxc2z0SKgZ95H/+tQazJYf4z
S1TbnSMuYcDuEShMqb9297nU+AAV0UQ8JjtR5Jrfo6gfXslqf/66dZber1Xrf+vX2RH9Vo6ybC6S
Ce7o9OLSL//4emm0S++6hMa6bjpeYC1S1SkoxXNU1fDN+G84VtmHKM6eU/blO8hHs006JrUrFGH3
CpUxoAMneMCb8wVzcmdkRmBPtXXMPeoPo/LE3oljxDh9eW+KOH+xyjB9hB2sc3pllQ3Fh3ApL6O8
63B1HiimXSbFAES41orPoka44fUF0lfDVt3RmxjY4DCnrzFGNFNOCvIYhuevIjupcRGeeGQbabwZ
5eyeRFlnH2z66ikfQ1LVa4tZCbqHQxAyY21n50cwCOwlijoQeMHk6dFNewavdXdNagYM2dTYl7yC
PeEzOtqmZv2Iwv53xrTtri2kVK1r5j/bFpeqhmlbPpH/Xor6mEh/sbfyfxbomRiB0gutACNFIhmn
kEjPddle1s6+h8WzFjlMVfSWeKFwb6K5OcxgO4uwi/0yTw0Am5DK25XDrQYE3svSIGR3eSks+1kO
yXQLZT+gQLAxRI9b+zbiHXcMi9bfj2W5aMxtee6M5G7EICd1WPrXQpnWwxX1a2UpzaSY4h34B3qn
FPrWEiEQs7FdQl08YozrHhE0ymaO7EsphpDA9hbfo2VS0C4cxXihtDhO5H2L69HF2ociv5k7EKBN
WZMk00UuUxN8DAmIq36tTziV64iHh8RnMoP0lS/KwWXhRMO/YWU4r0YVQuWXsQphX8An7hkBbtbj
fHYxWMFNJ92WlQ9TZBHiO3ngbtfn0pL+X0bfaPbLJjg0EsF1Sbjv3Qrcs4tFHZ7sDYoLBdvQc1oT
m0ayhIwJf0un9pn6OXIgbpSyqJBzeFzXszM1kI+X0N4oy7KjxEFqTsLilGgtLtEER6ZS1EEl6rNj
D9vbd+CIfqHSpjc1u9LESEBmI6N4J/qZVHb2YYWwk2STWQzm4fqsqGsA+c6awiXlSS15f7B/2Hn8
E8MKMv1s5uuUfFgFhlb/BAY9fpfUj0+Fhbi4C+XWnnrnZoTlP1Y91RwFfDV4Gt7nQtZ7ePTN3qQf
P99SGLo3wBj2o/DZFnJ6ODJiit4s+j9G1E+VREnprJtooed0a2hiGoCox2fZ/hMZdnHoJhOOtQHF
rUHTTMwmxPaunu45iBciVoeG1xSO2sWGlZIkkv+kmc8fyhA/0hQuqsy95jSThJB4UXB1O3kMazt/
K1oYXUH/ylT1UdiEILFSsdjE1+IhQh8OZ2QM16gZ9I1p8GNwzWnfrb8rD0QHlV+ofZXiH9yJEXpY
Br881wGF4ZzkCf6HkP7nBdDpF3xn/ZOyoGollvscjsgRaJURsQ0WwrKwsextOUIWmxWxMLThDB3A
pzl32eI8Oz+ItPA3ekTb1i7tVZeMxH4Ak0Bkr5eC0FgKwrnjIxE1NWos28WCS4FV6G/rD8rMy56z
WBLiZfz0hoY1o4GGQoSd/3uANRULQtegHE4ZEQQfuKiaUapUT3FfY7UiwSwdWNRlZcEwrKM7ICrs
9zyenh3hYTNWdpya4Mxo0AXR3spBF+ALunxLbAe7log/6TqsUiE5/bppRal21gQ1KhK+dYmnZgHs
3pzIau9SkrVqhdmwqY1rRCnzN1Pl76CjsKDgVPuxz0lrd3wUfi35cK0ujr5wsUvn7X0Lh5KJI+Do
Vjt+gwxxYKMWpKaKqD5XOjXxeashdzusmoStx+poX71iZ5FZfZ0zBcVt8tMN3ojyNUAlycTt26S8
PwqJHfWVwLqLRbwXXtSdmIhhvRXWJHL75MGvBUYSTPnFhqO7PtSiC8S/zmK6ERXmeWBfoZOBMMuk
sT8aQ/th6Hz+bSR586hLG7bF0hDlKhGn1t+Vg1zGyBIu0UIbMZzCx6sj8PeULL/qSY83vx6PA/AB
AQMo3RTwzIZKvMTasJcfWUox3/j0gZ5TiY0Jir91A3KPmbAMe1UBOHgNrlvlkNSPKQ5eh5FsyHhk
XqGCACekoQHixlnBr/MDBhbjM5YW1a0PiuFVS3vvjpZ5MJdTz2JfObaePCUeNx0AzX6udM8gyKLq
t3u9kfEatPE+NLW/L3AMIp2RhAdYBN9yNIBHJLg141mL3BvSA8oiju8eZhFV2Sh6TTCdxmvSJw7I
4KjCX2y93Xb9p9oeEpkXEwA7NSK58UHQXpc/rXkA7Ur5xQUn9im2bPXcxtVA4p73HaQ3e2+YrBgy
SfC31XQLmHRSuqIYUdAh11HI6MFkicqoPxgQ6mHGKRIIHKLwkOYZoSHPdWaVt8klN6bALdse8u7b
+pXaPHpMxN2/dWOa9O4MxHJCLenOsISMJEmQfof3G9Mh5Kh5Up3xYf1hGiDfqhbjJa5c9lOb3ria
4ZFXLngZuYZ2kWOs4WQnEUFBNAvUs2HSz+/91JMWo51zIB33brr+o4AcRy56a90KF8vc9T2VRYdR
rKIDoPOwr16GoGtemlV7ydUYSw+vHLsxLzaZ4L7M5jMRJ3BcWwxajXTbxtBFJdXuZ4eJKim08pTh
KncwKpePVTbjFZ5zOtcK56NNnzvtk+8ZHRa6VoFyMg8PCcY/h0gvcv5lZhp2drrvQhpFq/Xq52z+
QsdWTMwLpD4I/Zq6w2Pqo55IX6DT8/LSRF44lzYq2nGErdUvNrxN1WN6i3mNW3GsSN1/1MDZC4HE
P8I841w2TeNpyjESynmmT3ULc9a3RHCsDXCWpbXRGt/CYR5K5CzkGbKkrfei7pj5D/LMcWaTpmIZ
R8fCuKC3GOMJkEwUOCGbCf2EbYtbZcQkoC5TiopiHxF62ZJbAadeA9XDQgiuQwBhnIBVB4N0DdkN
m0G3tJ1DuZx0I/7EgsnSebBD6yxdr8UOARf3tJtgw/azeeD87u8t1cWH5bGxdRJSuttH0c1Fkj5S
Vm8QxUSvaVayz8AVNpM/VS0Rsskx2VP7oBpRxP+RB8fZ1SpSiCCO7s1mBiCIoIc7QZqfisY4DQkK
jWGhqRSG848x27SUYv5UlpEdCpTVbAoBaXkK36VRpQ+MJkh9VvyQuYTVJl3+PKXWQadV9r3u5b7x
3BB3OOMdPTX0ckV8tp67C/sGSHr0G08SAAVqTcoH6HwB6VRJiaixNk9413XnCY/wTejA2pw6++GV
gdoXOS79M37WaVH9jJVxD0DIAMyS18JU0W+PDBoHBbCTzmSXMDCEaf5noafsGxkQXGiMr6gbxcmz
q4efw6oX5burYkzufbc9eGRubMZCVoeYuFLSY2G8LzOE0LPE7wA+BgLQoAYHoyY2an1II8jeSVUy
Ml4207oco4O7jDK6fDwVuS8oM3AcimpJnyL9cO9HpYELBal79nAuHHruDgSuGVk/waNd5pttiQq6
EtZFLDdnWm5Tkoi/0TKXWy+11R2cAR5D2tQ/YliTJCOgyJlNByzLGh3uvmUjwcD12aVEU9LhNOgZ
ME+j+TNTiEGAi6fvcorw4FZe/bQ+VlVViBtsCdBQPupUe28G6/0G1eo0SyhBKq+xjkGhfraX4SiZ
6/pEUczYzrsNEkn30GtwuOE0DCq6iKH64c4RznK68ra2ABjtutrdotpsr2txN2DV/tyTxOfgAP5a
4u5+GKk8dvFUO9f1SHFI+92FXgBvorJ+8RVta2gCfT2ar6YLRVvTw8L2NfwnA2uGbTunSLLIVrg0
7hhAw0gJHIBEzXirJfXEhlzUZMP0c/CJg2sTuo/W8A59WZinTrjPaLWiq62hl61fQNma3ms+cbir
cNwF4G/f4cyXsr17XokobznzHChGFz9rOian1DeW/nACu8JBOO5O1qiAfamrDTGpTQ5t4KkzuvYU
tEhXZbnVlt/+DCWzTDYZ5GSZra5hrvu9hDUvjQCkb630pmh8coChNsWC2YOLE9K04ANZ3ODlsszo
zexfzRtrWNEDWR7Ll6K1Zmttykmfeit6EXO018ISmFUGBLzH5fkLpJjRw6jRIGgAVEw4UftD++GH
mP5pmuSHObp4qi29A1t5cMozkg0Bp6CLzJPc28YfLQg1GJFbzYripwD7pzn2mr3dYadXZdWLzlJs
liAcMF2JYJcvDIJknMMzfskguAsx0Ijb9M0p5s/IQDENf6LBRkPT9muL/mbdXPurjyUDTEsc8YLa
/vRnIAme0MW4tWXcezZ9T8D9PBhZkP+CxAcpdABMd8tfVRpvQWa9b35d35uxqD4Xdojp+c51vX8N
BtaeTfD37I5y78wP4bfsjhzQtIdsIb0hdsqbg+c2Nb0HCCD/bKfLfSlxcIAVNp81aOk+nfFOqv0K
L5gGvVKbxXgQz5BnnQii5/oVCpP6HegZUBONF1go0imIqfjas2kYToqhkg+bwPbykakEMXfZNGPq
28/+sxfmjIZKrIiGzsKoUZXbyQuqYxYZWGr3GGitdXWqkASSOxFvDTsoTu78T2jY6Vejl9b1ZnIs
4y1y8PC1BlPta2945HWp7lHskkOdY+OU/G4Kpa9+HREu0MAZA/ChSoMXjbnzlO/CMMZkolftOaqo
yUoQm+caKtkgzOjNsqjoIA1dI1k6BwhcsPgzQWhizf6iHFJHGlibD6IkxksbDr+rFgYGRsfzORkS
42yLY29bescwS6Dt4EtZUEBj7LJn4hv5zZvSdfpNvBywQ087XkY628cL50OjVpr7ZPyt3O8URept
8kJuQiDvccDsSQijOVR64L6CI5DYiwlkUXrIjpb1DjmDrEGymgKZkvsVwjuQvdq7MxaWvRbTLlC5
CRv0zeoz4OPUSlGa45ICCKBctSlpuvHSoOAF/kF0sdb7oUKR75qlfy88s9hoG9wq5OkOc5+RxcJc
j3B+PesGKAzUlkG/GXrDTobNR5yU88HQiBZhrJ3HqQ7OcdTvE6c8DVCHnMNCYWwtnvFhnv27GEvU
nKne9cuAQoZdsw1NGPF+bXaH0kifnRTh4bpanGp41qYezxY51DuhBW6UDmKDKBl3LVB0/vQZ5gj+
ZZeNL6GbdVDl8HHPanGqdPnb1GF2j7FwXeK21ye6Jyr5LAtmvA327iUsjoNXLt9aqzEqX6oqQJDF
Eqs71lGo33pydjdNO/z02AE2RTp+FDHWvpNl5JusSxavZLc5rY/yepCFVlbtBjqI9bBIQQGzFZzq
6v4jM9SPedbcEBuW2EfGKHgpWsQA25Z5AklYy1lZqmS+2NZ0NqvZ/6iInoU6tmsmtErLJHMFyEAX
P1ewcfYjucllgYNCkGALEJnVFkCIHXcwYZeSjnUoUBts03RAKxux0a5DoSKF3KRG5LRj4uOZXBj8
wxGQddtj+eV2xF8YlqaRzlGIhuX00we+QWu3W1sXY6rKp66m7ly3dDoW7+543qPzyHcz1PSUiObm
wX854qvVXIgzwteEiUGNyaDEp+ydfhEi39JQtR0Ppa/78bze7ta2sg1mk/LV+JNkEspugWW/6YI1
EMux80QbHCwX7VSWEHBE6Ut/5mPT3FnK2GSxTxqN7H6aBB9u1Ji5m8Dq/bOwf9qzS557gKorA6o4
+ROCKsdCayZb8a22GXdscBtIoYwteITAWMtPYMZP5N5eUujWdeaRNJHHh3Kh/Rm+T3PtxaTv2DhK
TgCBjDSG4myUXfOtj1x65ML/alOlQq4NnIEAJ6T4Rt4fkPziGRASDwx+DQw9oCyDH48C83xVpc9V
3PBuvLI7si6nJ0eGrxx/9VJExOdOzr+0jU/4XBrVyzRG4c0uoV1/wR5F3+Dibej6ddJlsYvgWH3Y
4P6JWTFVjKL44gzJ9WtAkzooRg0iFhOhxlMUmAEmLArUWNr1jUeufm0bcxmxoodb7pQpYn2HQoQq
N+zayxBMf0tNmsqE7cTDH8W7zGfxObsGk3jI6EO/EBmz4JeksBtGd7hWg1qUxkSIaBMGjCHNW0Yw
hx7eetid3+eBZKIRsta3lfzCnXjz8aDkl0twpBGzOMs031UP5MDIDfGeD7sviWWOBZRPaJJd3XwM
uNNJgLQtJzATvr2fJfqu23yCDzsGb4AHMNi1v3HoNvIV+ZMm7g9x738VE8wV/Wt6ExCKXjXrgZzQ
6rt24DKhFqDY8KylFLab7pHjpmOlCNySAn553xoSEw8/2cSzTSIHaPsudZAWZ5PXncoKE4r1yIRh
iKOzF+EKIwR2lWT1BHjgxvYnnVTPYZFiEiGhMMRhNR90N5KRoPyP2NDfITJvYQUQUTbiIBCsP1WX
tcMhR4FDjslrpPR7GGKzgY2NfE3i7ClbOtuxz5Dteu14HAvjhz2gXC8oQCCX8IFGWHGHokWByhwc
JYQLeb0mIq2c65oUByGOakyY7oGuwOJO79gQRdds9l4rhDrNOE6PyawvYUqMrexhb1WdtndrFVw4
WNpBDSV9ElRmLn9FYXSyQgdjkzjHTblXw4kaJqOBPRpwpqflqe5w/cA2pF4IV21i3UTYusfaAfly
PSgf66nWZe7N0OEtZkSLHXgOYXqpq5owYs6i7e0y0bgXLQU0dGR/Yxh/M5c8s9ifW/wHNXZ1bnAa
Mvg6tnB+l7XMjkUHY9pORPi9ynsgCnwMDel/1E40nwJ8jnBdJyFoJU561Jgbmso/mVqs8ECD3wrb
+KsZ8rqt5WJhiTH7S2vN5WfZG+kpatv3xkcemc6W/dlXCt7+2KE0FDY+S0uZupYN6/5o+AyU5zLK
tzJSxkfa2iD5VrT/Wtx2iX8M6P8VTQl61kDgpbVMdmqb4s8PsVPlvE0PyoHit7Y65P8hzsqVCZ2e
z5dZuC1C0vRVjNwsx8i56L10MwVkw66tn2nlvxo+w7GAIVSwPM00nTZijOsfPnzZb1cAm/IBqRxS
kkTq+lU2lJlBlHCirUdidsemQQ6O1eB0YlXuZjU6l4LKbLc+bE3jkaQzwBObVfimTcwTMAu7d2Wa
QKrhHLJCPe/mZTpexu6f9dtxG+DlDMrMw9FLYq6kCFz5sUA71RcS9D/UndeOLNeWXX+FOM8KdnjT
aF5A6b13VS+BLBfe+/gr/YM+TCPq8BqyhYu+EARIIEGcYtXJrIyM3HvtteYcU0dsi8aepKvv9brw
CV7+2fFOLI/BhVYqV1TsxcgnQpWWi7QrHMFYIseraTDim8KTN5xZUNlFuKk9elBmY83ELCZeQQ6D
TdvG6kIGWrlHDtxNgcZ56yA95IKrnQKXKbpRmjtJLgGtGu95LJOw1oI7j3KAPI2OG9izzInZ6d1c
jsqjx9hh8T2JRbC2zLOjJbQHmIrda+5lN/BuGyqu9EVOU7SZgYZsO4s4qQFSyrXAvuI5ZLzf2iv6
hzixGqNaFV0cU2MmOYRgxg4WkcJRr0UPG8+Y6ISb0kKFk9UGNgm8lLO0SrtXjPJ5jYDaDmh/+PgD
501fC0fHp32Z6NOi0oRpqtgmU09CffoIim4l5eqhyWv8emnGKIoqyjmmF4sM+zVsVnVU6xbXNBsc
MelZcbroXamwxiJsGazRZLyxkPqr71uhJ15irSuM5qW+Dfct7QJyQ7xNVhSAKr57+E3vCis6koSf
2FE90+kh/b5Vo/SMxj1vawZxEUPfd+nA/h0hh1HQAKWMlHOdmgjxDpMHsJbbHlTMSnQqZNVeamOx
gDP8PRSh+ZgsXV+clG6NDVfUH3ofBqfU0vwTkTbHoYcedV4C7DSzl6Xpch1iiWgopb474FO7yD3Y
/lFwIm9f9Tj6woBoBU8tF32aKmNTQU5jGW59xiFSMIDCoRZK1Nzfd/nP5Y0BMApmJDNsIhfM2PVB
cNtlE6j+sfDyqUJ+5/77Px6KytIg5LWgNT6NhNadlehxZ21fVivTSJNlkxB4ZOE+QjTZbb7PGUlm
L+JEyLZMyzhziR1VeuSoSzVnblgXtXuViLyUELjUipzQs6Ji02TBInqspHPRxYDsVDuc43dU5Bxe
dyZinu9UBAS1UM9rAe25V0BUFo2MGWUzGE8iN4jubpwcrMoNiOMtZp6Eaj71fOUapECe7DZEXQg3
2sGqesdFEE0ylQlOZJlHz2LA891RUi2Lma2D4ghlFgcDBZG6Y4vLjp2ZR4T/HNdYPikShfVAgU48
9xLX0lU1+mIRe0hixohJo+6a1458cEztgCdE/JbuI0LaEQozCaRCObVILhaMXv1Fqdi0P9GIp0y+
phwCyolbCObJCUvSbKwGiRemypFrAuboVDo4leLG4yLSrVsBlqgakhELI73qlilttURRoP96hrFq
gvYowe3a5VBpS0Fy0Pu4MNdk2nyWBfw8Z5pMh+at81osNHAlvnvcOKMg/sVEFXRqCU6soVPkepax
dT0l3f5+bDMMedUV5s2yGudeaGk74TTJtloQ5tj1PZTtsuCoiaNqGbF4c5xAQJxbjN+IpvEzgpGz
bC0F0jZRRKIHZcychLEtmh5uq0bCFZR5CzB9BMF2mCL4nKYCAy+XJsMvMADI0divL6yYAl5ZUas3
4hCbiIyGDrvVeRML7TMfOirL1g2riRrJ3ebnZ+9bRrQoQyYCVpW6x7BGkBlzHhzTnu+hFig4clNR
PLW+7a7iKr4Hce8u7cx/49W4Z6RE5aj2JdglupHeDPrN01Zo0bXX1AJiVRKELPtYTcxOO+vFIRwq
vpSwr5Vgki/Z5N7JJDZo2Gu0WlQ3iA2Ko+FG+VSIvA8Tx+qJnZ/poCKGc1ig7KtxYq9LT+8mgNqY
02jkk0h11HN6KEiLKLJ+jbwQxFTvPly/j95VK3lzPJVLoQ9K7k6syUcqonxdZYG68UtxLTVklmDq
y99MRr2RG34pQWbcVVQnWuzrn0Yn3oaJAyGPZrCMvPQYgu53Rlu09jXnKi5UjNJ8IuXsBDitwUvC
WRxLw0wQa01Aul4/aEPrnKZsiTJVDBXrYmdksykpk8u+CPQ1wq1s2eahea+bAMGy6rivYiVEK0uC
5l5XEjkadTXolVQJtKqXbOmj+5NIZIDP58Anvje/mAO5tM4jaaq2ck20geTOdJWkrBzMvV3Aqasg
IGyI3xFrD72G29Bm+HkTm4YBA1uK8AY59VVher5WUnwQpCjjAS6zrVfb9T4sPGh1sdD/XnrkAhLR
75Edvie6pAQ+zvGzwlSj00RSmpcsKhk9aCXK3kNuTFpRYRRsrdrr7yCLaXNSOXM8n9SD+6Nxqo1e
phpjc6whQcC0DNHOWTSwhyQISS+mJcarXKXfVdaOioAlMUBz4kgZvqqjKN7EAW4EjqbaLUFFOtFV
poxd0niAYtAE2RjLVdMQfv/tdVfdJMNRXfYQcyoSb0zAgSX2zqJXmWeV3FbP5UwU58FD0IJ26xIN
7Ml4OhSXSbOj0OdXKmhbkUsWXx7bAuhWPhDfxyefzHFMMAmgmchz9q0ot9uayRdZ7FG++dmEsMNn
8C0nLDUjITsvXKtVpCwSP6/WijkXu6qZFkP3kfVZYVZc/Wxvw/sEQwGjpmgpbwFdeUol7jXVuvWM
UG+uYTZrCe8BHuZ2nwtVdQlQG4Hgyvq7E1ggGPhZoLKcHVtHQPFZIL6xnBjJZqHMmOZLL4FHO7aK
xE3nlC/9oENsFAkZIFTRVWsU9QUHy7NEnjk1wgIzvlYJt7aBXM/A/VQTWoLMHntVXspHdnqiDpKQ
6XpUeEcBQqmNC4v7vMrBEyby1OZBa71qUe1Ey+C79JAsDxJ2DmFDNix/b0U5nhc/fBQf9NvabYgg
42cfRulDbC1Rom1pDhCmUibCUmIgNwkaPIgueuOZNbj/XENLoKrU7EhBLoMXdZwTG8Mb5RhG/iJr
Dzq+rzAIiYrj8mlDF86Xgy8xwNmReI00acPu9D2o7EvP2oVh8sLopdkIjcGwnDzxSIOgWnfq2LZr
fRki1l3iQydFsV/QJKDnnzI9z+uonn+3kHviWOpKZBIYBkCkyraeG6HRjpMkgL7axsl7A4nFzt3o
ZlfFg9iNfqTVcnDwTcHbYn7TxyC1NfXNAacTs70RbEFejpkp2ZZwmOLm58XBFQt0ucNXoUgArdKG
K7WTsymLYsgmDThRSMSz3SbSFTlQOS+Z54WWFM0iD3y9Sxpfx/iZCOf2Soja05IHOhRKlaK+YhJi
jB6NE6vhw4ldH5VP2M4FyCmKbUM3+ggxSWn+LAUIXFkW079t5i+07JFU9ilpb32vAPmqYbPtIIrX
NtN3cttaoK3qQsw6sg7J9+AkNcndG81NXXYIy4OuhAW+cQH0TLB4sJcdfGeeQszKoEzxxxopBy3q
bVsKk07aBjakjqKeCAgQbWtqEq1Md2+gNEyxlSRvEdmR+VPLaOv6EqyYKiNFOq21k0pjaUrnhgZH
DSAiB3dYRmZJHiPuGSGCxDjWmYfJyNBSEN3xp6fNDKDBSmzNYhy0OZtvET1K+QGI8MhwMMdfUtUo
qRJ910dyvZTK6iz5dDMa1USfkRv3zIJhkMdkyPW0AHAbs9MasUK2QAMCmPygH7/821/+49/e2393
PpNDEgJ/iYu//AdfvydplwPBKf/05V8uScS/33/nbz/zx7/xl633zpEx+Sr/6U/NP5PdM/os/vxD
w2/zt0fm2X//7SbP8vmHL6Zx6ZXdsfrMu9NnUYXl92/B6xh+8r/6zV8+vx/l0qWfv/14fkQeh66i
zL338sfv31p+/PbDQlGCaOP7Yv28VsNz/P4Dw4v47cfZ8/L//d/5RPP32w9V/tW0dEO0VDYQ2vCG
/OOX5vP7O9KvCnJESVRkQ1JNdXiemHXO/e2HYv4qa7KlGLRLTQsFpfTjlyIBJ8O3jF81XbEwY+ko
nGUe4MdfX/8f3se/v6+/xFV0SLDhFr/9kEX9xy/pz/d7eIGGrJmqpMi6LGqmKbGY80zp+/PkxQ4/
Lv032AK4aSnCsdh1jIPLzgIdQiBOwhmdBA7MHGkmA9PwOg+8kYgBYxISp3nI5Up9CWsTiLASelM3
jJnIBY3nI17ywhO7Ybwz9Mzet6Sy0eXqSaIXJC8BHppJB1dt8n2JIpbuXts+KVfynVrH0B4aoZQO
BT2jbBomSiKMkYinfE7A8vStpZJdV8nVQfAU4K+IvLsvGYXmw2rB8Et6mJ81TYomluQrE70hyEFX
PGeTNITRkB2ij9KiRYNSOibeVb8BKQmD0skSmSy4QIaproYxJ0MwQijY6wlOCpIFVFuSmHPG/S6t
4JdHZdQxDI9FkkcYwljJQF0OHXVPbgZMO1VvZ1IK/y8MZZnJV66O6eKLC1HG4jwTFLdYNmFZNdBa
ioy6RNF4jFinna8LenszSzm5OkYA+6wxazhpqkHMkKE3sH9NpyY7iyqGSJceG6Ina9kWbru0y0oX
36uZDy/OEcMBetFGTPWwZjsKWuWR1CMoM0zXIhrJbBiR97b+Gtik4YRumK6bgP6YQWnxqSVtuRNc
EepnVNrmiXmIMXHIZvxKHKp+tQEKXTVEXghWGWxSwcYTpSAMCAVSNrQM3DgWLEKwQU+PVcyLY7S0
MAxlshZhngzprEoHl650OrQXZNyFlGHT3EPR5/HrYOwkGIETZrj2ELNOjDzjsM/Ng5QkpmWLSq5Q
p31I/5v366zJ/dPIfRXoHKEYFpq9t6biURIYYaNA8zpyFLKQY7JZTJk/iFupTfJtJDneh9BqNGE9
om9bGvvjqm+zQxLL/tisLXVo2A0RYiKtZEnkxFB6dfSIHHjqae4bL2njNxhwsIDnnkmfHhw/qgAj
qvaeTIJPaBnZR+G25tkoAavg42Ke3tKK7KSEKDnNqV7S2DAOSmKnCPOUdpdU4GMLxG5YWST5SSsO
vEFIXmVSOREngYDuiUX0BXkY2CJcOe+OzlALGxVh5owfikPmdT35Nii+9KAgGLrmzBlrpnOigtDu
odNzBmSuBHw+yxZVkcOYlvistl0f4lbV2ivdMnNF7AGCL6OChhzayB0MdVBTtXrV7P6vbCj/X20V
LPK69s+2iv/+8T//R/eMnvEft5jf/97P7UKxfpV1nQMjWmLR0gxR+et2wcKPX0+0TFVFbMA3WKn/
YbuQAI6ZqklWrKHK7DF/3y5USVQl1OGqJLHSm//KdmFJ6p+3C10ReRpdYzdjW1P/tF1w/+mSE9lg
iSpUeXiuFpGC3cjOWJhQVpBrY96VvPYASJrL2qAhmJBtVXsAO+s6HXcFJNaoSbcR0qS5batryVA3
AhgCIn+Jo6w4ucI6RVAaqOmwibwXKXh/XdE+FLk6qhlRvq4U3R1y3ZouXepW+y4J0HRSNX3x7J4g
DPkpAexGdbWllPzAgbJkP5xIAV0vS/BAUrcrwWlQRTuZNieb7cIUduhp5R6vKoqLlyBrXlsR64No
d/M2Dlb4UbaeSMqTQ0EnN0NLLQVq1Gr5oqrFc6e7713mvYWJs84xqlPyuqh3xWTrwaMRDS4G6DlW
Pl7cVBSicyMlNz2Xt7lsrU0bgpEPMC9tkPQxBhvrNTRZeiI4gGQQbXLwsIS0W5olmL+KFOHx0MOS
LVLDwAqJuXxzBWEiNwM8dciGIkFjhNHMmZMlf+qtIptQI+fiMKKH0J2yGRO4VNKeMq9e6XPwk8Rw
orrbjh7XOKqcuydIGtQSgt0a6A1a/4GMcFhzmmVdum/D9W0FnBCJITM7Zqxn2HQLA9kA9dlFX15H
Zynvilc10ZdmjlE7jrRlh0IWjXQOmDUKu3CiBZwEMjgWQsoRhgDaga/eQ71WEQQPl93s+0+tJMZY
15RR2jHChdA+LdKMHcMVkUAh++iDdUvPjyQhNg8znRpJRl65DgePLOMNty5SQRU0A6Jk4IIZoMg+
9WjwBDT0hudG5QJYAH5XqOjnBn7QWCHW3JOzgWw3JI2ELT5SKo7S9MKpK9K87mpvRo6kM00NpqEx
LKRMTy89Q9i0KZOFV1j7CjhpVVpQayJujTA9uEgNZmL55goZxU+M6XTIzTHFlDAYWFC5jOStAGFS
KT4Ri5zQKsFiWKIHqAJF8cWsqXNIdFpgZy7HaAlaQvF4eGTr7Et1eovVS5XLDgfr5NXuDHkCIWsi
a2owKy0LGXNywW3ILF0XdyU2K+wp6GTAVbVX3Gcy8HoMjQGC0xG7zksiQ16rlhHjpalhQtDNmX8E
EqLXxC0WPNhJJXOVxLOT5JjVJE2yR9iVBBfhIyFm+C3vwZY7vbQFV8ibogvrPLCSeW9Iq6qUiCzw
lxzKx06ZaAvIPXfJKYfdNkf7XzxDEZx33TGHcYSdkPl3RkQwqpIjvQZpphU1htiwu4mODu/QwPJT
ehHgf6sEHEhqTQNWiTDd+thLBB20HONHnkdgUV6sY5l2jK0PUu/mK7VjtPhWcC7KgPgThFQS3IEE
ADkJLqEQP4Mk3hNyCR0Ct5zMJzfvpXumGFSgar5vuRtGONAwtnbl7fsm0hGTa2FycHT9EcHymYia
NlOsPaqVcIqwVR6rR6WCV5UGiCASCUEFUhBKMfctMMTPqBG+BJi8nUzSCpDJk5+qt0I1jFnmqBty
1yzyfkNqQZlJnVpunQGyiEORV1HYW6QTxG1UWAh819xabdAtOyzLcpUo01BUtanUax701tfCQtME
qwN0irNMEH/iSg3e+8LwJ6ohLoacl1VGq3NSWcmMrCmppk/HsC2ECZR4g6R/G6TxJJNFUIMmoGw9
bDmqJtnNByVtSdj66lSfmQKlaKYVN6mqJLKL5FemkgFjdmLtzEoHYFEA1S4DDJi9PvMUnbQ+cY7V
dsq55yii6y3inEmKkTQLzTDRnhiQEQuNFC5bS8Qjaodx3PjsHpGlTwKchxygpW0H/4Uan7TrVMLV
QYDXIvcZl6nk22Vqitjb1NHkrDSd0s5nQWLcmE/K1q2WSSvukDS7Y9WP7LHgkoNoQEbgpjLDRdIq
6HBSWp6qzITALOghYMrA6VhfBMMiVFGpzm0cEeWalixs40hADBiw2jI7zzEM6Czr9r2BsEmCDxjz
GJmR3VE7+lkzYZZLqVXDGSqYl9bVozHSYykOdGjranHE1xD7lHFZjW0hjokQCdGncysQTroFQDNn
8k/oXS0t66bN4AvRP4lVAVYN7RUlfvSYEEZV6kwiwlliz+EQDKiEd0cb6al6LHyCO31/2mh8xlof
UkPLYcTOX5wmfVlgnJTHhQwXqMsr6MTNGg0VKNcQaxrtbeJMrQOhv2yJgUsshIg5XtPdJeIIHt0f
YjebZ1kxQ3e6OaFcaHe8WJn5pB0jJ1u1KdFqCFg/QMscPaddF2UHfQKnwDiRxZcO0KsxRz2EM1Io
YU9KkPSKHnRn7bq33CMuNlJe09TLxgMTwCadfqz5G7XzlWWrRtfGKHXMBImLVBTZe1PDWO4sk56J
/+Uj5YjT7Mxk24XREU8Z/L0XLKXgjVkotYSVperBUcnmXfhG0LXKC5SemZmFD7kTvnzBntSRe8Vr
sDWJ8KEU0W8WjB+9CW50ngDrmwm0L9L80mH8aXXRUUexOqqlErhsPNhZ9r2Z6wjRI2GE74rU+W7N
+UYVe+wGNaeq1ESGVHnR2dXtfBxFmoTCCZia65z7tMTKThZuny6YPm7t1FhJSvMokVEwSPkcapA8
uGQUE3EWziBSFTyHf1IEcJGl31xzE+S0zlAAdre5GsKORDUaB0WxpLw7WUbtQNuFeojg6qolLyhJ
HyHtZiqY9j2FFqNY7SpPSE5JOqDPWi8/0XVPYTVPAw3LTM4ygJ+IbRToJ4uMlo2Gx+XceigIU5da
4hDUXuSsZSF1RPM/l5r+EAr+jG9PmGCh1tdWkcCvL3MX6OrVJ9sq0swDIwbQ9gjrZHYYksLKVN/7
grwCG8vURIwmjWkeyLOdNHG4S+B7WUx5R73neTMgwPRLJxlYXB/JRKLiOVd87cvKXtIMrRkS+aNU
kCPckDQTqMmoNZnECBYWNIAvmk9OCSglTPRO9rRqaro+9XVyA+aA2sKxWagHzQeyHfIpNQOCMcWk
XsSGnC3UDtY3o1nuY+ZPTo/oOoU1kMjUE36NTVPqwicjdXgrsnUzuoCeqai/6W2+iCo6AC6GcYOZ
jmiygXSGWJ97iUS9ylCv9NlXeGhNhhdWO0OyqZ4DqWKi3fivjlUdoUFTYTqIsAJ9pif00/TMKw4O
W+z3V2h/hEPGNDZwDLBegJ5gvtj2geGcfcCi5G4QLe/dJOhmiRBxOzoM5utiXSJ6HnsFAK4Ah8c9
U3elFZg3IDwwYXFkkVVevxlZnx+DxFTGTiMkm7o2yE8s6PC4fU84CBIEEarcRJdRonRBIMwLGOa+
Twc2U3Rh34tGROpsIQN/t81J76rRLLFk/2wMnyaVd6y3veCMv7RbMxm4fpu7dbT41SgdbN8OmsCV
UrsHWguxXkN2peW5jXs1uiem+1Vx08ceIu1vlIw+DGm+PYE4O8mdSe2tW7OA8EJ14Emydugh3pel
HhwkL7sUNXOBuLGOal72i64UgFJD+NPEsmYN6T9l86ST5rwWKe8j51FmGUnZfKpmpB1qx7yVklFK
oBvOK3XtBozl/La612VCxJHdW5C/ayLE5CIAv8mGZijpuI8Md5u4fQRq3RIa6vih8q5lY+0Tvwl+
QheMtYFulKE7e1JvlDDEvIhkCclpLoGR3RiGjJKERkgYS4wwWc0UKRKmVVvVtyChTpNCcE9FNe4C
2CGIuKWdLJJBXSKHwXlAwGhXENmpV+KRVR4xIl5fmTg1x1fkQ5IQIARL21lKaty8JJfIb26AXroT
zkFpSaF0hk7+tKnbz6GhF0dLSzHLazClNLfZenYJhMqyFlg2zU3gWthSirlIZNjTlTBU5472QXcw
Is0VIISTp+oM+gIJC6lwYHIeIPWhTGeEIm7SOPfHfqG+exY+I70xJoaUfDpemqwSHQ1IRQpUpUZ4
wHH6lmFIttbf/lM1CFDlUHjKrulNKvQl6wAMzSg4h0AjVg7tm3MdZK8wVdZl7wvb1nYxgkjZe5n0
0S7wfZwyWFmCNnR3UVPOqX/bbQnyuZO8Dp+cRyjDQqbA2DSZngDO52CKJ2qHajdfNZJRsI362kOV
AU3rXkUqb2amZJwOf/z+OtSNCYrnamek7CVKdFIiJzoJYmQSr4X737NzYkPagPQPxFpT4OkEwYaj
LjBOGkklTSi+Z6Sp+qmN+k9t/CmK73AOgv5W66T+xi3iGN8nmsFlkhN77uRf7/r812YE/yfDhv8n
5wgquE3rnzWHFgwWuj82hn7/O783hvRf6fkgjsSmbBjK97Tg5xxB0X41DFOSRI0+jyYyG/h7Y8j4
VZRNzTKNQf3x81t/bQxpv9LvNzRRkuXvbtK/NEf4T1MEjWdROFUass5vof+pLSSnRUEiveYQ4HFU
5haJtP3YfPuH6/H77OIfZxUmE5D/1H3SRQYioiKKsjHMP/44rDDAeNgu1GYUY+AaP0XtQKSUIU+D
NF0K+jOnCsCXQbYtzaf2vVffyYwy5blWz938kgB9pRLG5YULTH9L23NFYmx9FpwX4g3QTM0VbcFm
pNGW5vFJA8vKcKx6K7lZZMGHlq1sCeVpMwtpxKjUMxEVJiosW8ZhMAuyDnO2hGjrhNizM/05WR5J
b4zVNj1ECkbUg6Q+S+TwqbAPxYPWPEQ8Yr1EKomUzUva7EMN68HAAPIwy+lC2JA5entKpVrlB/J2
ClowJEQgUoNJC7hrPvNDYYrHU4vGaromg3tuu48w3MDUrHyodYsuR062z4uF1z5131h0mP0EqxgJ
Orgn3qVYbCcAw33hqtDLrlexPvXAwiC1qt9LgpLiMr4GAlHZaf6itaxjJKCjfYicK5OeaREtzABf
7dq3CM+eyoOTiWQrqYvXFN7YzfbI37xsxvAzJWQoJfFO27e1NpEIpWpmmmuQbBSNZrg2mGCefGwO
JeobJ/VGRfGei7voiRvx0s70efVVTeVVP6sn6Uafa+/WPt20D3fZjInxGcMHmnmzYBbN8jmC0MkX
nPapPSZQdTQ0yrnIG3kuz+ONvTWP6tx7uheZ2e1GeU9uwlnlG2TjjofHJtd3Vk3Zrefhsn0EN/Im
j9reX+KTn2bTdKJPzal2UA76Tt8pB2UJN2hczvwlSridukI3fQgv7qGZYuLYxctmKn4FO7wkF+cU
L9MNeMrhB2HfnpwTqSMHc27OmykU5GnL07akl6HxJAR7Jc4JMlpwG8ykZbQ2Nu2L82ZsBL5OpuK8
nmVTBMmjCUrlEWX02J3TqNhJh2xxJFmK/wERnisDj5yLQMgAP0bLZMzch/8Go5s2Gv4XQtWZu8Sp
M9f4tjIyNsGbtAzuE7kUgk0pRActC/DiQpEY01XTfPR7yKHihdNUMz+TyCevq89X8dlvYEGnbJ2j
6uacrHcauf5l2KpoU9FGJXdTHxVPGjyX7Fbc6HRY79Zj6OAipiKgBWgn0SZIkQfcNG6yUeFhr2XO
PXE/4BFIJMjuzC/3pfxol8aieRWvlHtP9eYt4g/yymC8R9PqFVFmi8kc//Mro8E0GKPv5zIwObon
MNapuD+jz0Afmy/1vX6T7so9P3dbbRNQ8FljgjOKY4E36S0i81Ac9W+og5x0tnQg5kD5QdQ3is/h
ni/LEkbkSF/qHwOGkjOUQN2ykOktkUJEhKQ4IluAUBP+EgdofOEEDKnuSuEZyW2iC5Z6M6U/EQVV
dSt+z+pTWZf7bGV+egYiQEAzc03FG7FQwUGvTNDF5Ae3pKHxspLX6DU4SmRpjKhfzCXn0HW77hd0
dz7jc3RMjsRL5WdRw188Eq+gmyW+3hfzcBYch4Argk9wsQYk1o8kJqyI+e7JazUPFsE6M8Z2uwjf
jRlenpv7Ee3SZbkhuRU5DilW9FZP5lO+8sMr58h19bkcqD+j4/dvVlxh18NZ7kWuV7QaooQ37axZ
uUthAUh0Vzaj4C6foC3zWWwfnKtuJj9FlMjWfycMY9zs8gNVPdoV/9HxudpWV2fl7vu7d1TW6b7a
xuf2TiNggjN7b70ClbZelaOzpN3MJYBzPYsnRHrywW3QVo3MbbcKwpGzkx7eKTqVB2udymMSuIEM
KGveyKMijSPKnAxhC67gBclb/O4YvFEEXstz+lJe9FWwY6Ew9uHGOLdYzioipMkJHXs3n7FYOHZ2
yc2/kIp74Pbe1ctsJa37N95+A9wHiQEM6+jZVcE6OKZn6x4tmlOxw5zIOhGcop2zEG/+SzedNXxs
hL2xnzSr7ii/Skttaby4n9WiuAdArl4suhdcS6QuTTd1iL7aF19QVJ2dsef/1Y9imm864npO6aXe
ZHzOqgyl7VSmObLrL2R0lXv4ityAGgnjzQJIAFbGl5DoNmc1KuYEPE1m0FXoDmzUlbcTV4QhL+Cw
FBFpWiOk/yS11+jPn/RTvS/7is6SVXEjLYULUyD95F6tFCYNkkuSmUYMOd0r6Lr+RVlmcKxGlKHS
S4bPc60cpBe+Q/PUu6tbZU/6l6kh+RpVX+XE2TlP68w/LPqQjKz35En0dnKLN5PuGK2ztQo72RlZ
L909B2mZEHJCk+6tWEuH+D3EB4pfyJmC9c9ApW15+GVHqmszzoURZjaQhJy4CURxrzToEDSP7XSa
X6M93OQdkrkVGCuDxCYSizbJRpyRJTEtx+K9ebNPw6sDCsewgTUzmaHLb8qDwfHOmoQQGO0FLTwi
CJG9MXM5WLR0xaML2BAn2zEZAJcdLWvDyc79Y6C5Wd5VINBRGevxuvKhqEAFxNVFx4y23NhnNOFv
DGA1uOah+Mubio3T37T2NhDuNFxSEPbmlRZmBhGBZgeEjyJYWc4TSgWqLGsPgLRh4rKpmU1QARgL
Y28fhzuMLCU7miY36aEQ1oVscEVc5J4/m3N1Zbt4XMdVwIn7YL27B0ongs8fYrAA9W8Vj7zlJF1O
QbouVRdRkkjE1jTRD8PSytpbQAMBxw+ABmjA1D8XV+1uvOV7bYGubvbKBOHUPIWH+8F6TtPQOw27
wRCPmU9Cgc/IQnlEz+RJM4+tQCIHiX83CIsX0SJbZSttkRyba/Ba5nPGUgXL1z3bIpU41mvzJX/L
31BQmxudf+yFNhX3ycO6hmvOy/CtqxfiMhGxVuUcLYS3IeyRwUe2UMJpf1KX6MkX0ZxU5dks3xs8
H9a9Zb0pqQoIWdj4G3cjndt9u5e32kU8GRft4t3tq3wUztIjXkY7Uqdm+GxmBSupOhan2oMxD9oM
zvnUiKREstd/tMSWjORpNC3gYI4IwGUBb9dcsyGh8MX0h33FZqhAAt+pvhOVtfBnnNTH8piQzIN/
GS6PQTjWTXm4F+XdPIZQRODadCP91bl5N+vMjdM+AEEQF2mgNTOXajRV3rOb9i53vEXoUIiHGcUy
t9Twb2Sg5KYJgr2Busy7ech0iFNEORGypEjvwtk+pktvoU7BBZ7rs7gtzxBJ9mwk1+hqvjAi8z7z
O4zMqgU5MfPtiXkYVuJmPooWE2dtr4JT8RTeY8qf6MmzB09sqKg7KYKe+lE9Uu4kXzwbHdTsS6IY
y26UDMZDeHc/MBXjTip21S5bGevkOIuOyp2t784iDXnJeZXeis+UO2Gecu2lTX5pntlOeFiP4hlf
euyuVJEsiST+neMNrwofB9h0k0keIjxjTCfWiaY91mryGL+4lqzoMTng4YzhMyRDfi3ljNYXui3l
ZbHJojkXKKzG/JDdTfFccIMaBCLWiFVH1UlDRIKCkxBScYi+BBVk+0P1IXjkRa3dGnbVyvbWnFlI
RIOlPvYaWtjMHmYxvq1qSiAi7jjuWT7r3cLD8gQZ/um+cZUFyOLfRQkzBR5dvXprwifVJ31Q/UkC
5Ep7G4KD3vzvzwV7mjhY9v4Xe+ex47raped78ZwN5jBlUFYpVlBNiFIF5px5A74w35gfnr8H3Q17
4JkBG2fjYMcqSfzCWu96AwoAHFJxL7THe/OCH9F1/GA+FNoFtlBYI3wmfxOGjUB+NesOoSgnG9eL
zdI1/vUWMX9GebgEFTC/ig90K5zvOMzjLIramEGyY5or1LHxbw/a/x3eCa75yGbeMt9yvgPYLy7h
8/IRDV8MNtnaDBRA1TKnwyLgq1/uWvYC72/cG1flOj3IAKKjmxg5DBzP9vRA0dKQDUL+GecLGSaF
Kxmc46faXLXS8hexNkNJIPaexhGPbKVZ0kCRocE4wAFwbhBS28ZzuMpv1Ut+JnVQvQR/+Te+tAy2
egR+nHqUEuzUxu592889mKPJvrsYpq0ixCXhRHC0dnmdDI7ZsxgDtw3jGKb2NobNuBQslSfn3jd+
BPEApdWGVMbknsUxwLyGpaMQ+LGcrRx1HLKoiuIf8w9C1EeLWyVqr4CAIoWG0+kYZiUOE/Tp2F1b
AgFAut/qO1lr1NGyCZncpcie3rqX+lR88t3ZCcmv/oDE3CD5IHroxOT9C+gdbvcPC7SF2aayzhAK
O1wN/OgVJ/oa/rhtBAWLsSX4NL2DnjFiorxpsB3HzRFiwSePW/uRqEIsVuDD0TQ3/cQZALM3jDWC
J8Fjic11i3USP1RmrZWDc58ZOsXXvMI2cyZckNHpvfvq7xAqCGs6UiOakBPs0EXGyNNh1fJ0hPea
akj7bv4qSgs6lj84WwMrUnY4jzicOLHIVu1A20nTfWNy3/bcAeu8cdPGnbvdYnNIWfbTvCSb7khB
R2W3jN9UDiaOQexoIeDajMVajo7f4BPPRT5oiiAyzRbBdelybTGPjLBUYBpDSne/Mnsmm24ecaej
LGAotjzxhdZRuiwJakV+wuJi6N8Fv8KVM5w/5P2woskctSiCZSotD/iWkosLa4xWgXmwIo3cFe4F
dACbbHSY0w6MCH9VBu0dVDOMJVe4z/FhsaaY0eBHSVBjRy7CP11AR1l8nb7in38aqWlJVWc2jNUB
VLmEXTzaGT295uCC1A4OwhdwRNJESTu34nVO0iGFGXH0HFCJ6/crqMIoYQWUvoITicwuvRGvm9mt
C3g6Tqw7ReOIhh1ADbiVHwygak5V9gpPhOxbiJMWR8ESlCx/IbcZf0K4oMiHeC/mjjxUTNIYKMD2
Uxm7fDKAE0e7P00v/Z0DAXfaA2bBVPtFdu5eM1Rkpmfk23A6pHSkBjYvO0L9yItlj2OFWA3MbTxi
E0XE+WheLLv9Ey4dN95XSblAlCwDgc989JozFgkIh1zQhuiHvHpiiyYuuE/lqFz1R/LL/iWTcaH4
M2sirJOji/ObXDWNTtKRPjmC1PP4pKpR2Iegxb8MHfnkRaK7L9VueCnP7FeoJgTo0qv6WEHduejZ
2PDqOSq5OzhRCb5cLgrdVRKgfza/Hfw1C8+bCDivlW+B5KWxuzB9vqVvPk62KFY15NOO9/gDNged
G4mWc+KEhGngKJHbnEG8oAa7O3gtHRYSy9EnZbb6w9SX5FRKnOl7ZBUgPOnWhnTpplXFgcOeTB3S
oJjRKp/dQz7XdDk4p4R2eSsu0Z7m/bvj9h0/6CCEj/QR7Ft6lWJckpWtZ/fp0xgJHLvQmTxZXX6X
M4/lz/2mKBuk5SmYFmKufKPqh9jfk42K8+CyvT/D7/muHPKfFg86ykqLPFcX7RUEeAkaJyFuHfwK
h0aKE0c2KGyZKDpIQug1WoUGGnswBsvLeq6eLEbkSYyzJQfeRj46MlaWdNbP+hOTm+bG4CcgExmM
RrSNh3QeTzyA5G251Lh6Ppbm5t69DC/xt6na6IbZZPqvCH7yne2kTbsXH0pgc4lQz3DnZr9Leys9
abyLS7Zj6BYu0CJ8LqCUy/Q536U7WdjDNf6u6LoL6Or0wiya6jc8Rcf0Kf90j3SP7c/FOAJLMu/I
Clu/mbfhW1hCvKA+ORiD88DCN+NTPGESlv7xjNSb8Er1+m28ghFe9TMuJJvmWJ6Gdeapr8m+vmuh
l/Zry55QamKXljkuXZJSb4mixm9vVSU70feSP5MLi9OcqL14l42IUnFkX07T4MXc8cV2CHkRa9cY
MdoUoTjl4CvQqW5D8LbqKr4TERJIBYO9D4rGY7Qf6BrintrNNBxX17mIXODRsN4285aHyL0CZ4j6
UoUZF7JIXfmPn/YAS8vfcpXAq3gHhsPgC04ZDZViKwTXNkhTLzS5CgqWV+WUUQMKp+TabgeuC6Z2
SnoEMiEqZSLGmvudvjW8dUeC4vC6/VDB17i8oB40L+KxO5Y3ai86E85WcBzrCaZz1f6p0Lg2Bmrx
3lH/+I+6eXbYdi2OmqzEhXjMQbFk2McPihas64er8O7rDiUAEjsZdvYbp5b8Nr0J37RpSxiFZI/f
XH2UkGpDawy/kLKKLhOEiLPoFtM40Ljx6pbvc9cOoEtcSZx0EKDITgQLMrpzsR43prBcigZd9kBX
Y7w3l3nLuxPfhI/iC/yB76de6D3cZgNjKoYKZ+v85as02NlzWegEgU674NqSZP42IJ3/aH9gC+0C
0auuSN+BPhha3aJL+z6xJpVPkyIQTzCeQWDHXJQ0tXaMBK51OXsBtsA0yePuXKodBbIY9c+/alq2
mb7cgyjx1Yd4Dp/Tj0WWdOgsGT5U1ao3KQ6G+8x8C80jWg4eAHRsZrhgzfWfdBFv6k/+hEO5rDeB
xDmkWQtABwqWoV/jXqYGgkvUOOw7PvpadOVfLhEqK37F4TOEG6x1OZUbjiduQ9xl96v4LH1w6tbf
Kp+tukanSQAyOb/sgBAfOup+jpOO8T1LHFSBfowkD2q0Bce/UCKHIAajHd7Mhw9+AYVGWpmwqTj9
CQlQ4RDY/j347d8TKheuNbSeJK5ryODs6DV/T99rMis76CWIFJ2iw0iFyIZt/qd9GmBmcCtysBhb
pGjiIRu8QiIaEGDZlCGKtk5KEihJG1/OTCl2OnLUSHSa3DJ1+XRBT2lrMR/pPaoYhdOYS5O7J/9B
1IzLk0VzxZvhN5Xe6XWPp8+V+k/9x91EeVcuNgyUtC4FJI13sMcNniKJAw+EC6USK118LW+AnfV7
9xCVZWHkE6Q5LmNODhx8EXHiTeL6j+K3eS0uqgeB4dzefU6bZqFTpHfpY/yGE4ecSn6RcbbmFZbe
+GDCDk8KIcHSWaGEYjBPDixNJ3e3bBOzTZPPhqPuZscxW+5/4o/xVj+Gz+EF/PHszh/FXxY65kg1
CpIzDw6eDwSRGgNKL1iRaNCf6I9haUZwVR7WXUGHRz3hJrNDfVvlXvwDvkzIfCY6Ve7yvPvb9Av0
Gd7Kd/Es/6gPCj62XwAlVCIwxiVBlIKRBJzUWvnxW6K9IzGLTA/cWJG8uVrjVpipL2O1BoHV3usT
10L8Ld3VyIkfYNFD5FBQF0ufS7FEf1t/yKUDxdfASefSL59JRS5kaWfk0nGg8VKoUuHv8dm9k0rO
e9Lf9Xd+Kdypr2lLaeZ5OzxqE17IFzVHxEND38dHBqiu87FCU/R0qnguWJn8OCf7AxagndPB5zEp
g+0WegA/8R0+mULbD7EJLyV4qPwDxU2uxVf2Jl7gfj6dgDYGc8bRTgQcuFYdXR482HypAkH3sj04
AzJU7GfWWbOi4kHPGf9MX/OdA3I6Zpfpl6IVFL7mgOF3MJ4SHGrYnh7pdxgpbzA7sfOH+sZjWTyH
U+pi2x3+ijf2L8U+nxX20+VHGNmUm4G05pClKyHTEAuFycNMDClORw092pg6DoEtX6UH1FPfYW4E
L7pd6lts5mbSvmFtYiBFMAcrwpki+yArSxkUsEIUZyL7E2UgOFlnw8DiJJOwmGXl2wqLH4cSTl3Y
x0gcR3eg2F2RM3gRztaj4Wh64pMXIUnGAkmg48effjsqyq7upkMP2WwkI/PJuhg+cd9Iwq2EozA1
k+iKr+NNfxO/wh9ruUOqv+iPGyN5Qjriy7EQAuivvxNr+as4qzw09scu3qNhvQjb6j14N195ssEX
Fz2wxvAHKt9usyv30niXPVaf8FH+5I/5zkgjZVFqh+HKePM5YY0Ejj4/WeyE0cOHrfFNxVMfBinF
GsmKzCy46GmKqsAxrJX6i19866/zs4xxGi0kmY5gCNMr/SooVfo07+OVejMELeAFTSu53qjf7Vuo
r0ao0KIjMUipSKeHF+XEg9eBQheHmB6GzKNfp1pVW22nnzgr69oer92DU68DFFFuFJQyjWx8l/sN
7RjzhAblC1OT1lnlDy7Fut1wsA2QYb6oJdN0xbKnoaa64zCbQEEIBeE9FFsWH+Fao7EznsK7/pUq
rmJusFimHY4wbkJvysPXbP+XG1t6APCqhq3R1BcOjIsaB2McA+o1ZmY0RBnvh0OHgZ9iC/v4AK7E
UO/c4JxgeRQJGB70dHLll5XcU9IMMuSokHJ4ITkjmfIQZzg8OJQxYnvSKI0VOE0uYc3qLf6qAboX
vM6Gm7co5iM3iNYNgrrgDgGpa7a4PHXpyhG/ydb9m07yj/9DqRDeqldpn1HJ4TSsv1GtxA/21mrk
GuA4yNfV4jVv1/WmFci9olFd+jaNKSC+3HhmeeF8o+HQ+PQYvXzScdCIWgYhu4An73W9JssLQj4Y
C9UB5LXRWM3UkYozrPDPxIAZw7dCtv3vPPfa8VUSvCG6xoInfk+n9B33dZHuBqMqiHfYDyd7CjJG
37LwVqQe497yB++zsv3IKocK0ZBweMP78VjVK9M6/wPTrYP4FjxVGLzMIYK/9rv94P3wNkJk0zv6
TfG1+KQ0jVjOUuNzhJhHDtXM8o/oqhCE5OovIv5bJOC9WpfaFRrVp2DCFzernJaMUkTQ5I2EVWP6
ENhpwd5ESNYv51WbH80Ao6kbMUlYeX4Wn9oh/cnvfnmOlItpcgwRnH2MXnJqeorv1txAiBO+y58Y
IG+HEyrBUwsGgB30unAMGyA50bYNPsuZOrktCYZWs9PyUxwCyg2mAxj+E+37U3mafqmJGC+qdPGc
ahwPmBQg8E1wzHfAGHtS25OfXPHm3GZg44pfjFdB0fPQy4pfE4E0s6X6J/7muK10cl+/9EHayTlx
LYxBCr7FLfNyyGHmvQsepnLq0Cxjkc94g4tJ8jeYThg/fezJ+YYfxlk4xxfsirOV4Ct7wLLB0InM
Y+gmiyed9aQTi+5qQGHaISve6/Ye5TdoV3RSr7p5FnJgOIrtCsyU6aLdGNw5LyquftkX+T+4Zjjy
NcJoloaZFcrsQKXWRBTemQ7gtGm+J5RSBU4xfIX8zQzfO93VjZda3GOR3SAWSkUg7W+uAj7UcgIy
lDy2sfUTvJPgIPueWDO8ngBbMGAIvL5dy9o+hJrvwwTfDHyulNLoRAvRrX91f7m93trhIQJDDFus
BCpt24H0yEgIcPLhaudeG83ZqVQdDaS51LsMVFWD1gkEpboD0plfbHyrE2CIkoC+lbJLfhpw/iPH
mOfxo0prI2SyTbedgU7QxUDCphJfBlfRuxyuYEZ/mfGl7DdV99v7fzBeXKlnHLf3qfzz+Iyz17qc
fSwqr3E3KMd6+qjyDfeHeGd44wfDF8kPzNayazBfA30nZF99/lUZFyDeRuC4ExrGE/W2K85aeQyN
DRRl2nNuPd+mvZU49khZxHQTk8Pn0goB2fZrrSGPDTA4h/ex0w4ydeIew2VSS6DJknVoUPG4Gloq
8yLLK1/atvUpnvdagOTmOLEo8GiU9dWikeXCimyaVw48JESkPdzi6mOq9xlWpNFJaE6S8m5gHh1+
JwPfZixtybrG/qbC48hwF+jA2KaKIynM45yIMJm34mq+UXSABMfTtzx/9KBbv90VPkt27d7AJa3A
i2YoHuCTNLGgZhRkPshTDEd0T/w8/rcJjiYpAwDHncg4HMkXBbFeEchm9Xyu7DIkmsqW2g0fdIv1
N641fxMwQBPWPB6pPYXD1sy3Uk/O6GrRACTYKvcnY1/eOFPMAicDRxIXtJtrja67+TWeADzgSibz
wl3Xu3v113wrWcNf+bm8V1/VF5IgwjKhoJjHhacxkRjr4Jmq3dMP3BplB1EB4wwQE8tfDRfwE52x
t380TsGLiGUGPN8LF5G8hgSzjLHqFbjDXn9V7jhvHxD2uoIbEeXu1JAAd/0RMQEhrNlNfgckzOC4
4ioLoHk2zhtqHnaK9ohfwYMBEgWq5tPku9a545Qw7sWeifEHqt5t8FIeGPYwc5IYOoh/pgE64TJJ
3x0rFvybf9ROeEbvxnP03ur1hkhw7PhW5p+M6oF3+0eRq62qq0QD82MyHYLyBBVB+igxkAEbtuHv
sA6nBVVoudOoCBn8ftOH0/ABc4glV63L3a7caEmUO8R1HQsHPHoquaYhzxv6ERHZNz0ZNc8K2Ifm
jNM2jFbkupkM4Igjm1xEbul4YF4TQ/N4yBhw7ZnbvpjbCGz23d9Gr9l6tHF64gycXazm2Ma9O8G2
Abpy6S0dhZK52HD/bhaKTrMzlon5XthjtbLqHJJD+BsLCad1DZsF4MUMynCbZAYPhReu0+AxIfUW
ilDnWTb8e7uyn09qWge2vkMgpKe7iA5cphMOZZkNuGG3Noo/fpbaZzjajnpHr7IxvHxjHgxP85Z/
Qn2+CY7RMVn3G3PLXOufjlS4Brt4FbvA+OomPxGlcpuAz08LuEVk6LpbL+U7OOQ+81Jiu+yOyZux
4XcM0fVh3KzAlFbhCWbBsCBKPlirdeXrxwjRba6Cl/5dSo9AOnx+IaNC+meQdRAHml/ZOPDL5Jc/
bUr4409eU/IbrihMFxLIuOFp8YP93e6jX37pLd3Z1NOQ848hxltiv7WG5GdOTmlprAh14qEWhEL9
thsdtw61+MPXgC+iLogATPQCyIhqmkAHlvJKHE8ipi198JZb2yBT6R+/UK/bs/5KqDXnfZMSGthl
a19GSwEnXP2IStUma/PShzURCj1fRbkPVuI0FvhnddPp4ev8zZoF3PmvojxfWgyTI0rmSb8ZAxyJ
IYleZHpSkf64B4nxJ92FCPxRACZ0IyWkSaKKb+1klPU01B1z7MyN2ohabJNSkKBVUbQ3n2EsHohr
oyTsoj8rkXwZurJcRmZTRXc857j/EdSp2KPlZwQeh68dUyEqCzXeB8m+aF1zgLV41Jv7zLMParrs
lVmcsFmVi22pn4lXtbMe9yXxTxhOXfhaAZurgZOUV6zAf/A++jVjrDzxIOlvI3Rs8Gfg6IFW2rec
NuwIyQKBLJ4RuBhBiKYtnIRnxqPFxX1flsUt1IabgGODcBXVFxMPUASh+bXuf9tnwcgfSPWGZA8j
t6OalOhV3kf9GHZ7vqlb19lry40gpMImJUeI2nKaEPFA72gVzCs1ZrzUILnB8b5Px7M5r0kkGHPS
2Qx6RqXrVotbWyEVg82TMZ+KFMs4ya6kvCLt66AowMyT9lIQChmG4yoKtDv0eaOkObyO9LA+CaSV
fFTS+kUcrlJBQJ68UoF0rAm+n2zXMDqa8NoEXhrEK7GZcKIe4QfVzKRoDMWIMy/1ilg8mKgsVYFm
ltrPB+JOIg6j1s2CLfBFQfxisO647HLjW5fX0qHjPlkmzYAVZbEJmLG82tDX3+S/bC6W3Fp7xssj
6w7EF250mCkR9VYT7Jh/aELkRZ81VQmjRJHz5JrgZdMukfag7O28yuKfLlA8I6TOz44EwiGdFmyN
4IQa5ONAImUsrtPmL1jr2+yY7OKkehmOYAoSnx0ZxobbVpdgyUAR8dpc6tMgeY8t0yPXPvyRK80b
UDMLKg+ViXC699+q+qWuH21yxYpz3TvySWY8Mu70c3JRGO6O9+xFu0XWeSpuY62vYgZzDJOtDmM3
DDOppAgh2JWonkEiNenUwDy1mDdZvnjXBxn0Zx2bT7mBsjV7eJgzlZMoHj6E+NX4mN76vHTk3PMt
wwO+4cotY1CgWLxSmw8AYUb8ha+Ghi17TYHZKG6dSI9CzW8dnxsegr+lcEzvWX9IzWrbKnAW4LVi
MXEwTaQzGSmGYwbww0TYNLSjMM+vSf2lElpgQlIMSZmwUHNpgjfJEDsG4NxWCrdmYu6zKN4SWHaK
deTalgRpRIKQEDI4kMZ1LryZ5XqB4vEUUk6I6GiPkY/NZ5l1UoKsEqp8QGrHkGHmxg1KO6SoXJxP
j8108cdtC5KKK3XEgVkfx2Y76qdJuw8EqPPR5SSkFo5YvYX1xQJuHID3fa9Qidtbw4lQ5D+JAyOX
DzVzlnrlEhrA1SvFr/2ysShB8zUnnjW325ic5ensT8cWP1jpEOdXQuzLda5c5XQTchKjVGsVTykw
+OB2pMqMjdc6eU1lya27D5zfmqvE1Wz1H6F+zeLtrOCki2c3AtlNT3+p4K2JMcxOBCq1qnsunev0
E4trdI8XOTj2Uugku7x/EcR/nkyi3IXyKENu7K9qsq1KOpT6LRdeB2Js/QrQoX5Jre3K9cXHYlge
ekmzSiB9BB64Yidu0+YiWU/QM0n3VhZ+2+ofBObSf7biuy6eAihL7SoFN4VfOX/n0ALNz5AjMlup
Tg9rz9/mtVfSHlSrQT4WhQf+LBerccI6zMUYj55/Htx1JcAFX6nFYTRXmgHK4vE3AOpXE7Uhp/LY
vOM3CvL8XfoPfoEi3ZZ0IsaPoQAF+8sodlOPLZwz/rALw3xlqUv/L8s7AqyXi2zE+BQzOSKz9z3o
3XgfDc6jas1L84PNSDXN6Ht2me0uJRxWJDzTJveGZBMIXgbf8qG8N6+N9uILG6V6t9R1X63hiqFX
WrgFaXRtG89dNi42lAzz3KA8TAW9w14XNgVhpwgBY3fVlSt1xO/rlJR7lV0gHoP2IJivAc1Hrv4Z
yac6n0aV1X725UdjIET1WAVWtx66A+a+4+KEQmTfoTL3HGcIWCA6COo17dZwiESSVOR1xdea4HRI
eMRoK8hBmclg2q4f4F18/xlgP3KZC02+12g7kWQQlG/ywTjh8gDkAABlhr/SRk9eeoS8wC5QI6f1
xOVWO1KDUm1Lc9yoOD9+Kf53Seqase6bjyHehlCFYg/KI82aHe3ReIMIZtMdiJlHYz3lLz4qcE0x
IdjijJmDZKxHCJZg8X21gVlNkPfg1YoHWZ+pVYwzbbxRrNdQ80bSCd4nHeWww9PgaJum0xx8KeY6
tLYhCq7+gI8E/m+z5fJkYDFAS+CzdvlMwDx6ax2FRwvSsQM6XG8gjFB0V78yFP07wWnVfMrCIzP+
NHJXBjiUtgIzEmdnbLzFtX+6yoXn+4ck3TBboHYXL5nxkNFl/qJy4KxbTtveWjDo5AVODTzUlvxY
PCfWer1qTPzSTz3W9zWH0h4tFGzQplweLtQhhIJRsJoImoPdMeLsin/XqsDiXNxEuceYuG6ZFu3o
l6Uct3/8sfkIzqwbGtu5PEk9yX640Xk0tCDefnKj+AiHZRAPok7VZT1Rg/IgBAjO6KhDTxYJ8dt3
PusV2CY50mAMcOZ+mNnB4Ua8O8AUlhfYepo8CxwBDpl1JPoxFlZctLzrmfLSYl5tp844MMdew7Ne
MLAlg9RFcSVF8A5X2AhA64GfqanEGruwrrX99Mpnw/aAPcL4mRFMBtvUsJm/jv4WrJyxhgmj1HgC
uLPqExPZsq1D5w5vmXiSLFv4ToGEShdkcKbFfO/P2hMjPZoWH5oZ9x8DDt9lDy4z/dhZWpsJXwus
N1ZJ68GlDp94KkFJt0ovLV1eDfCxhUseXPFN1658pqXAcMYZN3hMpXBTWwoLoFM///O1DwYCFQeC
vvfZlSGX+06V19m4rFsIHRn9lv+yDMeoG+BtgQPqy0I0VGfMlnYcbiKOXH2ILO6QV16mnfX8MCaX
uuTgXFntCwaw9c1/KNpfUTh2mzjRXsaXhVbm2X+P+nmQCNJwSbsBYUAZxyvYZbZrYsK1JpBVA0sz
PKnbFHtyZkR1wsvRED4WjdVDCnim+BSLr416I/E1xWkgBJJe/ie1rJnIGPJtL7bjNTLGjdqW+G4J
MrfHEG1bn0ACvkB5nMO2PIpG1uyUKty10lRfevOhZoN0xTUZzqicT6vQosJSrZkglFKfTrofdcd/
/hQtogHeLrEmtMLY/fM/2RL0naJzEcd5PblyjRbHTvzNJPQlQiSA7X/+RkhwojuSwuwYY/xE2dv/
zqnqpEpUP1US4iBU4HhtJUOz6ccEBVDRRWe5ZeLlV5+zYWLGOMDkGLOfQCa+Bt/btxZ5doX1I5oI
eVtHJeCiWV1wz3sbEiZPKH0peZgzFVZ6VVWQ96lSDl1eoY3AMNSc0ayMbcbaodIMl5ZigkylBwHT
g/AtsJp9pljzKe/jd7MypEOGvlkTpvSNfo1yucvGjUWqVjPq4V0cR0+XQtNrzEs/lcLBFIUedxLL
QZDJPC5grpwa6mkUhHPdGtDu+gIJTs0tPhWFW9Nn7QcjuqdGMjlV3ZFL7FtHBQ499piQ3SDwxkw7
sfGE/IcKC+sGCD+V/E2KIz2jER1xcvOW38j74J2ws2kVFxIOaMbIDUmOjQ1wMrZ3fBZCyD4AJBGc
SgzQAGZxr8eeGSddNhqJ86qiv+PXmDpJ0DxrxkqCEqRuSc0WGuBTahajoDXGS1+gRiDrOOl6ygZC
XEyTU1msPFzY0SNEJeEjc3WdwiuebYDxKPA9DWO8ox+SAD+KpIub5sLNwsWigi45TTyGuJBlV8mH
daAT8DwnowRqh1NLOwgwjgD2SR6ipDQWHlWZ3lhFpOrkPXIRdOWZwom9BGviq8m0p8Lppe84IkX/
3dRAXCNpIZXeLSzzm6CrPZ7+JgDfFRLomz1ZoCkKHUtGDUEqnzOUC4xUD4sxd//FcDwLKRaZlEVN
DOFgfk6EEdh+n/BkBeGXrjSRje+MKrC2mLBjPVvKwIaGz7AH1+ajL0svUzEdwpaSXatnbnD1DUdE
/K1naSGSA4Pl8g+zLt2u2eN5pH2JhOh6UpEetekLbfOmbeDNWSIyIDVeIfd+NaWlrg8Miml1/N7M
kF7NdoTYleJt0YpSs5JSKmt6uRHVV1iSoRr1zSpUmNDARx3Bg80mImzgHyY+zqGBaL6Ws2Ktw0If
X+ZG0gABS2KbdRyUzZkWqdqNSlasDI1D2or7Y1eKHQcmphMxIkJzgjlYTE34YvogySPVIIZI3K8k
W+K4zlnkL+apftmfOI/2ol5a9FM/ioXqu8xylD1YAow6c1bVEkAX4OskMbeQBk1e8rGF4fDI9RB1
iIjooMRaqFCADHoiOsShYcgh1p0XjVRTU6Vf/7/Ba/v/mMHr/5Waaw2BM/Z5GN3+b7xb/8d//8LN
KflKf/+z8Prf/+G/hNcyhqv48FmmwrmJ1ZCBx9+/hNey9m+6buiaKMtIsk0F171/N+RTxX8zdMmy
DP7EEv+z7tr6N/xcLdW0sAIVsXjV/k8M+ST5vyqvVQWjbgvDQL6Zwqsz/tt/8m/NQzzgTfyCuZMg
KonMoWO9zLxw8M96NcOtMUJvqoHFubwh0nTMDwfflYR09c9vDHIMzdTAc8UfyUkH6tlknIZbjDgf
GM3T/nQ5dsR+f5A0NNM6GpQIqlfRix+i4TO97RO4ObAnkgmgb7TISxcidMd8w8ICDsA8ZHaFcCIR
KoXSNg9/2B/0dhaEGFPLF3PE9TxLBhjyPoeLGXNVFJUM0J2RJxgWOLto30qqwsXvlGMUyCczHy9y
ulOUGrUy1VrO7DCqAhyVU5QOOfznmazfLIRu1UGZbcxg14YDdC4FiLXsRs/smqev1t9jg5dyjE1U
M+gvgcW8lwG1MsN5abphdAmF3WmiefbVIXH/eXFZZhTMvh7i4rWl+CRJzrWH9ZrliWK8CSWUcrjg
Wm4XNp5YUeQJFWWzbO36OhPWeTA9Cil9dENKX5IMMhN0QfQibB0RodMCkQxV487idPiFvtZluRKm
WVlF0OwSgpCsVl9jO04929Be+ypkeStBbCKZEaQhgUIgxPmN4gkjLN1JRmQf6hz2rhJGkLvxeEo/
cyv+k8PqUvV4R/+HbfO/kOYrxn/1haRW1lUTab6G1ySBGey7/2gjXOGQWuNx3DuJgCo2JZApIVKJ
7ooJTZnOBxzgHpYRdJ4ww2eZoncrLXblhPG6KiTWygAArjVpGxSw/VIyiEIhrl+6ULtICdYi4sRS
0ioZN/IJTT99SlSUI6mBw3bChqgVrDu+FWBSRje5WdW9l5jr42rIiDCDPYgpkS0tGVcTUsZ81gVn
0ENCRwDh0wmiIFar66iDflWpxkubo4iTGRf7o1y7UWnuksHcTxP4k9BC+a2nvMHa3/DiAj9VnRLd
ibXuIMz8dirIF6kdEWNT97RkEu2rsdXcNq9/BsX6VsI62CUTY19S0BA6kR+oRtJaWnYUuawraw40
TDtC3F9GabGq/2kSI6R+MV4FDSKM3NAyodmH6Ux1KrY/qth4hVEvPLyC2BAS053YImVKSN1oGKRz
Eo+YhsFhTPTKM9Nob3W0nHiIvopau04YtBsQX3TjNQmYYudiQrdRHpu0Q2hRwrcXsDqeuvrT0hG+
J/pvI7TrEoMYTxioj1R4J4zUMEnK9n4dBJ4VMaPJ9GXkn9mBwBRgkokoRQMXzXCFNWLG3Syij04k
+TUuaT6m0TrLMrqgEtc8XwoZKsr8L21oywcpIZ0s2yRNY21nOVnHepqSYSOiFOchojUkFzWg8I+B
KfXGSNdBEz9x0BLXJfh+ueSS4UqlSdX1n58TGvMwh062I/L2iPtNgkcfffn9sLBR8WsPBKX34sAI
gPPy65z1CKM1pAOtbPwoKhRIQY/P6lCB+QfY5yQhtAERk3dQze4klPmpjGsf5nQG2yWDxh9jucyO
By0RoZZZYiJ4RLF0O2353z8/E3W59QZVn/eqRqQI3Lxo1m6FwDkT99X4khUxzZBisjCrxUpZj0vs
xS5xoJ1rDWutsE+QdLbPyC/gLMlMQBtrhmhj9B77jqmNEC99GNwbGgNIdAQnOHXhU5InOfeF9h0K
4Z6YcdS+81Rs84uO+MEQE2mTSzUHaEyefBn3ET6T8a1TDEaitPCCDiaFwQMEQEzSAsG/jTLco/ib
qMWFYqvp7mhMO2KqardKMjCd5WhXGjBOQ/ZP2NczcI3MxCvp17Gv8uHBy+wrvfwysDq2eUI0S7AF
yXF0IRF3jaw6TbIE7/g9m02EojfMs5uIPlJc6BXloG+FCGuLrO9f24pCP8A2dDW3sBKqrt3NjXLI
DpYxsIQMYgOw2D1zSTKiSVmavoUmeJzYRCXBfN7ArbEyLJZtBKqozxxCuUYI5UbSp2GPv5g3+Yza
hv/J3nnlyK6lV3pELNBukq/hGN6lzxciLb3d9JPp0fS8+uOpUpd0JZSg525cIHCPj8wguX+z1rcg
gCwjLb/DcGddnWbNwW0cksZC9tK9/axU5pfR8xkFuvY59m196t2LGftYyEjCkCAvCJLE+JDDNMS4
ZTfrKUbdYZ2HFrijr44W9qJ0CaaS2XTLvObPT4kUEUXVJe5yiIB8zOeOGyLbioNdNHQtZg+LCVVN
nEmUYDOx5Qp+t4MuWb6rUeLZGUHxFYNV32IP6SBbCuck1h66hal96vX0RGrtuikHTK1RRjawpe85
iJFgWS2KtHoqNhbZuXk1ncly/A0JSAtS5aEXGpr/ZNDR3CcDKhyBH6vhwTO/BA1O/NTXl63feqGo
022k9S86+Uy03cY5qEhkBD+mzmTCn9BxcK23rB6SQv9OzOrQwZ5f65HAYpeZyqy7Sted0nzrcfHb
Jqb0QBbOWbpni0YPtOTRnYG6Sdw9hYl1T8aqWvzro06jqvsPwPz5pLMs1YZOY7oqV+J/POnkJCSt
c9Yti9h86Arti5SNnBuIoI/5X6vU5N0nJ1UM4dpNePJF9a3Mqsd//S4s9b94F66j0q4Jm5P3r++i
D33DyFIHLuRcMwgefLqKBSppNR4LCtLfRFi3UDAOABxFhy1KPJUhViE5IVoczxDLN73TQ3pUrpHb
p9QIRDsycQWSOnLVMPkr5uOAqtBB58kABtOAG4T1Uh20o5/1uyZWf2rfPmRshGuibPFkadcMd0A6
wA/sq3lIY8952wxzpZN89uW0SQpRbRiDr6oUztuomzwEynFF3h9P5WI4u4n1nqoINoLc3P0337H/
BA/ig6M8BlBkuC4fnvoXRlHiR2ZhBIhORx5Fy5om3ojno9aYesLDUUHOP50VxqzuwRfnN9o2Vjsi
boNmW0cqAuE8VZckm2uL5yhFhg0GVyNMigKwNDqNWUA+R18KQn0ny/tTHVsg8BG4uy+9TbpI6Bfb
XG3WuTTeywETgGrrv2miEO8WrYxePGgh2z2zlOqCt98uYEPOqUH8CaMnuabjSTEl1pFQFAZHqSRj
ZQiOwLt2JATLI++A5b1NUAplic831NTRaPmOtR/F8BQb9U9CFKIFwxGvYTdswgzDdlf1kOorxjIO
fAuTB6UbYJsKBfm6M/BTzYCqIsy0XTxzU3oPM7Zamj+Pzh1zPSSsPRJdqQ5TUCKHsl2mLpQGx3ys
Ek+ovX4xgWEDhNQwkJMfs+DbswWBXe+KjnbADBvO6azsD39efM7cTUceFQY6O1tTVSlen7vBS53y
uCIKzD46efE2pYbmDXaFU5+VgCRGFI9CqaensYFyPYVfXN/hMQvU4iFCqKhr0eANBtZVbQ7ns30m
9WVsW0snCPpDqNpinxvnIkzTczW/hGI8c1JKwHA8o+usfxh9S6I9p5jPelAFpcX2uSrJqR2tMT1q
BJYiEavHR1W55rKZsyia5y7uMMBzC0F69pvnIlHktkHzsPrzq1R0+MytxKvCGk2bDIZXaeQrSNVi
P2SKRSLEgAE2UUkXtZF2ypqnYDa4LJHtJjlzeLIDlUhBpFEmZzjOQLKjClOYg4uR6iZ+EUWPD5nG
g4TyWRbbNSzEATkeiJrHGGmSRJhI/92Bany0E9lDjCYryypYzbWRETwbBEUtlMlny9VYzkm2CjHL
WcaOJkte6zCLXsr65sgJhqic3k+2Y8vHRk7dU4x7iBofc11uuudWsQE4CG661BkQDFH5tDoLVhGT
m1v1ZeT1qvtBruPedO9uatm7wlZPelyruykd3kNKxq2O7cvuTQckJMTMef7YFphZzT40traPp1cZ
+vquDwYmG13eqTTnCG07exxDjEh1p7+TYJath5btYCLzYaVNw5p74VMUpTKTcfEZOdktRAcWmMp5
GtiVSJbmyJCN3I+X81B9qTfpq9NCdylqeLFm+dsQidvnybUztoqFz0XLmmYXAiiksBoZOjhoSnNi
pkaCMRZkZCGOQbJbkXi+1VymxVlvrYpE1p7VcyUVpXio02ruldphCz1Rxcak82Ts06fU95G66nhD
A4nkXEwWdcF7IXp9E8DAX4xttSMAHPa+GkDhYvnONP1QOo5XSUxwdmkiJCb5HYuzg9Etz95TE7pC
i3XL9k3wYyUS/9bOzkpsSs58kW3cAhpBWPae07DRxMRqlh0JGj0T49H/YtJ6NjSgnFH3yLLeWtdu
Oi/+WW/2A7a2ImrwMkRIMxR1PAwFn/6fA6UN6p45eH8p7IZVmR3jlbLs1x4IM5IaOh7up7NvZfpG
V9gSuhkqwpBMT4od3u807jSDksgZVJi22AHZMfhuMiO829NUOJiCBQHgPXYnd6IzDxzscPU0MPjA
aTkYCe55dlxNHmObLb2oihDCRLhBIZQjEP+OktbyJhV2SCCF1wBiSlICvZJHfZ4W63b9w44DS86g
EhedSC/TCLE1U81cKBU3ZqOszcwaEb4KfxU7nBo9e2fF/ggi5MBxR8J2XkzE7Mq7UhkKk2YeG5Zy
LP1s4yu97/2pkjWLiBTbd6jY56KZ5+YwT1xZGym3fJokO3n0Wa7J1F1RT7Uv7vE4PWS2uavM3EHb
jIlK1e56zOlSZwbfIZ1xu8h9Rvls2aoUS2jt+u9+6GLggOZT2pTrMom8oEOspCAPWyuIIFK0O33O
H51/s9aNnwn49kXaHltVQ7LdOPAMUv3QQ0AGGKC86ArqWzIRMdRP+tpV2IwXRbyBEL5N4xZufUYg
cpMfHK0ljMZgBRv4ebVSajSVeoqdT3Q6F/u8OkoaVB0o7Cbke2EaGF6sLpwwzrfqABbbT4NTP5W2
tzaIw+a6Z30oDeLSbEVFwqPg0CKHl6AEP9/JZOJSR9mrKNbvFOiPRsW+aBxZpBUBgyY1Nd+Dal7a
RNFHE5TnIRGnPOu3hmGrmFhjzFys6EISdPAXBZeAQ9eLexIwjWReQQQuqkdyFDHVoA1qAub/bKHT
jNlXW7tnWRmvdUtmHOm7inzzleEcK1WLonhlwRbGZ2L2iCDuREbFPFL8cB3K6KtsKrlSy0SBDIqZ
Qw5gE2IsjSSzbOuGk4qvleRYtseZwV8lyMdMrJv+Zbg4eCLJeodim0mYVqx1nc+sGjt3qXTQE4yA
CRW/gfk/4F/SVN3forW/TaGc4tJCmgBaH7LrMKZXI8VClMPzQ10PpaYCImaHfxZl7iUvoIDkZste
TGQEcPQm/4MPJHRPwsDtmpmVuol6ubMCx/p78f2PpK9/DJr+Ejz2lx/+P5lDpqmqEI72LwGih4+w
nsNlyP3++N//698PtP/5p/+BErX/xl2t0z4ghXNA/TIz/vtE2xB/Y4jM/I69rSB6SqO5+cdIm0gy
y0U/5ZgWScy6sPgl+X8jyTTXsRiBO/yG/+lI27T/OtLmvWmmbRks4G0V7O9fOixfKdqas5l14Igz
QQAO84OiP/55GRrt0zWn6Zy5fYRds46OdNFIPEnpS/QA4QANf+QzrNMHzDWDNf76aO/AEKPqUOiq
42EyvGCM642uW9NmVItZiJDU96jyrXPtSK8Wbu6ZRQETcrIaxkwWZuc6uzLpILqT2CSPYYN9dpCj
Ok4RPJZEyO0jB2+qocjo6mph5jU2jvW0YqkaBFZy1zQtxfKiK+ukyrNTbcwnXijJvuxC4+Ry7q2G
krDFIuUksdTefFdsxeZMSRdsDdt1VUuGhnqqlvsYpGQSin0fNeERsWp4bAGWkm2jl9WWtJufzAgD
dIXxtzlZ07kp22qjZeamklcxD54mv3VXtcF8vJuIdM1zRhKOWZHlEYQO2rOO4WauGdc/L4q+6p8H
IxKvRtfj9PfpNQvoxz0U5HDGIbO87/fpA1lnWBdnYDJh9vQyMJS7Gabczmzlf76EE/yYGb7cQWEm
NlhdkL5R7B0IzeTRrCJbVfZKaH9pFQMPfYpBhNR2vVCzNrkg1L6lw1Dti6Q3N8x1Ys+cx7mZ1YGp
wQGQtJP1kZBMKU3/qML2PjpT6m9j2NJIOvpTM+OmS9DnVsncwlcq7SFJ/Q/VQLSsMXq223i6t834
3D8z4+7f8lYGO9NCBqRI/R3BAz6VcVWUsrmZgTNLqLiiIsvWNoNafZMRY3hagFHQD1gm1/b02CQc
NEpOHryqWheSXeODSyf0GNX+sVfi7p3RtsBeOQz7IRftk83aJbanzdDH0avKhJqoOYSGqgUPqlPa
aOMbM/EiZoqr4ivymTFaRalv1Vxuq3IWvHbBdBCiw/LMoM2LW71GI119qlM4nvpnszFxkkwAw6RF
joNVj/1yKLUZczuQpzy/lFrb78jFOCO0D2JhvRilExPU3nKOhKjlCwUhTxahfk41ayRgzLd31kRX
TL9CkWeoCI4HIfjIG/vQtdEsvEJyk6XRD8m65S2MDRzkuZsfEIa8JGpgXQQq51HVyueKsQDKXGyV
aQ2lc9Dyc1KbL2GdyH2WMzRWidtFaPtRV6GD6oYdAXnuBJvoW5vgzZuZIQUTUXlEXlwcjfn/WGSB
FrEMdi3OhOcpdQsbTqICpmT+v0Z3SScmU2pOVhBHy/KtA/ud3JEuktSxO/GICXdVVJUdjm+U5d0Q
hF4wlBRS2AoXdoXkISSShomyjY1NpSxpOyfa0Q1x+JrylIhYXoRdXMKsM/clQa/s/dFceKF0bzxI
GevZlX+KjMTLc1Y9kxJSc2B282hupuufF801AO+aRPj88+dMtTMuSn7+8zPl/Cf//B8/4yr6YyHb
7JhywTRqE17NBFFsM+BolgWU3n4atMufF/IgMZaE+FBVqMdN6JpPdSTKQx4rVDPzD1uCcg8Q1RGC
dXfdrTAuBAiJ7EmeDVeWqB9TuWkiu90w/ccV2mXypBkwe4wmZ0doENicoPCXfr8JEdPAVvS1vVr4
v53eEFVQi2rLMYBFnMh37AUPUZdra42UCzLt0XFUff5dlh9yMpUfohe+Yiaxm8DXcXR3JfA/VD+k
CBP+O//IB6SljimWUqN4VYmSfI9sPiPH75VVV2vZLjIY9kSkubykIdVQnir2c46TgaDLYxljgaRX
uLfkZGADz/1Z4BkezUqPyUDOEOTFJVwXp3Wv0kGj2CjDo291w7YrVRhEEaYzgZ5emyCE4R2OUbDY
3w0EM7bAXEq052iBnMa/xhnC6LIJz73Mp7XOGrKmoKObemNqe/NjurcMrdngNBjwiwXSKXwW2lp0
kNbA3v8xfeBnSKaPsJerPhtQ1ThrIsk3Skr4efCuRNo9yZlp1DoOT1gPA7BXNp29Pr1FSal6ohMf
CiOTNDI+JTyWosZS4+6bzrwq0HMDXT9pCca+MPbSQts7BPMwrkY9dLfQmGZM6kVYnnMg9B1sodR2
30dCu2yC2JoMnv9TwqOM3K9LT8tYQDkK8jfZl1jLh3clIHa5qy6R0lwcXEDEf6xs1purenBy8KCx
onmd9Tlo4jMfRHocoyE9+iwxjkMRE+ZRpvONpO1HxeBFZtr+zw//vAwTNBS6xWXgYgtCZmacgkG8
VFbinFVTZLc2UU5Me/SvECdgETN0Qx2luGz79CmLtokOOMmJYKxF5ovmJvZZWOHf16T/v3x9/O9i
dAmrMv+lFGM76zDq6N+Xra7+jz/196rVNGdgvea4htAshBWCsvDvVatp/I1iVgiY8IgwVGMe2f9b
1Wr/zUGcwX+qYQjiDBn6/lvVKv7mwtFXeWcWf6XxP0tGtJBu/GUkb2mGqyKRQ20hHMv46wpcScs8
SNoUmifNsfHbVViBT5oLflxiX6N0zN6L+lpazw2WJocC9oHs06XWPzcRSsUv5GAYSIzpLHMmtQmD
mqPhb3vwF4W5yZtXjWLQ988pXvPqeSyunX9x6ufU3tYjovNdg4cx6r9tuseY0JmQZJTViIGgtJ5S
89hyZCPjrdnGlf7OrgNO/pXZ3JNgYyVPY3MfmTZs0upx4q+Hl4Dn3md5IbGpJs1XyVapdbKljsQi
SB+yrAHIdLTgDeggNwafqRE8Pgtt3BRgWWAFkTPrJfF0LarnWlyA08uOLYC9UuxTa+zjapcbXwqO
b+G8uAyNjVm71+TrPEJbWl674WrhFSg8t9877lXpDhQ9jVGykjuOA4emgY0VASwWiFSgqztyJzti
q5TzeIYhG4ZhMyIUnamc+zjxsGcQuGDRtOwwdbEQxk6PTVIhNjB8SManKPkBnWPza2MWbVBguMpT
rGEJSofqTdOaWdpp3TBO9NmDUbwxKFDYBLrnaHgvnHNT7YR4G7ODqXqS8EvidzZdARHw4qQ3K766
06ugmhoU5JQ5im+mrP53NMLwiZKzS+hwbcc6kRyLDqNB47V1/RAwsqm/aK+XOhMnO3wvk01vLyv3
YSLkrLPlYiXKejnoZ99+lC7ejLXIDmicWxvX1TYp9vgF00k7+wjHe3HAAhObzF2c3QB9SJ+w0KcJ
fJhLopPpR+nsvoXNJUOJ2RUECVIhGuYK8kJYXFI+5EZSdL9M9lfQ3Kv8nLv3GtkujmjAJ1Lfpr19
adSzO5Lf/lSaz8xgfXkGET2qWx2lev4+RejaAZWD5SdMLYccMqofPpMzE9gXO+PJ2XHqbwdLWwkS
eU1c7CbD0h5qUCZuUffcuD9iupftm0Wi87irSYvqbjJyvRQD9QCj8VHt0DiOUBgDIFEgCLnH9PG9
aV7z+sbkRx9PasG0bh11TwLZruLsOmVf6bcyYZBTXJryMrm7XDsn5Btrybsc3x3nbMYPnbzY2TFR
jhRB1DR6cUimR9a6irY2FTjNGA73C4F4qFq12k7CJTFu0I07eRuNjdrvwIlwUNI8hNbOLbfjsKu7
a6I8Dzsl9BrSydCqO0t0xSu7YhZNdHwLE99D8SFQGOEFl/lv2r+o7otv3aLiWkEthWJS1ccWfwPB
Tihhd6wa8Th0zlMY36W2Z+uWf6k2aVrgIryZneMM697lcfDgticVATCwN4afnN4NniYvJi9vWpMc
6f9agYeryQT8lEyMW89+doqmI9+hZVGt1RYD0afsEXuDV9kOyRmB+EAnVy3ik/GWyr2uedikovw3
KNdk7VGo+KS7TRbqfG/w2cWA4aohCI8EhR0G49ugRe/2TvTdd5g8tlH31gbfuXLAYtCJyyTe+wTd
yRq3Cq4CW942kX1Qwg8reZO3Ntw74clovS45BrgN8KYMD9yMib/EexIAd3cfGCBXyhVApg9XM/jA
oBCqNOgEdWxhW+cMp6HsTIzgN9X0aMK0phQKNkr5lhUHsg11iADg6pU1njm7PlGwHCie2vSqmDs3
vSXVsXH2TEs3Gpe/vcuKs+kBXkogZue/U32T2sm21rn+HJUHhwQubb/q4Q+59WslDriOI5v0jUtY
nxwvUKlgAVqsXFitR2RisAMjPHYLQbMrjkqF5ZeMRa7++SsKiiuuC11/40uY9GsderXyUaQ7u9kH
RDiBFYmcDY8I6ND49pqrSeiFvVL3IXIG98GUx4r9uL2VIyFRS4v2pN0azi7VCH3AqzFsquKcgljw
tzJ6c9VNn+8V8aTnh9zf6yPgyuMK9wupGoZ76pMHjgSSuFodKg2Od/9VBhssJ7NNAWIXDJJ6bQq8
alt92tqMJga823t8UdxzPqTDitRbbCmn0NmCs4pApsW7VVhjDGk8w/zuUSiVNjbCMyDy5tXAImiu
U/M3Kg7tuD4R6waRgrn7KPFLYUAZ1x2WakbKAY9h8LH4FHJy7LGrY+yP1JOTn1OsbEBz5Ka2sBB4
bfCa2AcIs9hC2T12vudoO0a+kHjdz/5Dpb0jNA6U7Ru2OJYTmIpIckOFBM97hSU7IKerO9CyAI56
cPmXGNyAgKtWxjc0Ide8QoxXWTjUB7faamrITuMu5NUSaz/1qrmmv3QpAvIlJzbGAcVFzrAOxTpP
jqa668VCDbGf4SQ4tR0OqJWmXvz0cXDWHaYkdR5fK9hn3gfIMQ1oujUXujPtMBYz65isu6FsuIhX
HFB4m3z7wQ2PEipyfFjK6Xty5CrRy4OfZMWpZOFpGTYm02L8MJvPTd9EiGUwObj7rLiSZFYouMoZ
4rRLTTwF6i2i8g+VYbsPwxoaFlQM1KKy/CKveRkJnE0NC3NOad5+Xp4wcCwrlrY7LdiGNfCaNCYj
jynkBoOYSoICcJieWTkCBlCPnsbci3QfsqycO8KfBcaK8tGWHi6uZGaRp/Waz0qmL0556IiJkPit
Pfvo4kbgsFAxohEWHZUDwAjNtVmJs7Kf9aXaUQoQWWcTtSIFRTDWyGy2DmDE5qEQZwcIWslnP/ho
akmTtCDEOtesBI7MqMKZol2M9aDHXYVTfQN+2ziV2r0ev6f+O2zOhv4RO29BnB5S930gVqQ0YLul
u9D90tTjqL0Hc5Yf6j9Vu9is7+H7xXS0gd8eLJ7IAYvEajG/h94mOS93txmImCHB3prALsrJYUM+
lZOsaoYVtoAPRb+7WA3DN42rPc3faYEWMf2nZWReOXMrETX4s+9RgwZVdTzcoM1RQdRsxcIR/htO
c1MLVqpprjKDIgO8VrCNUHbRQ8+biOeeUrHtPqYSVUeZPM8nbT3VnFJyUY7wuwAC9F8++OemCjkU
j3nI6toeWT3RCVfP5XQ2CC+qXcwYRFF8yP5uhIccnGdprJD24VUCpANrZXrwlWupnuvmVXJE2xzt
DfLFOToopArpLSBl+q8OOrxjdamoV0o3XjV3K2i0K+tGqetUH3b9MoF7i8cfB5ZBMZgHdqD1C2du
NliYzT0+Y57zEiik1F615qEef7PsS+dJyF4W5cWxzz+t6K0jfAUcmQw5cEODtU64suINYUUZteay
jjcG5EzYf8Y2ip4nbgo9KPc9iRBK8zPEjyNYuo5Lp4svLUiETOawycOl7v/0qXvS2h8dV1r/3YRc
IUG+Fu6zFV8KJoaVeFGDhxwNF2LNRTXhG61fGP3dzeA5nE6Zn+CiPS3L7gtW1rBRIKH6X4lxVp0f
xeAO6vw1+oTavHT+wchQabs8v8DcQrcs3rXhK4DnF8l3blEgDr+Djj/Uekllg0/rPuDFGv07IBTV
hJkJfGeqHsbwK8StzPWSgRsuTdZJsbvfJLp7rzC/tnw7h2+Vjedd+ICrcCbmXPIjyORY/+rNhx5L
bicfDdQoGj61siBN3PYY+6iSero/D3AaGnHJ0m2qwIK5ClSH6Rcxr6sMZV4KK9J3wsXCwu7dWKcu
cFcFKD/VcbZ+ArCt/Eopm2ZRoApmT+cGjwizctEKNBqsjGo48inYbExrEiDMXY30sVJ2c5p4fGQC
jmXsI5A7jJCozkuK/Mj/aQjoznxWYQ6XUkUYIdEnBWP/+qjr0cLo8TCLsyqAZAXd1oyTTaXE6wnW
IYSRZd/gTBdnxXrO4VHkTQAe7obyySsxjcfHLD+MRDWwHite8xSlR3BM7CPL7aI92dEtRb02AgpK
aN34QGbEyTQ8j/0upt6uxHW+JqLZmt8Mq7r/oTthTpaDr33SeHpwnSvq5wQc1YJknHSUDMOzozyj
7MdfPxafWh3DLydl9CVtdo5xCMRLDnDQJ5eEkI+kP9mIypGqLsYSsnTwMxokHr5aKMianCH0QJQx
hj6VtAxOwJTLQb3kpD0l9HB9bVzs5FeKp0p/MBnba0F2EhowDBdBekWXgfM1Z9hVwbvMh3zDaNgr
elb3yU5FsFaYCwMLosVNIrPPVoE9nrNSJX7W/IozggypfDWLmxg1C9FmmviteZTZ6B/BWaxajOa5
G5Gt8Dv5n5ihgLV/zG4+aGkhyZOl2Kmj47Fe3nfqt8i+ytBT8Nqqxt6HW1yLfI/YZAm0aGyhoYWH
Cr9qQux1JWIOadLFmmDF+ItIbNzOsfgauXRWnXsvw2tbIOq+G/lbnb/BYeinN9vfM6/CoppoNwmf
t3hLSS8lUGR6jzFMZmxQxKqGVCdfSZC12msbbivzkZaAx0/Xo6iEAsbncyNirUhZ6aOoQgsxXGv7
HuV73X+Y6pOhngPYKRkw2v4BDW82rWPlBvZgXQf8nfvM3hggHb59hw8fOz014UGHVWsHyK0QpuQv
2AY6f7VxtItFai+aDIv2EkXQDHD2oSOU8y9j1DXGoy2hmJy6epW3KFOtuwWJW+JLq5/mJbW6VQUc
hI2anGtxikfoIdtMPRSIvWymiM8EqvcVxeTzJlMI5CNPkzLPAjVUBLva3KKhmUDNaOTseMawTusX
bnI1AZ6DctFHSkd+hlcjULNcOsprZW3y8tFP1/aA6X/jGuQAHSrV85sfWQPh9l/4BlEZa9DF07US
PkvLC0zPVE9qvKvSXUBJMEJOMauflngT/eBY5wjSl9jW6lMzHqeUqvbsROskgAVOCp44iWCv4Tct
94D9YnenawDuT5BsvwvUALAnWHqjhKbw4OnHVTnxBWmfWc/A2V2PLWiO787yBjCQ8S0APUl8u4sx
FfxAuDE7vmERnrxdbd+q/i2iwvYlNh2r3anaTY8hu6gwOKE/KN3ghQ2KaDTojrYdqx/Ik06/q8HQ
cZA62YvNnkRvjynvoUwg7qvvVk8f3yDSR4/pxNeiondtznr4LUauEuvdyT/z7FUzKjrZCEyLB5Gl
4uE/gmIKL25WwfCTG7cEJV5jQVRIHYs+J4YGzNIZkDyXfQhxEsFxaqOIqFaVMy4NX/MYpa6qBkSE
BXmo1Rfl8NPYp8E1Zp0o3eU+tE89YTWNICOtYMSSvhVcWkF5U/WHOEUUTVaX2IUTKFFkS2b6VU4/
fUJjaAElmz6Y7e19UgZ9FNFZ+ZuQ80QKJh/EvgB+YnCxGNMDSplFTyK0QlwDrc6NGVvp33qeW5V8
jgfiHvmligVrgQdBNIAp4JJN5pcMkB9JgGJTTscGhmlE7Ce/8zlIo36U+TVqTWIvMm+MdkL1tPDJ
bsM1Vqe1cLC8CzzpHG/TJYqHhTAeRwFfG3lZaX5riJjbglgVefINKPgR3xz+nfoeBOrRDdkvQl25
TPrzoHF3VNQP/YDMK0JX0xIMc5hgQGoKIYVMD1l6DIz8V/RbrvntRCc6nYa3WKVszVCx0taGTP+H
Yq8Ahp8XceCOPNUKCDCoV6K4s5/TxcHKllwjk78jDp0kS4l296duH8BHtCHzCzTNAaMz0rid1D/P
HxxOXvIIChJymrRaJqShUL04dgE2iOuYAMtM2LSQH3rymQHGEijCWax8Wv5bO93aAYbuexXtM/2g
D7dCuSflk0KT33K4xTW34AzDoGslJI22lFxa1vYDHpKYWlRnUDqt3WJnl/ajawE4y7HaqtCvs+/k
yWao55BHsbeBgEP46EpvqO9AvGV5ZBBouG8KJ2rwzb5KGGfpPru08cERpeCgbsxyk9jDOvaZewWy
JDiBuYlS07unmuPFv6GbbSx8tzvLLA4IVaOtlTvrQq5CF5/1xmn2ykwLwMO9YF9D1kc1eCo7xxL3
by8J/QGRENxN2OQhNTjVIoxnk1Isow4bOFgxOKyE+uOiU03zXeBvDbJk+L2Jc2y5iIm9BLBEgWk8
BMHchr5oIKTii2buiphBwfRV0gh0r1aNh8E3umd9qpJHczw7sy2hqpqHXEw9qjfNOmgTi04060Om
xt6YQw2s1YgniKOzZjfwEwQdVEe/6FYxUALPjU3sW3UBA4svVy/KDiNGAXmzjBrQUxxracPjQUno
r6TW6MspatqVm8JeDHnehYOjrZV5XYp+bkv8GQRxGjA/LMTTmBpeoQXzDAx5o1XrBQng7jLpfePU
WWPuWXMEWYfESvcx4Fc25IyhM3DKOeJp0NnOyknf5m1R7AIR0U3FYln14MbqTAZHlmf0AQHvMm3T
ap9qyBmwQ7JuS2c+TBa7UHbp56JCYoWOmZ8N/HOu1UnP7ehBde6iS+gm234ytZ1jIri043n/DANU
tyUQkyhvzj1Ax9FXmoPtMAIImzFa9UVfXizLoJHLTeB8fk0vbkHMcjg12bdVt7xi0Zez+2VSXqDH
GHXl1URPkGStdkxam+lsRqmEqDT8CvCxZbqZfdvUjZb2Gw9hd2fQ7u7zmCde14d3kXf2XjQMcHFZ
EDWFNmxrBRtj7OKVNuhiXcXpp7QhEuamRW/hn+tY3lKnkGsRuqwXQ9M4/nnRGs1ZCpZp6CkEJU6Y
0fxjbbQYk7R7lBjbUTKsT/V8WkZ68KFjdl/nlmi2rZSvuWLLbVb6jScUvvrRcbVD4Da3NmagVkSA
OFidEO7poxHskKj3FmpXVbPJiBn7h4bs+XUTeIhn3/RhQsh2tzQs6YC/Ecik87qgzxdGhb8MPKXK
fKHGSzmRTWhm5aYkh9MdsXNGPs3f1e/GBdrRvRUCAw6hocmMFQV/HctgEE6gyXH3++1mVvfHmF0t
NytI+mn1Nd/CZa8Ckk6NjgSH9wqeBp3hasRaFVScalSF9swCaef6cTuVR38gpIBHnvDSSjInsGOb
WhoCqlW+2keVGetxdB1ESCcdFFqEIiQZSV6j+GPAC2QoYM2CuVGjs9SRsq/KEitpu2qMu6regmmr
cBTZae6NDbkF/rEOycskCzG1Pv8Pc2eWHDuSbdepyPSPMgccrZneh6LvGzJIBvkDY4u+7zEYzeHN
4WleWuBLqSpLKkll+lFZ5q28DXkjEIC7n3P2XltONx+xrC3xIRxNQ+pxhRlK2WG8CbZZVs4LAqgC
5UXi55I40BrY12nIEf5S6gurPkeTl4gMIfNDoPPVq890HCDAXbKqXuOwKud18+qTxpZwhq9PmWXN
Wx79bIrlsfcpm5lmM+oNm0MbrSyF9h/ap1JhBPbYpJBsmmSpThzVFLEFXi1KwvHuBQCRkgeEjYH+
ZjZfAfaqKlwmQfSEhgcmDAcXaX07IGcjCLZLk/QEGi/yOBhvDq42I7aWghhDjTGUAMzfV0Ql0Odr
8/DBdtwDUlJrnzr0Io1xNFZmdO9yuwMLvxZRoD65I9LWIrhY9rqeJsIngyGB8tR7HwjgQ/tYVmvP
36469WiCrIRAxmMzHasU68FUHLANxtJs3vAvj4DoVZuYOiDnrsNkyJtajQCSICehdZ92Vvxd+Az0
vTZsPBqT7m4IkUXS2QJQS98VGv7CpncRtNZsCEzkyGI22sc+frBRZoX7Udy9flx2w3G69+r01Wwn
4Px34jCeCZ4r88pzKkM4QP1Sq2Agqd8UHxhgmZ8cFa57wvhIPlYMdHyGc4l4spRvoWMKzCy6NzwJ
z8ZtIN6onDARUOIUAQQK8DEO231Uq+tESTcs34vRT2ZgxWnXm+raV45dcFTUHpsv3M10zsfkF2ec
ERatmtg+m2I3dua8C2tavmQYczPaCnkN9qkvz779GvU7nQ/f/xJMIfg5Vuup28M+/xDwZa1OG7RZ
hGw2VoeLrehuFkv1KvTXvb3JWnKjCHnzzoChbJr76CnodJkBarkdgG5VYxb2khNhRJfR8F/d+o39
k1AwBeZwbROVsUFAj6bs5JgPo/9gMxlwduHQY2PdeRC7dbg+mskmvrAF86YHxhRJ/plzNa3sOA4n
rgDR4MnIxkX0cnEolZtaXyHAJemjKJ8mnswIks77doyznb3bHrd/sLRTBCVYuONLryxyd9XInKbE
oSOisWdT4JMgW7BhIAmXU9tMr6OKUOK1wBnzl364C5Xp+bpsrh3yrpRyWJqfHcdKmd0MSG4wVwjl
SU4jep9qqmy4oeKfLH3uo1Vp0zEC0Jr4GCOjF9Wgb+ev0aGxEB+mXjgRic6Rrr9ZPy16gHr+E79U
+hgQl3BA+ndjwK29EvI2JmITEgDX1kdveOoxh7TqpWnolqWwfgFvwdsemWlz9GNIMJOfYXH0IaWX
/Iv+C//CigA+GJFTNq3YZFh+oeSfyNoLZqBhimczpGwkEzA/UeXgrNMWPELjCs/6lWTpZ50M9J13
Cm/UoepXsy+o/xcxVTXdEZrWM/cn2SQ7+Hg8S01F6Taryhli9zVtzh3F7MJ713ecCQjMyA8LkonP
2k+JJULOdXXd/dB5yBt0gMAHFowkC7kDiGfzykDdkvzOP+SEyE0+pevq9nSF3CvTAQ69YwH6YIoS
zHBrmjOg8Wd9XR4W5SLblIt8Gx/yxTCHOEl7jahlzBfkXJPVQ+5yfGmO7Xailz0X7yjdXryfoqP4
ofcLJG0WPRBGfgTjn/XPobz3cu1k69giU33eHpNHhpqtunJx7F1c5l6conHw1u25YZ5OyhVkajgA
GPdihuN7TT84/VNOlO9DeQ3fIk0h8E7sMDxn9p2SIxsWqbUcu6v2geU3mjnmagjwf6Bgm0sYV3eQ
edLahOpFN1aDuiZ9gY9JsLqoyTmtF4QoIIKlDvA+g7vBpL2dFfXS+ZnrNCdapHF0Ome4axQOFxjk
pgzxbY53pbu3PF2sXH6Am/DZDy5GtzNIDazmmvRunR9+xGnnbUZXLoycPvYR5j6XUvt2lAVbXLRf
Vc/qY09xTK+TeDEQbG74yBOsiyen39UEmL0Hn9Vj+hTQIa3cS+pu8vTJSBi8PDBOmvhF7kJvmb3s
1AYg0xIx7gzQfYkdj5CNYkHQoW9vx3pdltvcZ4q/zIxVfh9Z3f1V2m6EmAM64GvHzyLalCbUwR9r
dqYWWwPjIj1jAGG9GJU17b3uB5Hn2JJi0B4YlvLKfePip6i2tnW/Vr6AFaCbqpFzBFvPBpQ2I/SZ
UWTJWFBdDXMmF/Pyi8RDotRJ8T1QhYAydDnjbRkNyv7R9I46HLZhNelCFkyM8YDeyqkJCr5izRta
MHWS1VIzuNOXvH/myl64ZWKFmT++lfeqWWlMtsFbox/BWkybSN1EgJHrDYOIpFli8KwEquZ92B1D
dT/Ap9V2gAkLHEvNsW6PMjyVzatrvOkgPLxNLU+mXFN8veRvGlyyhfcS3+mUXfUHAmZ0VM3UmRt8
n+DE0V7X9mOGj7qoLShbJbaiUmHoUSy1N64HM7AlMuQWWhn11kjKc+AuehINAigS8/jbK5aoi9lZ
LA4NJ09bWjr5MNl+YdMo+DC+his0DGaVCQ35dbXPPqoP5dXdFyx/s6dCcTlNRty8iq9Q86cqAYdm
cywtUlaKgnwaKBg0Zi/sBfQEGOu1MPZGGqlfaESfw+UPvdkxmy90Elock3dkpSZTe/ae3/9QCvxn
ic+4evRZskawvYEZPDUmLTChme+2YhBPXCefGfuYEfQCJKtPUE0Og8lHa2Pq3PrY8veeQtMbHNUj
fsBZ5OUZNCooxX3KeVB3+ZSFHq1t+ZyUJbg30ueisPlRCkE8UJZyC/NJM+0BSiwp2DS/uTrmxCvt
62itdJzMR8N4KG6FLtWVJ13YYAW1f+Epq0jCIfbILHCCSj8VqvJlR9FWbyKaDKgc1Ocmfc5IIsup
bRWDxGhq4IbpyEDWoVW+LRh/hwDQ9ODdCJ3jr8f3n9LXHYPPMquyn/o/TV+GamrAG+nXvwygv/7s
liX887/9I//wG/3p++JO+ePlLd7r9z/9BBBiUA8E/5XDw3eF5PlvOUT/t7/5H75/v8v/UWBnYtvA
I/6PWUf/efj6t39N/6yv++OL/l1fp9l/gd8iJyOHbmuOKlDR/cE5sv4i+J/uGPwqd5iB8u2/6+vs
v6g4fSEdGcYf1o//oa+z/iI1lfGShlzeENJR/xnQken8T757S6r89XiIBI531f47+3bVFo5eS4tS
2qcixO51E+Vwrtzx0DXmosvz70AvH5uME1ZxLIqWbrZFHGW/SZVqrUmOaCFt0NxQX3O7beb5GiPq
HVQgCxpF7Lw0lKsLLlCwQVeiWEMmoU4MCBT3bQi08uI45Tv9xF1HYWKnQBEU9NBlRpcSsLETppfG
07d4C15lzIMgVG8taW3M4lJ+BzgprQj4SYfJNx2JscrbXSWzgAgdoENDVzZ7q1b7h9xRPyMlybda
T3Se58JMJXkjmV5kberG2tKPRfPqje5OxgUv3FF+fHomPMTbvheflgjurSf3IV2hKZDI91ymuHJX
qKNA2mVvnAzBkKKjyvI05UknHrQTzCMay9waUfo0/dmSZlY+Ku8QEC9NGS0Nk9FZrZbfnMNnvVm+
V417x9nQzRqtWaV2s9ecFDeKC/lUTQgyVczvzPtSTJa8Fv5n3fjkmaLWauA54bOduZLJYF8N34rp
rJQIPooZFiSCgP9M8cQaGjlgBYfAuBwOekMKjUnUrwXYFO3apYvvmRduhoAD0WRWU7pAksAkKAp0
9gCPENJB9flZVraH31/HUbDMi2QSUyqPIs/yZwFpmz6nXsw1GkJ+0kzDA9c8erTlG4qjFw/3fxvq
zsWwxksupXyIzF0G/PExjJgCR3FcrxL8mRddCnWRqpBVzSzLiDlAa+UEuwaK/06WCmGxbJ1qrFpb
Sww0AirbOmQO08ksLdAnqWF5zIKBzkLgcrxs+m5X40nf6bL5aMLCP3pK7i5G6konyuRjZ4kLMIV1
LLziYmt2d6jCNF3kkZ/d68DZygZqqhXVu7rug1MkOJj0sb3mt6nUQNMgRVHI8zQt/LFsp05lMjOI
RFTt28LwEuRJ7rE2ghEPQbSn+51eLTcKn7MyWbgOxgG1U25ZjpLLTzuqGcyl2uS6//3B7OGcQlGy
qk5cPDgJlww1wxJ4zFoREWBwsKO3ZMCkSzsy2BbZZDhq/WhlR3B7snrskbg5oNdT2zgGjfBvMhFL
zv9p0VVfiU0qXdjz+KZ4FrZcAG3jiAlL2DQ36lT1yQwttuIIb6NXoj3JJi9NUEXc8QJtnBfV59yn
i+t6/aGyi/7Ri9AJ1oHnbG0Y3XHFW8tdptdJU8AsyNCY6tEw4tMs8m2jwStWop5oDLThzKC77hhr
yUYDUY93Se2ZHHWEpZpMMzQzlg+xTracpWV0u7zm9ZcZ0NfKKwZz58WRHNqYE0nNfEx7IiXLcWJ/
9px0DUKiSvOh8YJXHQ/uwUgUElz8YiucqNjXXlPsU9G+50kXHUvnVct7883uaf40soJs84GCvcDl
tArbbHiODZWOCq2gLhrLS8/A3YlTf1uqoTIzNaZwkpPwmKTRXnWM6jB4o4lKRS8fJL0oC9XnU5EG
nK/gDF1/f+gs5dEa6OeFI98iCogYG8ugJXw7elRxTewY3DLnz83wYNmJse6E5kBanaUGGdhp5Sov
Ps2SeeoxaZItUSLZxH2g9Qpb0+Ku3/t6CgrImf4zd02FRYcWFNy7ZV7F3a6tejJ2kQxfB6Ql5Tgl
LhdoHIFfJcrChxW1bALMr//+86IZ243fM7Z2wqzeaja6pTwqN2FdGOsqidKFqar5Qxao+yLx6fT5
PnShqWfsKem7awvjmgmO6p6WXh0lpwkBk+zkJRR2XlccUx0NzCi6YIn3pxWxfPNLqmk1RaWWebVy
Ei1iAjkk+btou1tKOvfYlbvfH+CEMWoMcOrTpXcnmJB+51j2GdtJe8kbeVDLFIrNMN6ENbzqLjMh
TZIlIvCIb0KF7oLkqTuMhIy1LFh5kJMTY4fAGnwHY/bEMrCMp5yaRy+Tjzwgg8cpXnwzW0aBvW5j
Mo/96ZQuDmYs1pbdblgtzrJhuY6mqsx7L9zm4JSrwjdOfqZ/yTA/4ZU/DybaylE/KNY09g/QtOS+
s6nA1kW5i2zOr79li8zcmmi95Mel/ZMdeOZKqhu64EzjWtyBbbWk74u2uKeIzImLM7OpiIRQH6rc
JqZDcQw0QU051do0gWQBD25g/abRRFNmVOuvwSyJWkboHBG3Hmx/dx5RoRnRbcII8/Holy05eoIN
VBaIyeyY8PQhhxaQa8T/BFvITZ9aHryg5qdH0U/RIxG9ag+QveqdBe6PiZ/kJBtDs1ccBWaydu8a
k7qKXbBs4g1F6RGpXYG8aPqjWpTtjazeuSUzeVT7mZFsKnVEOk11COYOv3t2rIJ3O65e4rR5iNTg
yU2Mg9oTqMCMyiu6B73eKGoAOpfyksFYsoW7jBYpSi5S/6Td9+7KEhergDofMtxJkoTmboRUPYNR
rqv+OlY8Gko5HGlF0+5KSguOu4pcDN5ajgiDqKo2m2YRtkGOexJdtMJ7L5V+p2C+mtcaTYKhiJ+t
nhazrgSUY5LwpADzTCyTzzHDlN+qoBE1vt/0op0zA54X2zcffs8CYiCgpUkJxczaG3Z8+A/mMbKw
LNgVoWp64qymK2fi9hxN/15LaNhtcYhdeUMcihxtQIftGzbTUItZqjhkms9RIaoOehttQhuEuOXY
jzH6ncrZD2p/839FygXyqTEbV6XUWM4cHZ28F7tEiKevq36sk40+wgCZPgAQHM4CLR4D3TJUly7Y
3M6T20i6ZxmicTDr9BrH7mforewyPXoeR6qyf0iIGuur7kvNcDYVz5BC14nXvQ1R8WT65iMxcI+Z
MGgPDc+jqm4ai9yZgRBcE+DPLDLRiGGyddPhG1pBNFdF386snjZ5hS1Drn3yH4rgaiBmdcNU3eQF
DduyONL3WyQWCrBMOXXt+OTPYkG2A0kgzAumN175IUNicq+3ccoAX3gEINu3of/SpH5wWeTSxPye
DmZRAredMR4JYQWnpNjVMfMREaYNyN9EcPEi8YCldZ15DGI0hGxAFaYrLZRXJVf2idKdsO/dhBNQ
fHJE5FlYsWCsQsN96DX72krle1l2cMFrzoVu5ANR/5jWAhaUc9+an0UsPtuY1IasfWmDaK9Z42Eo
9PUQAwMvkMqbFiNtRAJ/U9z8L4iUk+fnz5iuqVyQAieO7eBwn+zqfwuk7Fl9m8bxiBeX5kUth+XY
3J2alAlNX6snRU+2DU870MbT9FHXHPT/+Vr0/6XK/FPxuv7OTu/Jd/X3Bev/l6Uo9Z6EKPCPS9H/
+l/e0/jf/rUpf97/XI/+8ZV/+L3EX7hZDWgEMAccULkgR/+gFGDq0nnSAN46Duu+5Hf+Wo8Kzebc
DRURz5clKFX/6vcyTVC54HIpRkEr/lPgXU3YE1k3iweP/sjXv/xHS6PiNTVTm3xlDh7ivy9I7aQR
ST/IDNrLOY2bk977R5gpx9rSrrYhruSQndsE2Kt+n1T/OkCBuked7w0eocMxs8MWYq/Z9SjJ65HT
9FqMsFMxNG8DvdlK8vcYjS71Jlv2FVj6oDqanEDhUWrfQZV92PjTUw6FReWSaCiKKz56itIQwVGw
1wmNnphTWOrnVUgDL87OvdGfvLLBQNR+Yu+cLxgzIyLwE4YnbCxc1B1vJXZJuLfQ6CnF5Kqg0+bT
S0/rYTr/Iue2k0uZYaXVoRuixN31AVurdIJbNXW5siHF+EufPscvXRKzyOgyquyFUmVvosxf4H+l
NQGOGkOkkkGySe4XwSio8TniZwn6VkRWFr3UEsxcRqUMSX7FZrwC0Lz2UVGjfxSAOGc5f0YElQWQ
XnsKYv3RDNV1Kun6vzX4wOz6ySxIxwOP3onuUlTtY4NtPCE7GpMYvJu4uNdPeRmfnaLZGIfVhDuv
CbApPW3ldOqcRsCmCbZ5fkx0BMgVmeNZ8/47nLK2UVHOZdWvwtpaaAHcPTvQ5+qkuTQzdTMG5RNV
aD8njONTg9ZaJBPSzR9eFRuxc/FjRu67bCiY4x83/l7oNj1x8izrKrzjUDtykF0Kgynd2Ikb9zQ7
pLOsig8QwuRtqwvOfQ+ppz9I5apx6IsHt9zKoIy3UD7pl+YArsg7YsrArozQbWDshed/NM6q/xBH
b0Q3kH6ElFriTcx78i3JePQpFagyMcydidhsrQ+VBrQWtItkaux3dEchK4wwOYzWWcQCtVh4riuG
5WghvOHNA14xEjiV17iGxA3I/tofkDyPdvwBLHAVhRzofFLs04EAd306vje98W1wd2gBeisgugOd
ANXvPtXpqEbmsNU/KLBzYZvuh+T3W0+/PpmI/JxQQZCg/Buxu1aD8oRS6qOPxRPCJsT/xwSvkF62
Of1SikqaP195tQwdsv+gTy+owDlv8NTxDAyAK3yetAafks8QMHeSC1Nr6FTZk1IZDDgD55S7NlNo
RGLBvsvji5+5ezPaKFwV171o2SXvX7p+nEn5Uz0n3bvZIbSQz8iwWuszHPZx9KT9NOAGMRymQE32
IxGaxvhCRgq2SUW9JCoig41TbVYi+1HqXT+e9PxZas84hRZ19yLxpJe13GlxsAFOtVDETxD/DN3b
yG/Ygjn5Km78hejo6aT+gzSGS49j1NWMVQxBJcrCjzyM9go5upPZkjFOI+S6EZj6OGyUYUTybOZ6
mHpyAnMS7vXS8e0VuDG6POM5rzZhJu9m5K9zT6y98Ww3oEI4foqc8B9igtUxvfVpudPLle6SHGLp
Fa0hlzMBM4Uq2FRRfUmsFnwAegl7y+K0dEllkx0xVIXzxYfR7j21tI5KQvBCy3Sedk6G8GASx6Pt
qIyaiSIOQCtcIY6oVlr3mhkooqtM1y6ZymMYBVq78EVI56VOn1LJebTPcY3JMWjmOgfnfVw0Hr5J
P39tJvdBUKYKnnrvlaNCvMt0y992GBmqokp3bdSelYaQoRrmzdEecMLFFqbZyK+IY2Ek0peFrc/A
sQ1bxDIoxelLGrnRP+bQR56Qarl9rNwGx2qfBKRih1hAVRooczwnPnWmgs00pkNnm72x01H22bqv
cyP35WaobXcbD3Wzto1AbrQ6qB5HWS9wlNw7St7nPsO42oVWdG1qU12NgdocgtDkvvG+k6yud+1A
D+j3h3ESHhplSVknEY6FPe4ut3K/s6xV5oOe0yzjuvyyAbMYXMMICsAUKNjcVg5rXgjU3CR5GWoP
fwwcdJqM0XAa+uopi4Rzjs1CQfuhbENo5dnoyY1bc2jttCFYQ7HtqIKCZj1U3hdFqr33XUaPlq5A
nZSGvlFLopSS0hAvWkw6yxBpjLoQeFduiYPS03ehxLiW5+W+tVJv4yUldbeg+KYwP3ZVEBPJXNK6
qVx4PEJHJhR44C0DwBB6+FO0Wb1WGvvZgFlEBRY7N+4jP/fiTW72ypJADoZDMmxXViCcWQQJbgf8
4ctrDO25xtY0hnn8YmEZKGPJolPFQbm9pV7AFeyOfCr8RqB9VwU7oTEKcDU9UDk1dq4w5usHQLzx
Qkn9i0fXbKHZIFHqKj0Po3iOPOb16CItIGUhiup6U4F527RRoBBCHpo73z3pmjI9KBW0BOQD/RBd
6wKfrNdWOtrX5LmH776nQfPcp7QBBvM5qpVyl0s/AxLiLGXqrAu7sXbY5SPcGPK1Lg6cVFKsKPYh
jNg0uqh6Yns8F0BbFmph36BGEmFqnXg2gXtaDmFD3kYPwnc7CH/0sqwRCXg4hFz77MP/iDUTkSJx
6ZbOyu5GOvnV2U1gX29taystSrrQBR0blv068GgHPNalc1NfS2t4HIscx3hH7TKFM0ENQfjfotkt
UHbJmHG7k8gOfV4hGZrVdI+jn8hPD1UUAw7xz6GOX2gyNDKj9b+MMTsYVGA9qIi0CAgZTQ+J4v84
qnVDv/8jHO8DdSGGL4ayPL/AK8uP3nuYXqZqNTTJ/R/TYTqqpxb5CJa80migYlXURYW0OtGcAYuI
c1es5A20fbz0tEVf44/3ESrqFgop0bjZ3COucqQZAynFwTMfkYjutdrVmMzaHuvvGAM4CvXCmfsj
or20ylduxb4LegpnvhgIcCvVjyDWlnWAQAMsSjRrW7TqXXU3Br6J3dPVqCPj5AH2jIpsw1iSOlD4
LyLbBg5KYVq/97zvvpJn6i9isznoJF5KYlv8ERC1YCTcHeWAsTGeN5G51KekWNf78VIgkX5DuYyD
tc1hCKfaQk2Ml1YRV7pnm77AgG7nlMLZPXbLu8HlRAiubHPdO5gNDaTB3/ZcYsvDTCRT+zaizCU2
k82IS2poyDTiH0+PIRNUnBkzXHkWfw9ytH6WjcZp+tpY0BqnATt2MCjbEWRpLx/Jih04X5moApBq
KYnb7Pw42bWafvcso4RYZ66acXy23epedeBmhrWlEXRZ2v3M6bjoKZ9T5BrAfINFEGjd3Ms9Z4Vw
79WhiE/BOyq6lzNRokcRj8EH7crU69CmzMhNHAtCFCp4qJAY+XS42l3J52SlvP1Wj35CLfigLKBn
oVaILtQj+bpU9gN/nRrxF09vrXL8rd6JVxi08A9G1Cr0WcuI514Wd+kKegTaV4XCHgWb9S70pVTy
O4LD7yirDo3qf5Q9vtaWXulcLayHMSR5iP+PhARvs2lY1cyexU7zf9zCwSwDsrgCF98k6EMUoXzL
IPowjehA6x1/a61fu8r/MCeHHuc43nPEvVh4PKc0vleFyyzbVhBp+NqR3d0T8qkIjW1OLGrTDffS
4wMq7M/fu62zZkVu4aFNyjsPOJ20REffBUTB4kYt8jZd8x6ymcU2Z5r8fh9H1aI3+MzbHhYQ6QrX
KOY43qdMy2wu4+8N3cXJS+q5aLrLZajb5+kiWu10YKuin9/ntQWdEbq3lgqr4RkuO+710stuzGkW
LqbwCIt24Js9qmruvjjhSByq716uXaebt4Hhpdj11dBLhI8qLrFSqEurTrT5741SZ86tzLBdoAMw
NO5tr0UdCIQy1K7VyF/lFsg+Rvu2HQf9lOjskCFKzdQ5hUV6CJXwEOnc26Ha7XrjCGYrd8PXrDK2
hc0Xc455N6NnPaGFQ8HBnT7F+tXV3YefM5uWr74ASca22o7uyiDgYO7k+bZXqt20dOUG30OVJhLT
/muoGq6nzXtkYLqx6UjNNAJKqwgHF6+FrbY1SUvkykfIQCZ1LhpblhBRLUaNnEKBYWtGz5LbmudP
0laaCc//cAzz1LdLxaZvNNJQ4hNbOKbHrCUjMCwzf5eZhgGMjlCKUdsuknpE55ZFqzLGzaQ0H0wW
RKMnNTvyxHyoO650bbMh6BOHyJMrmSBSgd4j/LCmX5w6K3PrWKTcucNAvqBS3kWaomzo12mWvoSx
eU1zJGOBl1cLacDpVI2P1Crvvl6j/IDT0HFDA9c6wP5ly8lZ6cNc+fYwQZYifom8htZ44D10GQgS
TW/smbTp/Yq2zzajcNZJnp9TOZHQ/PBd11n/tMxmW+y8g1Nxn2g8zkwpT4PCr1hqdbWk8SVI3psP
ZfcJEfWha0H9NbKkDR+oKDRwC8yMiFi8Qu7TVrY0GxFQcWhZjEmZk10JzSurzmOcksvqcRfnJWo8
z34pQ8AeWmvP3ahFEUf0rTrgHGnTwCdGx5t78N/Q5IXXzpTEfY7pc5fLyUbehUv68Ma8NL0VldCn
SVd6jKyHdiQ+kj3V7QluDbmrnIGwIPIufFyY8Ne5b/J5gNsv1DdB0qvztKZp3gIT9Dpsn1rXvKHu
vgo2oplEQ8lj4pAqCUN91lpZdiIMAEMKehqZJ1vpBdEi73J9bVf9RpGvhh22iKbj7qHNvVVXuuKt
7ZSdzWzX7y39KR1QmdLvnUuHM4FWQU0sUptkewsdmy30Hy33X8ELa48kquxbI3KgZSP9cjnAtlWj
zXtp7UNLnJvcb5eFYilo8W+B2t5CM00PmpEue8kiqyRXS60vhcwOagcMBn1XTgoJzq2y+RYOuSmD
0hAdSnvWtYMfT52KF9mLfeTmnwaEgBTsVJFHEaQDU2WtyxfE3cQgvTgQtr55xCkSrMhLuhSm+oIi
GHRX7L40VW7NLFQSCy0fvqvWdoCaQIjGvBlM8smgKc1l1r0J2zVpy3YQXVVeGCkxQKSfKgNFHqXW
S2+NCV6/cFtq5ifj87fOH66FrXwlSQjghMzXoBNcMzlOBOBx0RiCOO/eeReKLJepMGz6wdWlgk3T
maPzErBgFIH74rWIj2mO99RTVrvLMsKSrXFtTXicXKbBmmF2iq1gHntutlZrm4J6Sj6pwIV0ig5H
o8FemoLucuxNzVJQkhK1ITHHyqqfKd1bi74my8bAXdLs6/St1A8roR4L75o7T0U9qesb8z5liGpX
p7z2A2Yee55xAB7edPXKEV0oB9A2GVPOeDjl6DezL3gz2Dg+mvoh9t57xgWIB8fKWg3pxR9OyXAO
JH2Maqf3527YAFNRvyIcP2BLKELxy9YBaO5xYbVXIeGJPRTDtkn20O7FeBQG2S3VzJiaH8bK15+9
ZCcC7eyUGHURxCePgbxVbbAUuv2oZyeVFlaXfTnwcIx9l8llij07m1Jv7bMmdo6/L80DGEYjeUjr
s978qPKlkedQnjTzJo0PU7wKlNhieMugQRc3JKRjeJjcZ+W2qD4t98gl0vGZ8bqYhZQHgoH9mnn8
XMV9ra8rOkXNanzU4zWJDdjUYbLh+31SvffY/KyNrxgQkyfOeNFE9q0an1X2lTrvynBqohe8LJV3
9+x7bH3+rplTdsjGdpnWcxwOXmA0uaDvDO2rw1lS0eEo2gCkBNiLMDsHXCePcYXiIdt/Du1n/CW4
z2H8R/c+eQ/95zQ4TMxjmlO1+8qxadPLCg8V+P2OGEYEhmwxcXr21FdrOI3OuaoPI8CEfnhBXWzE
T2Z58mz6BgVtn2usnVAOAJti7sgfWgicnjBXKhZIeqIpngOdAUptfNjmTe+APw2swNW5KvfC2YNZ
IiARj/I8sbqlKn5iDytC8t7Z8P90uj2Igm355lUU7gO+Bct7thH8WfjPK/p3KRIMQT8THwUWtCR6
qbNgV3RPWUIa8nBWx0ub9ox630tcPTEAGheGfQ3sgbnQ3TRYvxXtGxDpLO9eDPHTxu9h/Zr66j6b
mOkaDrGGF5FxcIvgL3aVtykRidDGmSc4wzRbrqK+Bl5RQdFBpQVaA8j+6Mu1lWaoAwA/uUKcqmlG
DYtLHZpytu/0eEEzrOF0e5I8IQq9zaId37twJ3vvtaTNMTM6/UktIMDru74jI+FSqNT+fkZQMCGU
prGthAlLkWtTJzd0gzjhS2/VVCPliKFeMD1x5AIOukx0C4ZQhCCeNowK/aGEx+0Eq3Hs7CsJ0hXj
dZ9ct3WpDd+1yrFPNbVlxGC2GD51VCF2y8mSGtNuId5Q9pbmqmXdET4di8x28VK3fHYD1otk3aCn
dF8ATbA2iGSPfQ0iFYreVL+4wU1G/429M0mOHMm27F7+uJACRafAoCbW0HojzdhzAiGddPQ9FN2q
ahG1sDpgROaP8MzK/FnT+hLiJiQ96AZDq++9e8/9iOizDBskqHbATYBzJrgv4tckvwTVNmTm3Twl
7jXtmLT1V/ILZLzue6V2RmUdWwg5UVnKOz/Ug2WKHLwYfJ6dRwit2yo2V6qq6XGzkhsgFsGuYaW1
civnImDoZ7gsu1ztGm5zpW9a67FNrbVB9Oaio2N8DqQBQUfbaW260dOXKSyjF4hx1H+QX/DuLEFU
boaqJVs1Q/XATRuopkwCTKHrjmI3h8pIXx7Fw7IXJLXo615/7L1Dru3MHKllH+VLSzG2pfioeLys
NNuK1pMVEJ6TGhYuHL1aCdVcNeRlNFu8N/qUk/XmUu6jJQvfMtodk00+RKr07WjbB5k12ySG1Gks
Aw10uqM9IREJmC3wYMGBnTz2y6ZIr4ZBKznHTWX4Nc5CTGIoZX3TP+tvgypW4cBiQt/RfEepV66K
NaiShP/TMW9KWpkdLIEETcxjf2k6DW0Yzl6pv3nMF+Eu0Mt3mteIt7Yz+6xogRqBtTRZqZhW9Yka
5tMkpGA0T2Z9y/xmA1ZJyxJsmsbO8+UPs+VGgbTjWAsAMohSQRUvgfSlTPADu/xoAo2gc6P+yRz8
PXQrAgYscWeY8JMSbLbdp8OVZ4Rudgw1P9pNXviK4BU1rn9N0/ixc+s7H3brwv40J+e18LkDlMrC
tKoeSomzb64ZImg7eXcx5VMnn4Lm/Ifh2T8Ydf7dHAoZp0X2nuECmgbAPU9Cf7zDAQia//kf4n8U
oTnqDpDaVV27O2D1G5FwXxy8h6Ci25E5v0UP/a5i/f39foGu//Lt/5cMdnauTeDTH47NrPj9XZ87
T2f/53+c3tP3dvxlqPn7b/021DS9vwgbea0UXFOMNg0O1t+GmoZEE+UitP1dLvu3oSa/xEjVlaZr
6aZp/HGoyShUepKJvLAd/v7fg1g67t+j1wVnkc7EnL6okOYv55IqY88cXJ4ARYZtNsM6kKTtE3/6
BxftHyrutttRPfZrhzp7kTuaRMNV88D5dt0VqUbmn58OIIVgNrM2SKNTjkSF0FAiC4jD2WYTWlSj
kd5GBn2+1dz+2UMDeUjd2jqkVCWdyZgmClz70mcGT5sKQSqdleBFHJyebD2juHfC6Yt5VPfU9O4G
7grOubqdtvGoXfRpIE+zbB7sNk3v8LPhUA6duyFrnC3BZg4+ywnuBp23wg5a2p+82KHR3Mo0t0/I
HRZIyX5KxHLPbapOcRSAYhozrJJk/41DwJLOGo5Riz0XkIkajvlgPcLIGg+jHyX3Jq5DxxuzS+4Z
MeQcKwNYzN29jdHUj7rMtqXpkMkTQ3qrg3g/JIm2sQ34y9PQFKuUDmgwTfmBHeQvVCftnUZu0jEu
ULEQ51pfVNZ9OGWveLAXxPJ4iftUWud4MtHXNU1xbEo4RqpBLhgP+1wj/VJ41XhjmiwAbYjxHR7b
uyLCKIJJBfCAHlXU7AhyR6HdVYk5Xntmm07bNr99B+nJudG7jypqvQOJ7pcqyN7cxpJHg9f7SiUj
QaUIiqlr97Iq7Eczb96dIOzv0a8pCHb5uu26lR7T36cp5NCYjoHkBAQJCgPzYCKsewwf2HI0ckIi
VZT30n8UNPkPvgCa7akST6GHs7obLfhl+tbFzH2EOs76EMpWlYpro1Nk9m736uiMYPWA0UxZCX8d
aTSyak9C4WdwjjN4sk5umrOyCly2rCQjsFHIgzpjYCjO/AiddH2vytJcxo3dQTID7twLLVlnrsoX
vlODEIH6vE7tAokWDaBWxtNN1Fkw9OvOuTEs5lmAQ0tHf7GSaGda8QbN3E8ZGvuGwS5zAGvqLtVQ
z11A2gelee+D06B8loAZM0wzLDNLdzo6xoz9CuL7tJg+gmoGK5QE6iQRrlEZ1psQB1mrsG0ChKeL
3E9IK7HQtb5xjUWCk3Pu9QxJD2XHeI9S9+KRq8LDcx30cp3kwYUp0v1YlPvQKy9pgAqNpaQdJD8a
Gx8Iu/FTRWfb6ddSL3f+6F3D/onLHG6sAaZKNZ8CPk7dI+XOzPrVD+sde4LKkbxMo+8/ezN4mWgr
KTe/lBX/OJIocuapzgtWL4W267z0p2C5IXrWK4WLUL5XWxFEb4GfAc1jjlKVbzRzb6QbA8FM84+2
SxEUmje+ahggQo1kNjlOfEj0q0D3o2Mixjd/5dYuM4Bmq9XVcyr8H6myXqvOXQA+Jf2QVMkGtmEV
PpPa9xDS3e0zxIfSOgdO/jRvsSvQntujf5t1qzRo39LeLJdWpD2YEpjO3OGvK+sz7PtTPaZbXai3
vq8Pckifag0SRtIHZzmVOzN11z1cYs7onOIBVifQfrrEbrvqEncZpVhz/OIkyL0DPg5IgyvVNs0D
mg2obswEkDZAsTV6YgdiIJh88Narri5kmSJPD3aHxmHeE82ov7WM5A0QhGYfrhieA93Uix+xL+HO
Em2WHNB0MeGig+/aHcXXcRzXbt8R9Ro179xtvGWcmF89qB83kBZq5PaovdQacfZ1ETETSqGZyHck
9KB1UvC3NdljJsP6ZJ7ix8jxEdn6eMctsmJ7zImOGkEQTxenQeusUHHnuNIIhdP04LMWgEHdEt4X
bAcEzgtrHF1QdkDGXRNKlVnYuHD18YaMN2Be0zxQMcaMXiawO9t5dOgxbiR6zU1Zje9dB4si7025
omnUn5Ly2RhqgKDF8NkNOncCD2JKAn9QKwp1Y0oB9BRNwT3F+480s2k3Ot2j5syVi3WMq5VfXI1S
eU+kSGAvzyW1mSBrryVv5KZjprMQRQMdhwghN9oqGx1fXIiHCdS7U/4Mu0F71nTn3jJy7afbXp3e
7r8cchxw/FfDXZmO6Y0tI3+HlBPODTDPZiRrseZsiTIaofEQvWhtVG7cknteMHDJhFWvrlgLeFph
m1hWqRusrjyKMDQXtr4em/aNrQDNC2DEyONxZfURUY7dLmvaHid1p22n1oyuetOvu9BeRK3GXCM2
sQ2iOZki0o4HR91gGi2494F4IR1LA8uSFkscl1wTUbYKacKUdNFdp3wLk+mx7uEaG0n6UkV6ghTE
ktukr58NelJ727IG1u79e5wZI5ESez8kgiiiqQ27RFjbydFnhWYxvvG7S6Mg5mMkN6yjod3EwFcq
q1mB5GmuDKdWbu/mezEO/RLDA0WEKEnsopu3SzNqEcLx6EqCUZaW1a6DsCFkj1TaSz42R78P7QPR
Ip9FpQ+7sCQNLJsokJwablstPfvMQwqBNuPpG2v+Gc0E/A8+D2+Vx/gq5pfvr1i2uNtU2nAt//rz
3gLUW2vF1nJ3QV3B2HRdPsuQmNiaKXvo4sKHRbY7f4GMxDqUo22inLXoRtNaW1qlcxek45rwzJxM
SMt5JTX2qw+aKxav9NET4ZnodIpwq+v3+Sgex9JjwGhlxq43GwdTYtfd14GnVnoL8ItMlJSVWtzf
dSLz1+in1bZ3oPlyqqc3z+1k6Xck1CGTmHrjLo/hzqDLbnff3wI9MTbQW5pVSjqxM6YnFmQZph1Q
TFbhN2tb7+qLG8n6wu3KhkyRPo+1j/2XYPEb2s8RZVqxyehjbjQfsk1ryb3o3xthhl++T5OYOWy9
d33BmLLOzw0ZAeSpkPJREvcx6KJ8QuWwiOckkIBIECbX+SGISQnJ57yQlOAQEnCpkBWsojYlVSQd
HB6iaNVWwDzgkGaVvszmHJJEkEiSztkk+ZxSUobklYQ0J3CpkGGiRY79PIp1KOpzIVS/K7/zTuaX
fs5AseY0lHrORbHmhBTLbtxL8eCO5kA6R/URKZp48ZyqYjsY8GlXTAeWCUh5CF+x5hQWjzgWVlPD
DiVzdEBitJwmDF5NMI4AGm12oqK553F0X3Ix3nSmuUtVq3DRF+S/AClfWQYPE2dyj4MTiQcjMqMD
ZksgoTT8wgBuV0WojBdQRetzzkzDMwFtW/UZ2mTQTHMajTnn0kBHaOd5CRYHgPGNQSKEaYBFCIlJ
YeQHpHOBjku/5AGUEWWiF2w8l4GHGBF70GUbU3BLKoGQ0xX5IS60Qzuo7skQGR1Ke27/5mLx31rZ
/5ptkxxh45/mImzep+g9b7/KPytlf/+934tK9y+oH3WH/ygqyR36WzICeV4mnkQitBwuCV4wTf5V
KSv/gvLZ5hcoKCk6pfsnpSxNDhPnppC6SxrYv+PclPavWcW2IxxqSYd5DSWu/qtQFqNZbbZSB0XU
ICK0AwdLhaJDFzB5gJo0DAdrICik0BGOVDYMAGIGXBPpoh6NJ0Rs2jkNRciaxwbEbpa7IC3P4RDf
zXgX4unNjKupVEfUW8tJs3ogLpZ51bpCoyMCrVW5LQg1A7ObjxP6mYn6o4etrWLu0qSoCCQJhCAT
W5T91eQzC/ODy5Q24Sb3CvjEfXdm+uahsAuSJ6czr5NdLeh3YqQ+2z3tdaRYCCjGYqVUsjYmKjn9
1XO7tRGD0Ws0m2xCm8BftalVTlBud9FadQaptELm0C0KRsE3dpeuK+Q+FoJNhTKxGrEC7NwRv0b7
U3DHdrAyTTNwDTmjTxpLjmQWa8wSt9L8Vw49QxGluAQmwDUoOUvq2Oi5ttbSO5GouURys1DAymMB
RWBExAK1PKh/GLl9wfLHqGumRoDW9iyQOsw/gD5jB0EF+QBbs4V3/11OpB3+2ASkB1BIph/PzDCI
hwYYOrcYlY3KN6/yQ926n1kC9ay+uvK+SX9WDW0EeP6h/JCYexLH5R9HQENO08ImYDhIhrumf6eu
W9gRq9cZuEHrOpD9qkVURU0dAuxGJywEZRPLafrW6IEtCkpXV9cIqEWi9/CTJs4biCmefHT5EC31
LatJy6jMDaOGne8zt8y+UsARxNogq+hrIBozOctufSCGHYPu5iV5L9txaddNvkF9ssjYmHZl0pfw
bYohhXwl4K0G+6MWP0kCXgj+yLY6ZYGHYsBKU4qdr0q8ws93nFWOLIoSnAaw2nX5TZcD79/2DSSn
rT5Oe8QF/cyYYCU5a6FijQZzdJpkcdSx5yGAocbRP0wL2yBf9U/O1QQAPWNKr9FwtERxpvPs3eKv
31ihfjQVBIQcXSNuf+dEBhpLVYW3ts9dMB5RBuzKuRFj/GZ3iJecID3oPqEGwQxILnCExsO5LVpk
ER60rwDqWBXFq1h315OUX3lZ0Qg1/E8zsU9m+IHDmvYsELxVYHdnWGtoI4QacXOh5GHaiC0G3ip9
4rViEolgFyFuKiayM7VpY5JZuKwL6LFMMGsmmQMTTSACb11gwbUJd2Iss3MTOc+NYlnbzdPQYD/N
w9FkHpMyn8UfHb11dX+0vSbdGzUxC5V8Cm9EbGOU7tEL0EJfW2l2n5vQb9RgPcs5D4Ne0pOmzK94
EBZd3I/RYnaUWcEOylbPQmriMihM4DdUWLrFKE/4lL2VbZwDz3y3pipYR0ai1rE8tTGcUgItKiQg
XcYYYcp/NJrRrKrQuw8L4h7CjBBoqnTJfgaAK24r9RXPY+diHkDr36NoZtIOs2ldKy4eB8uYrXrz
8Dpmij35D7Av5nk84+2EOffIvLtvGHzTFwIqhystxti0NqLsYCajcZ9ZTDo6+TM3mV1F1D4r1ZNS
Yc3jdZc5ezEP3EVLn6aJ9GMchwfujOKtxjdqJUN/TeuiW8a0eCwQu6Qu06XLk9VkwoyIQc3HCQ6A
dCrOqHmrRaLCYZZBMhSc5QEWOgGBXsBqQP6jjMNu6UFyn0UFkbUN0RgMs9iAIjNZ9w6+5zDU1JIe
Im7qEXFCTr6iTs9iSTh0dq2zkXuAyJALZ0F27YWZXRlAjzbJUwAmCY1X48GeX5zKLcG1fH9vuIx6
hfESoOMlYHw2YVtJfLaiIl0NlVPsTBTgR9zjTtSSYBAxCPX8DTP94WTkzaapZHAe0XnsdR1lsFZk
5zwofox+GB8V/Qu0wMD84qqodzhT7JfiYWKUT3fp7vuldeuG4YmUFC+pWtF8p8rqe/jMBR4NfY5e
ROyg9nVzp5PJ2JSorsw5plFvg88scrUVnbOvMKIp55OcPctYnIDrnJRHvbDsfZ78pMIt91UsiU9P
9UGtQ+6acUD/rC3BqfUhB4lubbUecn0E7m4aJ8eiI4VoCLqg8tKT7XbaeohbNM9lm1zthPaDbU7x
0taZldcoXO8qizZaRUN8780Blx5Jl0FM5GWD9AL8F4dJkIcZzcGYPIJbSGZ4WxqH2EzC0UBDE6Tp
WkRqTnO4ZkaL4cbChHqDBoGR5WStbDdgtaqC2dFYjj+NTruMmYnbmPy2fZHWAZEJ9A4J3pFFFB2V
X0ewAwDJt/b44bc+1v75JeJxYDboYiU2agIPrJYd49nbApvFycYDCZJYlHdN4durrvPlrYu2b4y9
4sagO7ulaSWfE89fHKdGF59tDTjQ9evuwlTWBHOYYjyUTnPFC6PzZNT9kz/1HYxv66PxlX1OnXB8
8oWzxjqqzhOzsv0YtuVJ843y1PgCZHAf7UJqwpPZljPwdtgqnXC3UPb5Tm/RALV2OFzr+QVKITkL
1r2Ge+lRDzQ4gJbpvhZSe5msUX5oW+AADK9IHrxtQm7kJnRiJ14KKZlTs3yoXeeuGkiXUH0z7ApX
lk/CSl9dQX/ZU+1BdI7xGIylxbwTrpKOLXqIPP9BSbtYOQQYLiWCd66iQLuzTLoeLDNpI3p5cG60
4imvmvHaeM6bbMV09FBYFTktBVQtXgC03qWnE4dOfZFtc2szBF7Gc/4zHExvFVhoH1m4xNumoOhu
HYLJK+jCtHgeEyHzrVfGw8otWShNTI5n6wsU9ihAdzvV4hJV1Lled+wHBSjgvkRPeu5686NwK3lM
U7AyyrbaS23E9FXT9NYOCJTsgo4T3UludbO8BGlb70fHyW9dQ12HbKx2Kbxm1oXTO8s+iH/tl9vK
9tEem63uafVzAOd4ExRDslV0dM4klab0Xwc8Rn2yF25R3VZjTL9ykAa9V91c6bn33zXRfxFlYzFl
o075v/sH//f/IpCv/nNB9Psv/VYQgbKxWQtS9kgSjk2aHX+dshlzwLFuQbNx6UV5xhyp/NeCyPuL
SRScrhvScmwIon+wDjJloz3jSYNB9uwe/LdQNr/Oa3FrOdK1PFOYptTZzj/PaxtVx+bECmk522P9
NL8vIjUszA4maRQi+xYVkPY/7J9/MCKex4rMuv/Tq/j9np6NYRIfsG0Yc4n2hxmxHjraaLromPt6
LJaJ3cyYdK1dEg+ktdmnDaUFXYGPvNqgE+xtSjd49uZ1vxXpS0f5G4wyN2MLUS/xc659WUiW9N6e
YchTazB0H91p9c+3+Xs//LLNTDQdw8AB7GIE/WU/QW6ohtAmq4Zm3YMxafuuSqnCwGJiMrPjhxq9
1JADBDV5ZGVBs1eKytLtm4dytp41Pb4OW4ei/O9uFwfNcunFSRortK/mff2HfRlGnjIrc1TLMRBv
jWOsKFDek7DbtTrs63ljkpQFfZCRbDz1X1U4XcjBQNBOVxDiLYFLjj78i436u3Pqe5ts02LabEvb
+uX45oYNA6SbEHZG8siQ9osH68HJms1scDawFvyL9xO/1vQ4G4TLeeTQHhDS0bHg/nEnoBQhadth
J/AkOs10XJFLkPVEheAEaavpExzPNS4wlgEW+hdvbs//+J/ODKlL3bQsS/CgFsCg/vzmPOAyuukl
40KB3qklJGGM7Xeps5PpKX+ZwWFyGYN4dv5mZHN6Rv6UaswqbPtHOqkbPBAx3ks6DMaQvc0onjgA
FCkhmKDlDIxl6JQ/OPRL5kU7TYgbS2YpKvJhNxjdqdYLVpzJskpQn5TipW3G28xDXDbiJChxsPqJ
BGNcoCyy2h1LF4NetXvPwvKpCF/HsWE+qzNJWPhpSzQZRb2fT6sw0n/62Jx6TzsPIFMWZcHo598/
cyVHjMm+buq06n45Syoz0/Qpq8DmCqPCvAoZWZ9vNq6v7XFmEOWkrkYS3LHevGvAAKbWtRiZR3bI
eOZt4hb1Hv6LjfoHZy5HE/GC4QHINr7D4P9wNQE9CqsyYptm1pMLkTLtBQr4VRFZVxjKiC3+9qD4
BzdCmlp/d+YIWxhQzLDxmL9eu36VUC2O1LgawXHzjW5E+qQ73VEPC7rKwzlvzc//l7fkeqFkdyw5
x6D+8Urp4dOM3cQHjCrnC1xz7QVPqUfgUTOYX2P3s5tqbfnP3/If7VNkJn97y18uzjg3DJWzukcI
MOLnlsfMCteVnf7wxxYcIvrpf/5+PDT/fq9+p7KahiWsX4+hLYuQnAZC+zz2ai3p+rszgZaonguZ
xb5j4pEhkkwS2fPP31jY7t8fUXRPnknXUXdNAbruz7uXIgJZfcvuTVP7WAZjd1eVBQFkpvWiQni0
kT0PvXWgO+kEg+f7heZXY4wPMhKkS7eOxxTS1M62yPVz2mZUs9pkvtli0SHqXteDLgkDs6uTluLh
mUWWeGSAegPImr2IaJ/BBWl+zogUgFAyo4TKGSqUQxdimVJSyUIdYRvtTQGDSMwwoqHqeYi15E1F
VNJbs2hymhC+7S/bQiZY6b6/z6S86cgbQFxDS6yBgDTZbnFpUY3uCx96vVDgYFuab+UMU0qLePSX
pA7BVfqGKc1DjcNkwV6eKkk+Vxi2oPtrRvN4bVa1AaQlQAxD7samNuPkmGrJtLBFhxUyyJHo1lDq
wIdtonly78zwpw4KVFjbJLnPLySPE/Yk4+hxMvBY+XFzDZryZ8nLYbAIokmCZjp4Cd6FHCTQkBjh
ZerDYZfKGdg7du5J0jAsHEFQdq8RS5iBMJtUCykXEehgTBTlgGQIAgKr0AggND1+l7pDHxk2zAp7
NCb3XpZwkkE2QSCpHkVh+o8KAwa31ey+Ght9L4ZAP6V0nE79PCt2B+OItBAfnGZGT5En1I4OpLN0
ZtpZJsPbIfERObWef5gBKkafMNYawJHimXjJWBUtOux2QN3R68ZGZx5oDyNdCsvhRon0w/It8+DG
+pPtMICsY7FNydnSekO7EY4Zbfz5+ggqB7t1TlPUkxmbE5tkOozGeMNnUXekpzHQ140j/tSVnNJZ
JwBtoI1ny4CBxbkNZfXbS1hqKYNer12pwugWSFGgd/sdNgYcW2fXsbodReGeDPn1mDrDgyVhAjJZ
JHBFD7y7MKrFAXDh5fu71JPhUmVGg5PBA/3savf+XMcrKzyUsTudWsNPNi0F0JJTbbiVQM72A2Ca
occYxMCupQ9YeJveKl/ywBsOmleT5mTLDmyqUmtHC9ND0MEaajwIQI41QTKDbnYyAthuQ9EdvJJK
EAwkMIW2uIto29wBLs0XnZvjPdT7Wz3Rwm3NUhWeVzxTtJ01UEttxUogPOi9ru/D5r6PEnXpGf6t
U1b6t3rsf2F2jjZTIL+i1g2uwfwiMu81yXSUMXZ88SxyxILscUg7dRp9kk/LDD0PbmB8dMa7smv3
3dHwgpWO2FmGpd2MXXoXRZpxGVzkMVqv9i5ShnoKk7Od1tFuGJG3V9OQnyrHy06xi4w7NON8idGo
fVbu9F4U/rjrw+hBNWCjek1c/LSbLnKaqHQzKnV9MEkddb11Vzj2upnS+qQMlL/U7N21ElhrhKuG
F3fU3vQquMGloe7jWgr61QZiMr+aQ8fgEbTl+NxnNn4hK4ZV5BBfqVqfCzJKOQHBGjk4oY9FKYbb
AgsK90DODjc6GFG9ZLDcnMPZSOMiu1hVXhzemvIti3TrGIYjp3Je3+hlYp2Moe/IbqBDqDk4GOwo
GebkrA+XpxBBSGY5YPwAccVn+n7BX9T89tV//kxpLM+SAueESEELdOuwi9zbBsmuG2r6ySOPoMzL
fQryZBtq1YaO83Co7OoyNalxZ+S5vutmWODYwqM0NH+8gC4cthM3l23bxvaFpA65sC3wScDqP6vU
I++H5jduWNRVkZXRcgxMB1TC6DzQZUvoUZLD2tjhrnEHmqWWs44VjAirYzBCn04+O6b+6oIECxZH
BQsOvzvBjJpt+jcTGsHGJ9GrjM45b7zCO3SxPZ4+nh8reHW4OsNYZ55FbEnY3ZKZ0S3VGIybUcg3
rS86jEvCWzUT83+zzVB3Z7CO29G7lbm6RVsPVN/A0URcIrEnoB2qIP8wfePUVA+iigA7W/orXsO7
3gRTWomfXklgz1w3zb8Wa5wVL/0czVKYMAkRGf8Ia/RJ2AEIYDm4Xf4w1hp5xCM+MNHcos15zbJq
6YjHunYecg1pc1I5P7Sse0kH1tRjpZjbYxMXwr/iVuDjzyVRlSV71IKnxMSj2NCYpGsnnQUxDgHh
0KX309NURuhCcIuR/5ID88PwQdAeeORy4ZPokBik/XoYztwnU9mnwDWfaYiTYSkE/o0hfBsMAHQN
uqNC97plGl8DGu99EJ1sUQZrJeuNkTp7pD13HgptmnmnrtRueYwa4Lnkfi7kLElAd9URO9pnl5Je
Ncj85+/NN5AKLD3Fo05Lk5ukg1WdBOS7e+PZcKGBZMMPJIevfI3BpJSvgY8qzZjo3uagIlgK9XeK
DDA4nYd+ah/piT5Sb+zHQT2GJs4dAhRS2qGOaZ0GKjdbBw3UxPUXmblu+lbaBCjXOAkT/4ErGryz
cvako2yLiYRkGpVTPJDOXlRPGCmx/3PgBEEDoz68YAVedc64Nx3yxVx9wnwsbg2ToC1yRJd5Ic9u
LZ5yKHde391GuiDSWd8qs924TP/hTZTAdoYmLkmKJWCd0wEObIo1KXjUJ2SdA238kVUExYRHgojW
wCbDgHrT5uk1tGGkuiwnIPMx5Ay1Vzqo23KMRuyoDDq65kfdb9Gn3sWTwnfU9i+eYoTkatOjKtRL
pBvEiSP9szzkH/nUXwu7IOOUIM4Sok1aGm/0PPbtFH/ZwcT4zJlhQk591Qruj276SrYSMfSOnq3a
mt1gdouwTZ7L0d20+bdxnhNzSr33NjlPfcrk2M78FQKKO99jmWf7FYs0KIorM03fplG/mbfQabaK
+AMLh0/Xp5ciEaw0IDbRTebqAm5w4D5QLvBiQAeWNg735NnlsKYGAeUpPQnH5zmXX8u0hBmTvMua
IAdDqlmkS7qX0+z8QiMCObmbYrXx5+OZRhjxeYgjwULmKYuTjocU2CkCLZAIcY44cb4cRhnee2SK
VFF0YGaEhfKsm2ev1N78yVkWHjEK37vJRPPa6MHHvEVWqWOkxHSPiRIHRiFO4mePL6pR5UudkcA6
H4sWYU/oTfffn9UdkuV8iJMSvA8wDwGergqb3w9y2rYfceNt0yLDdNLe9FltLXOJaQtz7GsRMYGK
60M0Xx3fe2wWvZECWO3jjIhFgSBLs7s7FRXcJ4GG57I4uAXmDayQL1nN0sf+/K5dUGe5i6gqPsry
iDT+oPTrZDg7KyBuLx4cUpL724mL7PujxVr2qtXJ1az7dT732ZoAI7colkOPUojk1Y/5egw1WvwO
PdxgpDGchKDdMeEAFlx9v6PWYYaf/GQ5+niyggJSVxW8pmVwV5SS9F9TI7CG022ySXaTMTJEenmo
tLSFnhl3QQhPwDfbF5k+m2S/LQDrvXmKdOQ6dmizg+ed4vajqbSTHY3IPw3NmxWwc72BqSdv3kYd
F8wIt2lSJeOtop1D9MhnpIm4SL970FiLeHd0c/apnxIuQmYGzHyAOeZ18CBKeP4kKrpIA1yffIHv
v54MncIonpY4ymqPMbY9F20aEJYFVOB4Bb2rJLVezj/9/nhZb8y6czyyFhxrUqguGuN6rQthKrYt
Ewtk6VXlFUzs03vV4ZxsyAVz5Rivq7A9zu3OeYfD2nsYG++ZFW6xbEy8BMEEn0rUPO7IeM2Ya0A8
kJ9ZijHfnm7k2LAM4cy+cZvo2nv+KlbxLA2oXpXr3UtX2wYt2R0c85PRRQ+xb70YQFQkrX1RyCsj
sd1c3js2DGQWX+RO5+3Wcmp70YzPShGmE46BzQx8fEISe+qQUi27VgPyCPzMz5CEHBGS3M73HH+i
h+fk7g+7RLs8m8LzH7nks9A1iSZEX2G8HTjb54J7/tlQuzw2up5Mr+EkVfLDnp8L1VwCJLr/rKOz
kFZxSQrxPMyd2dzvIfbE07pwOuLHq2TEflmcKWcuhVeIXdqgAy5RXQcqBJQkCnzGhGbpinLSMBJr
qSk/Xpv6g98Q7JQorV5m87+kRVO9gX6KrgWJOgKH2OaOyNSCrOuc/C9l/HD6rt4gDsdyfxQBAX9B
q8Wc/6yLJ+NDXTCmf3XG0kcqiXNz2Hlzu42R7wTtose5Z8sbq0gP7hS/m1pw02bmnWGBdWk9iaBy
ePr+RR4SD7lQziIxiQeYg4G53GvY2Lax7VREFF4F8yvouScz9W895knTKWrxcxowhjRrOjGWRCvh
vKQTM1+ypT7p9AEimN9pPvCEukG8OYes0WB8+ZuMD75AkcMG0hHNSETj5CXAVaAXH13QZ/jMCycn
JR5Kks8MdZFq417U1DoVRn1dYEqMQrnASgOoXFFj6gpLd9MW68Ex9rIwr7GDedPt3IuTGbcd8NSl
1SG0kzaovWq+5ehBVi9Lke/L4NgUtN7zeaPm5TTZ9c2lc7DoTxWZri0WW0rRLfyS63f3Pci4GIF+
kADRQcWNEehqw31YNbfzJcaIkwRzukrKdQ+a5R0q8LqhGooFuU2cYOwlczDf5uuuRcuC3gKheoss
CvEkbOTPzs0CUoe0k+80x0zY2Zq5gMZO9VgJN8TYjNN9J+ODEadvEdPN/v+wd2bJkSNZll0RQjAq
gM+2eaANnJ3+AyHp7lDMMxTABno9tYauhfWBpWdGeFR2ZYfUT7d0fziEDAuSNgDQp+/de+5gIzrP
SE8t0v5+SpzP2qTLadlqI+Ybl2Dx8k33qxgVevNu+iKglidTHG+Dwf8yUL/0tFnx//uMrvuLh3yA
8m4YEeKux2zsVllkE6dD0REzwV7hVuRPSrmOqYZF/ZXJJBvHmhRh0aKoEczL0Wm+sqk20dX7W0fT
Hm7lg0y+zmtRsswoKRbOQKKknDKC6KZx7biD3LAj2XkAm81UuwwRRqO4YKLMBTXC7A5d6x5bzvL2
H+Y5CHauNWBGYwkaS3GfouaEqbMqwbcDJJ7p4Qg8qtrKVuUaNywhcZOjr9jVsw0KadukBKxb+bpr
wpNGD2eJN+Yj5n9ravHZ0ykPqgkukzatVRpvHJ/Nl6ZFcjnUP9wo5VObX3EUmAyXq/to3vTC29mM
t3u5yu/VgLifdjxSHzvtsd5Cui8a0ChcSotsfsMBRTxAaGFIa0iIxdmIgpff6FpQbuBi0cFvuO5C
hX/KQ/beU14JmNqqxe46zKcIwVqa4I5VlGe2ha+tNzSrpK+/GuUlbRNjlRWEqJrpPU41eLJhtYGI
/5QgkaP+srsdYEZk1Qq5igOFt6sP8TMDMDLishLsLpHPSYO9pTFmWMz8wep8QpHeDOxtVhZ4dHGr
U0S0H+Pxw29gftghFRz7sgcpzYSYaDrlPR6jqo5Pd02lCCNnobNz7dN0tigNwf40xU7o3Qty8Pe6
d9mNlsZHUblb044eJpLLppJKe14Dy6747GI8X3FpvHd9TVgm8T998f1v46TIfs/nG0+d0Kn2vHFa
pOTPy6C5J/P26MjZP8ElJzreOonyH99BsWiq6iv+YQT++aUR9ldNzFHzOExG9pyKkXaCJs3y7e+5
zzQ7j7OjUw/3tQEZHRMCN4AiWt0WknTSonXWUCrq1rDSR7Q4WbxBtrF2a+6p8+7P98Z66RJwjze5
y50PMHPYqDmdgtah4+8fAgMjVgHCWzMwx3Y0UiacBSALftw+gSLOn1mtLHMbpynrE+AFwc6OSU64
8m3n01X1JklwZNi7OpqCVelbH7Vt3jFz2JM9i8XW4XfPc5F+xIYsM9KLsUY7o71kKoRJ2JTXAbh7
g1o+iSAIKP8HaqbUbV/X0KMrpRYJDb1VX+pUttj35ttMkRfP/jgwJI19ksLQFFQRu1aJ7pAwqY5C
iui1DCxJa8jL1KcwPrL7kDw22ltqKWROBpNJIh3BgBRERk0QR2iy42Ivm4/jrEh7JlwEDxYf7zTf
rI0wUQsaqztKUE+HHe/jzm7QeS+87Oh1YFuLpkxXvd0hRMUWQh6PiyrQt3RIrPPiXqnwyaItGSbF
s25Em9ugSuYVmC98ZMohxigJUwRxGpzBjAXVDo/0bBgZeT4sOcvmlGSgGHOBKOq1EE7f0mMpvq1X
RmQcBo2wsiy9NIgoFPJESmqIh2ZiPs1v1pBalyKzuDTTWYdJDTL/gTz3T7I/6RYbHJ31hkJ2Q4MU
uxOr8vyWOWl/Lcx5oBmcvZnOYJnWbq6zbkVhG0Zz5cibMFTeiWDCF8FCgqnx/lY9NvPHO0Qv8WgX
y1K532pO9Skpv/mpA218HcTACGXXfOqFAhgUt+RIcLrWb75I2OvjKIH1mH/YzE/HsXgsObtDfdXV
2BH7eeOhxWwXdGoYfcq+St68mBkwVqCLgzkkQFaJPkrNSLEybgg/nvOoh1IgHgrvopRORTl/JG7K
FFk83T49DKBPefYW+xSCeF9QQZnBvpf6wXXdD1na7pya0S1cs/4oU4eBHyUIga7dQzZYT/O/ulHk
MHb+D/yHi8YBLOqx54+KJ4dMxZVvFu1asz89WDN4EKJ2VTrZqUBV2I/dj/nNaXyYcFI+2N5UMrhl
OQm9ate6ABeiAqgFOBz62u0bpFT6L9ShTFl4lnUOTsa13wTw7CoRQDANHbG+H78zcyQ8w+ZZ1s2c
3AXjKB0P0tA0VkGfQUy+cxL1cBuPQx/wmP2Xd21aLxVY1qUFRmxpSXmZn9vtjE/M6CmEFbfstFan
YEXs2uK8iZzLfDqZg/atbsQZegHnUV89J3V1b6bmdtJ8MFFSPHQeE8ak7lHkOfVCT9nK1tGHnqQU
J9wq7CJ8Yyk/z6efsvHQ05+l6TZnnA9PcdyBQZcPeWx9z6Qh0A+WbEnD8aEQx3Dm0cghHNajxr0z
tTxrFymPkNcyivecOtpSdeWbnjGDT2kD8j4R2FPaerVIG+MZp+XXsNS+YDYtds30kNHaWzdF6216
FlMYvbxvRvHq9XZKI5r7LRlA01Le4c4cV+EFfZ46VGG8HloApp7NR5tM1jM9+VUhc38nOnUyjMpB
zl0BbwBjWHfK2YTWiIQ5s5a3s69tJmBR1fCZNIW+Nb12h6fFWJldYtBHI3FLNaQoD3zuC4QbDwWN
g6YDPZQTkM2AvTkqjYBR2/+oAThGhovKt/fYTxf9xY7zdarW5VQ9or36Xs2BEMacDIFCmdYPyc11
1wMJwqpNioQ5x0lwOyW2co6YMCzCJhT6vFXTqDdWOGKWCKS4ze3+EkPgf5mv9Qv5/L+CUP8/k45u
/gvHxxuk1Pf2V3UTc/HZJvLT7oGGycBMMWsvBJok8bvdw/5Nd+Er60g1yeoCDPAPdZOt/8a82/A9
1D+ONePPf7d7eL/hD/nl9/09qeznRP1v+Ifwe/FPJuyg9f80DUZY4Lgu4P2ZtC5s8eeJrI/43CDN
dzW0hn1IizC7xN6+0YbnMJP1xYJ0Ohv3j4qNZ5n7GaGoJOMSfQAGSHfumkF1V9G3L72WDq+kIMR7
GXS4JeZv3cSPV7kJQ3gcZH0VVXNvujGRyFDgGt8ckIjrlEguY1kdE9uPyCIbM9EadcnjZlvrGmV0
V1iH21deXtJPdH26PabtRKs8zb6XnPlA043kHBGDdPYLnzTWEbFtWSFC9UI92bdjmL+ISEhq6DY6
jqRoOYXQ9kGv64/AT2aLubnIS+UwRJpDkGwU1MSm4vyLnYGCEghy24n6zgurYBupLj/JvJxDi/pt
Q1TRsfVEc6zmr2I8H1v0JDqt7lZ+2HJY+1jsUMeTOg+33bhW3XsSKefgmPmJR7Jz8uHQRT4PImvP
6Ffac2rAL3eHxtkNsd4/lvFdakrWRk1PD6hn+wP9NQZl7JLeV7ejUwDjcSeYLQEMuTpzD4VJ4uBk
Fo9OZLSHyKr1SzgfRBFdWgUls42z9tG3WtJwal//5jZHP9W7ZzIOCQR205cYL8J893y1gq486H5s
QLqeiXd9Cq4rmZ4aSfA2cWZvQ5uF+x6T/V3nWj4lnnm0KyUOeY+tET+hvKtChUzciYe3qODulT2W
xtrx3fQ+KS2YS01MCExAEyiY3ujWHAlPy/c3p1EmxFYnUf0uNYiqxFUDVHlQYtuzaaN1EXUnQ8TR
cnsFUyeQoeTh3e3gjgDr09YnYVt1/rFLU/+IyqxaMxPwF13X+OdaacPJk1+7WfB/O3i57mHkbeAr
EfeihVB+GoMYHE1DExU2SQ0OPJp2aATAwup1dADrywI4OPZ96dVrETvek+YFn1XwIy/r7JGXTsqt
YheqarEbsSK80XfaMjmyVuZIzhphGGrV2LwoGnIzjHCSL3FhDjPTcCkm9O2Vek044c9NhoN7jLAI
+aPX3lUuRHbLNKtH6XkrA4345XZwKnolSThq28RElShMzSYv3UIjL8BoMGWCYuwTdl/4QiMsetIe
ylB76SJlfh2mLw67ZEnh1zUqeaZF89AG4ZOf15YE9X8wjGSXWxUsiFacGoI3y7gS70V/JaHL+hH0
04vlzu34XDOoXD1xqcAIGxaQg4xsqZVkEH64HXBo5QeIBfmSTykmWHkKeZ0J1Xtm++EJHsmcdV4X
G5KAGDUkPNWh7+6SVFY7p3a/NNBzlrptEz7qBtE24bUtTKOC+pC48k2SVbMojZInwQm691vPvGZ5
c2Hn079kHg6L3E/jrYrt4KCbhuUgDm+3dLy/hW2AD70P9XuQGMY+cQhcE5HTG4uQKFOMwpJsIIOO
OHpG9c2FmlqY/oM+tNUucsP47nYgqWxTNI27szqDcxW394dnr/HSJp+BsukRsylkm9s423Csn+qs
tpbBTCeZ0LzsIAVcrRDuyKLWKIHFaIR3gV8FB89mOiXr+GIYRny5fSU74EEmJDPelk2nh/AuWqIX
bvaHpoA9KLUcYYhHQwyTPs2ogOaiXukTEhZiQdUYbyLAglsG4HQ7hekw+BfuIkNreyI55iEotY1K
vfSSMwcLuwzCKO78zmQqQdbaLnftdG0RhAPuOXxozAbSZELRZmv+e12I8iwQp2MqG32Lu6/23WcU
Z0O72JhVmh9+4I/H4d/ROoLegc99HKmPK/M+iCsm7nFgbVSxYw6IEb2Lxi+WIXm1ajmMGpMPLV8T
2bAni+/Rg0m3S41IohXhQIvw51cAmd09rdLV/I8Jkvbo2a26w8LLJZMM6wQTMuY/fbpGSi7Taiw2
N/yLbATk3U57r9g6gfr39TWGlH7fufZOeKyAg99+0yR8gjKN5PuoweHlFuSesTKw4y4PmZ9gSahD
d4lT0NsF1qAutkMiPIg3Lsb5W+kWjC9H9mtaFW3YvRCwpaUQL2NmTKnXPHixax+TELu/n6bYcrwR
+LCfw1RszHbjEtSomewVkCT2wnm2oflv/ayq7xymymw8IYPElsovs8iJp9mF3Iml95iZ2HuGssDZ
YzTpimmMdk7ECfs2HWUUR2sp3TeKXn0LwsE/BqDOWebRFtsiB64VkMdX3Y2xTHc518KiDVMDZM3f
D3Ji82bk0sZgv41iXb45ZfPmFOq+5w50tfreXauWuUnQKAs+pP05TVXyZOdB/BRhYnAkJ6pebBoD
hl00Up/TtJ62ZRFDFB9sGlSd4RJGxrBe4lypShDEf73A/a+Urr/UwP9Xpf/AjXIpO/8hyvwPkKz/
8d/f8+Tf/63+93/7tcb9+YM/a1z7N0O4lKsGah9k6zYSxp+cLPM3C2+yrvtYmik1xe8Kftvghzwe
EqYnBFRVHvoZ/jOXvy4cZM8SPvUOt6C/YmmmXv5zjYsTAKnjbFMECIMV51fVYVr3UkbkSq6cie12
a6AsBGvx8yBjqPw+1lOD8I0myrKHEIrPwrdsZ117fbMyAwxyzdC4iyLq63MpsuLeHb3vCLeaXW37
BWNmYiKUZz+zjHVgM8L58sm2PULaM2KUcEUhpV9pADEJSulfWg5mf3MUyT1V8B33VJ3FhhHNBMIV
pVVpTXRR6M+DdkZzRtyhfaoz/wXb3nSCFDOeLONzlK7/6JOwuVBIro9Gk0kAuj2yLR1iE10d722o
cKQa0osvdlB51zSZ77wTkCOmLghTECbu48T+2usso2noFXdsxY9lh2mmTxxxl5frSbdOgfLUJZsF
ZLev0KiJXW/CFndhlWwMqIWkGEDHHOcD7P3HPPCNkwaJhjFgkRzrORKkLslG8v3ko5Xp8LXXUHOz
Qk5fUGCYC12CJum8QmB10Mu73P0EYm/eSbuoVoJt8sdoveGnE1+1UAN/aZxS7JRbdvnNM8M6Hau0
Lh8YAC29wi4ebgfIkDhv6+ICQKN8SBrpHyeZfYGv86rKJt83jo8Fgq5gi2Zy2rPJ8U62ZrmnmOYF
Q/6x2mZE/B5KN/icsiG8sC9ajxK3lwEfDAHGeARb4jEI8vV79MLkqQ5ATIwkui+nPcId2PE1+4XK
KLAxD1G10XpapDij8Et6ZXIYnFbQ4tNgL2GGrz3TwnpnNHucfhvG5HdmENsnDWTZFX+ivKPhcvIm
Z7hq1hz0N2bmBkOHdSxSVR4SwpW8qmxP0M7bk1kWX5KO5x5lU3j0iaq3xYAz31kZlbDWjEiTbaHh
lUenq2/7CL95ryXfwYpNWxtG08IeAgSrltz3xFAdemf018lYQPNivoluMR+2dmOeRVDHx1EDAHA7
ZJGJMia2yxXS1OwumSUyrG/Aw9vXgNNvbqqM3zIlEaSQg5LH+tzhitz9aLN/mVhCrrcDOPq7ujW+
j3VOXjAxLnsVp9W1ROR/xR8L1jMkGOH2bVaBtrD1iN3qhDS3V/Tpcy3EcvglgmB3dbIIj3fYWGuK
n2rLWzLiK6aL2qR+vSXFAWrmqKMrMsTd7TC2WG7KyNU2A5/MuRPu1ax5V7psdrGPeXl3OwTRUN6Z
JB3dod3FslyyF9LSF4UX+eQr1EqqQmgXx+QtYBd/L7rKRVKkknvhlG90wVBOoGTbpVP8Le2F2Mci
JlBZs1HJJmBiNIOknK7FqUqsbHwcyCRLykbSs+TBglCVY8CKv7ay5IQFwltmaPXOfp6C8nFMf5P5
uXosfHYDMk0QdgYkf8iKE3Q+ZDlYWzn5E+UsfctctdUxLpuY5MsYIlZWaRDwQwYuo8lSPvt67Yb4
SGkJSoc2zh9u/y0LDHdxr1cqPcgs7J/NcbIp+cJsrwge5BOCrKWGQV7beC0Cb7hEXLA73ObfOV3C
u2GMxD6Py7vO5JqFVAfuTBRP5mjR/Gp/TFqa7suwdC4NZ/wlie2LkWfBRisG66DP7YDQRAXr99mR
vkR97eaDrFHfDDD0d7dvbw+gDrHpzzZb7ixwZWB7nqNmTCiiMwrxrKzfhdDeg9k30dd5dYwGGv1V
M6xkXkdcLzznvkDvJXUqtLD27U3fErlAFsVwaLK5MZcyvY7kZJ5rU+1t6aUb0k++t7Ya17mL+6m3
LwVQxJaY4nOVadYBctOh97tgLTzXWJsEp6zGtGses3YiYrHt9pVNWd8MT8VkTORujO7OABKhpWVz
NGkEH4VuWKukxGNONpS7bmtAsfSa+1OWtN6avSJdaYGslihF/UALFuoyM/OTrNqnclLhVuutrRN4
y6Eb6LSMyZuVdObrWHbNulb4nLSkeK0MuriLwRgp3FNz+Fb7g/v/C67/TbukKShE/rOC66nLP6Fa
/Fpt/fypv1VbVEe2wW+hOsI14t2sdj+rLe83wC3AZS3bNHlgRsv87pcU/ITpQdpgBM7j/6i2LH4K
g5bjY5X8iZ35Cx3Fm9Hvj3YvB2yja5BvPxvNHKIZfi22wDigtdbddqXS8WHonXNb6ccW2N2Q6ovc
NBDjwRXXyB5zyCMhg6yXAUhqNiIl+RD5+GI3zeYP7+A/63L+uf6bn5LNq/OZZ5q4Xn59SjgAKSxc
Yrlq19nVo4NJOz3853/in75sn1+u44Cc4bOz6+YPzqjGLLWp6XnZjYnno+lOQdptZowjVKod7dRt
p4Ytbopt5zi7LlSrqQTayDJBrm6jM/1t/4WtyJir2j9/EH94RuJPH4QIJ60zDBCGtItQWw77WBKK
QaIsfo5DaSvaUc4OzeXSLIdjUnaEHID1Lup/4frx5g3Fr08E6yXeWX22/jjWrc/9x7dGGn0vI4pw
UPtBtCtDz96lMb5vVdCVzYXXrIKgtNbclr/48iNDkbt0Ar2Fzo/cyJycTzMUlB+RRIzUohBNunCT
1yz5LUFs26ZUMCo9l95WFHeHMLLIYQIznmXKOqou3prYDc/6fHBD9rtFTB+QmDHmYwxeAc6gZLOB
dsWSMWCijSvNgkwD4rq4yzvbXRc1CI6ISh+xFjoDhoaa5uRbESMsSLQSCxHJFRlBAgRqDhcUoC+k
4eFm9FOcpRg0+ji9dKHj7GWePw+Zq8Mj9cd1X7UpthUt29hlKA+mFe1n9eW2peLdB85Vr16cMcsQ
D6NDUrRkt9QWG0fP2kMJ/L4oodQRGY8vUWOu2t8HLMWPwEPohabyqAk0wNY4soQF1RnsX3dxCEKA
bJIkd7LQrlizqpNv5T+Qi3Yb183cr0N16hLNfmuQq1O8pcfRz0fMTuZ9ZriHOsujdxoZZFUW/bip
VUguSyfoYmLeYc6h6kU584X/9mWkgJ4GXbK//TcJhE9SEC1ba2g2TSK6J6dO/L0tUBw6dEueSOWT
V1PPDn6DerNz5wRCFb+JwbTfw6j7SKpqOJcEheFGL06aXp1NQ+abFirvdrI5l7tIGnsRMEnPAS4u
O0wnCy1mrkpnRM38Ru0lbiHtiPrsRaOxlFZV7aMh3cs2w04ZVuuk6x4baBibLGYg7ZXRlj3UxdaS
hJ0BB62rh9XEDQs8O/YjAriuRFOdXAVRX9n1UybaUxGkEwLZ9MQmVHugqIiWQ1h/hbeQYSPtgR/F
9qHHfk0kNEVCMqCjc/mNTZF7++8ed4kyycJrp30r6yrfDX2OWsV3t0U5nszJNrdOhnyKIt3bBA65
Z0WanBsD3UEXDRNQ3wRy4+z/6JNz17XRqqy0clnR/lqagtC+FGsP0BOsz/IkZfBehcT+5YvMCzU2
OPB0AkvIe5dUzQVgXNICCJOQCejeKfFwS0XvqB7zQ94pog942ju3CrvDyKygRwfptorWKRnl0p5q
wt1CWF7yZdSYVXs6msECAHNP0of3jy+DFOV0DRwUYGM4zKBXsRX4sM7NDIrqszUN6IUZd+5dBcno
LGqkGkoGYj34qbEzWmNDYndz9OaDRRXMrDuaNpZPum9YCMGZpR5FzeA2HfL4HM8bmVolFjzp8c0r
XftiE8MZlmX+4IRG/tD7YbTjkgCoO0Rawj2lSJclbc+dNT9s2uQwKBkeTDIU8whGk94l3hosR4n6
EEUyEn//1TArb126k75tNJyIFZOkg+xchjs6H3MgnEPjGK9iyvSDadPI4rcO6E2QpeA2oA4flL8t
GrmbOuPq017nIuZqrO0iua+QRZrI+yt2shcN1b7SZsn26DNcMnjWfu/IGZjirDImCIt1F/fTNrWm
9G5Cdh00m3Q03xJCOhkx033NrHaNQXHvDgcAlne26u4dwMgxooViSg0oQhb6ID0Aeinlto4Ya3VZ
95glbwFF46aO5r1H2SGYHjZahL8xsrWPWKMzmRQK+11eruixkGLbYfacjppCe0Ag2hhP16ScrmWt
thX4rLrunnq/3ljSeykM5v702F9i59ECGTcUOqTx8VpZ5BB36qlx1BNnynH+Hdxsr3T4U5L9alCr
wJdy+0sbqAcVHI0SFAhVBk2mXWuPV7catqM1boUxfka1e0bEj3kgxdDgbaK43eSi3gyxvWsG59yP
w2fhpC+a2mNLYjDYQ75zaJujOSD+Y147B5OXwioeZsPR1HgZU3KokX+R9sAosOBuNGF/mcubBgmD
AjdlFf2qN/HJ6fVGq+xdXiLkaps1dj1oXcPW655tCeyKxJU4AY/FL0W5uvLJwS1CXv8Hfpbbd8Q3
HnK92UxkHs+vTvhq66C90T1zNwJOzbt2k6hxO/+kS+HhTC0UWxYqO1j4kui1OCBkdgTpUq95ow+i
6VZ2UK9v70KRHAr+qi6jQ/la+3jM+A6kwyZzaghFamvYw0vfJjOCBXCYumq+tevz9GS3410dPMY9
arNIUGMMR3yaD3WbvpflWsvdk10mp76bjkEVEfk2XrV4eOjcjvHBekyclZmLczLKXWBirhjV1u39
/dUk/LcCSDbXiPKIrJYsW8STzbQhZS5FpqP1ydolzycfzdeWVL5NwuRjYw7ikpfPrVlzfvhPI1IO
dFlJuhb2cI07/Wj49yoJD1mLZKlhZOQ209WO01OKZQAz6z4RaptpOGE5K4G5EsiDTggLn9g6Iv7C
1vozsYkJpngypb0L8+noRlu9ANVrJ6f5AwGHly8sXrEn1DHjJ7FlnEehHkm4WCkVIVmChcVfbBw0
v1nM9Td+mk12YpJ3aOxNrNQTBcWpSIYXu9A5fXkoBOX5XMSf6NBnShCg0m0/JIfWss8J8H/+LWSi
YV7Lz55x6BDvaOW8Hz/0MbFQsMQY/pPrEf4A2rxzsnZj8J5DDz3adbOm9X91kEwr0tAGxD8yGQ8i
j64pfKbJIiQqzU6mm2/t4GH+FEuBhqaHtMPZk1XdptVspr3BQumXlpJu8OGHjfwkAzhzHF/wJexM
Y9zaU3xQXAVNkaEATb71TLkVqmID2GTAm+20u0wmh/nldEHyDtTv1MnpaDlcIPH3oPuaxfo1h3qQ
mtPVm6KT1Q9PoxifMCsevXAinJnr3GsYusUHVxuvibOhN3dUivkwT8dQiLkz9RCExnWkmWJDmgUz
+OQ02ncHD4QRo/oBDeEF/I9emr2FQPgUQuDc0hCAh5vYI+hGb840hdahlRxsAmMc8TrlWCDMhnlK
+s5JdApYKTOpngYrRnVaYgMozrabEoHNDqBH+9trw+f8z+zsabGab1oltCjCCzYlGxSiNNmtfYy8
i3GsnsaUKqKtx2uhOqSKuXsWPerHQjc2MbiMqdBfAm14cFFhSSc+OZgD6hkNRzSoHyCg1Psnrew3
vjN8aihlWTPug0B8GXW1Raq01b1vZsgmDSCuitTDfBcdLeDz8/3NoYtkhOnSb+Ifnll+67mXi8T8
kle0gCmtFyxe5zzhDY+jR6kP69B98+S0oQB5qtyWcV7xYFfYHLDV9lztXYrW1cWIACT9xwxZ7+on
d+LEQYJn0oXkGZbqwVbpSUTTJ/pnblq+dwxHhlk00Ec1Xef3NTCtLwGa1mGExGZeAXs9pD33k6Je
q7r5kiuQoZNb7KysOiENpXduoABBfRFPx8kfPqc6Oc0rRt2wJETVW5B/Jlax1gSffVlHV7np1mUd
4pRMfoxd8CqHKloZQjAUHsZHq3tLNeKmEnci/tWU706HKDOV+ovLtT/pyTbWs/sKbWAYLF352Zfx
D6f0MSb4zpP0A1T0XbhPaNzEpFwYHogqn+5alRzKlrY+56XecYOv5l0i6ZtGu7SGep3443Y+iVm6
CdZr+fOTWLnDdXYzNTVayyGx7ZUbj+RIXfyAk20qngN93RMmbpLVlpDElWiauWpIh9ySDKFYj+c3
xq1IqJ2viKC3X6qYyKXpAlDhYV5zzXxACTBcx4JoJrj4vnsGyrSrUw252XNXTk+lYTwbMloIg/xo
ePx5NCaL1p19YL3+2SiJ+wANJQbdg0YQds4MmFMwduyPtiz20rSrtdbkJPMJWopkElATS8wlVZS9
Av6ICHcnl2SioRzWcb9u22oNDy1b9wLePIvEIkbOB3iy+erl7gMGbTCwWX9gYRALzYbjcNvk/yUh
3P+Lc0LmZsJljveHlsh/GBT+t/rbu3zP/9i3+v3HfjauLEBf9IWIxnFd30QO9/cxoc2YkEccRg5i
nh9aqNB+Nq4YEzKLgXhsosmwvdtDv48JgSTPoGK6Wg4trL8E+hIzTezXPoVluyaEL+RjyPRs609j
woD4MlGVZUDalOzWVQFUo6mYOrG1jbPJP7KpJf+x69GEV6Z7MKe3vmGtlblkhmfqsDkp+8TYYOsp
3GOdsmmqfQFkqq2fwc4ja1ExuY2ad2WKmt3TwSBL0Ig/KrOuf1TypBl68p0ZXomKefSe6lG7+BVo
XUF1TbyKKJajlXBl98wdK6xFD4MMRqYN5cZRMBMjKB2xnkYvVXrIdNrwRNySW+ndCdEinZ8oxRAu
VOsIpD73oOKlwkCMnupg9nZDWAnRv1UpCTCgNZKxPV/49PGtQhpnT89XcUPkjJsRZGIY9c7SHLE0
zQsvBgF8gF9AgxUq1Cy9qDtcftG4jUf9qbUloYyWtsRNsVbgv141NrABLZ69M4+ZboeVRNxArrTY
AGSEjhq4qFGYga4DmZbshMrH2O50yrhyl/X9W4rZSZjYcD0nolBrl4lGOIQ9YcQqV7MGIyLerGSJ
RDlCNwKfkBbfk+IAsRIkbDK668qCotlohIT18uJGqJwc5iuyZz4KpO1e59ZYKV5OgXuxSUmVSQp/
71pf+/GbBxwhY8dhTfLZreUOyeAiKWtjWcxmGKSUq7ptVojgSAlp5J1mEWVa4cAZM3Wf1QJAjWpP
XQmMN8/jnSdinV3hRLcqphylJ0AXJYYVEFzqwmeTFaPSj0f/FcCEtzCJqsA8JHYJUU+bxp6zN+cU
GcQtiQ4M0spr9CzaAXcE5GWnUxsZJtXa9NGEV0msX2yRpesIwRRQs8DYOl7+ZhEWp0/JPtVTfA36
1wCN32YqzetoQqtpqoNFe6hvjP1URivnpI8Yfci4C6P4kJPHKSn+RgbAuNQne022wcIEk5AkczuA
tEVXIrsL0TanR+HbYCzeSE5eFgUfpvdjEmI3SXfbovUZ/WxnpOjAXW9mAG3uBqNb21PLzNVdyqF4
DOtpoRO7QU9qJTnbjdG6ROR+xGTBOFsfO8IE+w7+bzu45JkAgzE56aRB7VbSvtNYqQXW+pJMw3MO
Ps8mj48v/fS5zxvA3NmS7+ZLTNPnPuWjX78OztfYmZZmna9aZo6djdtH+auYoOPeHa8mV76e70d/
+g4Gt1sDqiFXjoUYMs2yGES5KEGZ4KhfSFfNTkQ929MMYpKUeXde9xQKk75NCy58ks5LVUVI26z2
IwjL73mUHJvK+dLpqTrQ7lxVsZHtp9w75ebI3UH3dmbrEohYndAenzrb2tH1eI+rV2sMTGaJhJQO
lJYe6ygStghnGYOrmDYIDfjZEGlehGH/T/bOZDtyLMuu/6I5YgEPzQMGGsj63oxGGrsJFjtH3/f4
mfoGzTVTfZg26JEVHlFKVaWWBhrkIG2F05NOEN17995z9nktPB65Us9XhZ1AEChtbh/ArbOe5t7S
Qy6KIVIlvdHn4rntOo3H+N5epJ2pbexQ2zNBZ39GykfBfbKMFPWcjA1bnqEZlqADJn+4twzb1SBS
rLKS4/Fi5ZmxLs0SGJwR2BsD+2vkohv25as3bGpHfYqn/2M2/YsZmX+xq4VLlMI0nPzh3cW/i0/8
NRywQFoJbqcgH++FvRzKDj4zgA+GpHRJkMOeGV99iqkq0hp4B/Bt1o4osjkbjSkOcyn9Ccbc1S+m
5ry7vXUJs000Jek2PR3yyqZEyTs69OY8xfgJNq/dWl38JAYuclHh4HG1lYiNO1sj39truotTNclC
ZBKuBts2A91GQUkyy2ocsvwm/sqV3kWiXSWD60xP4KGuJQ02DjkPbJO0d6xxBJsuSjQq875DRlep
/Q7AkD5jz5fhGMqvuhq9eQCQXeeaaT0AeqvBThXbN01k9crx8NG5Of18F+eRv1XNOljWMbRuYX4i
EtGXhgfhgjATbmYXzJTuIOZK8w+3Avxc0WiaOWj4kLk9tJqKgYzuW2QgmyRb2Fo6NIFCTd92YzXB
6FPOT2bv3C7+4Imbe0ONhSx5FhU5xcJ4vBWJ8xXHXXlSDXmGFsBIHtC5PeL+7aJ2BXKE2hqglFvC
T6kzRK9dvgkz99MXJZC/mOdWXYAYH2fCC7aWgUoE4dcKnQyJOelzYubHwCA5ONUmwazV7zCFbNXu
Ijp6O3iYyKg2zY6mK8lOQ4pjEoRQr3N9iya5FHTH11rrXSxaeItYL4MnUki1rH4o6zSDKm6p+8xX
HyxZuXesMMSvDPgvgCq/lL6SXJHzd3M3GK1l20zRk6S4o2bUqo+EBlKCDe+RgI9zxlVZqwzcvdS6
byvZ7DV533VITuCU3zHxcvamm3tzGnHUCWm+L+B6U3575SUe3JU183XejgjwozXd0YNfSzTKgrFw
jwQwzDRkDTI/DQLmi+416nOlf6VV8w6VpUaRKRveiAZwKlR/OuPqN1BDy0QFjmJHIV1IGGknX6Z3
Mq6WghiZHfKOcyhJzA2bwJtD3OZGHkqKEfQZABcC9EA9kCNkf595MfcHP+clIgNEh1MAe32MEoyu
bqmM1DIaQ/fG0retkz9zAZrcycnlU+sdt3LwEUnyQ3vPpiA0g6UT5u3edZVm70gCUPUmBsWB1HmB
2ciZYzITx++PwC0QbCimiT4aFbGeJ2844NLFBiq+tWuKqHpWcPCGiJ5ucWrsxpGZooFm7ZghOfkP
hmvTuPTPe0XDhmGncffqwnGcb1vFL+O+wpQomsbBX6ZptcjqAN1Eu5wgFbVBS5KzCTEFToIgDGrA
6KwDdcPC//sfh2pXDMqCZLwZt/kyt1pYETBCSuXnnB294f/e3jGZN/40AvzLUf4FyqrgPXRZF316
aJg3W2NWddW8qp+1fB8ELxir/69+3pSVKfCUsA5xPL+cFQvRl9bCgV1SodfOgC/rvva7mQW4yGKw
V/yc6/6zHnsYcgJK3z6TANRgBcv84y8WI9SW07z37+s2/9vnWwpt86cqYfv5X/+LA5j3+3t+l2xa
vxmSAo3CTgPbi3jzb7WYbvyGSHLCJ9tMzNFs/mFLQilgGJJnRhca8XZ/gi5bBNSgKmb0bVBZaRSL
/4CIAPPRX+9cBj0SUKTEBYWw9Hum/Mud1CU5lhAftErZ4akutBdHazVQM8ZGKnT4rKAJFxXZ32Zo
s5ewnnvozeuRwa2VKq9Jnk3pbw0qGRd6U5Ess0cC6+pdS6oVw7T0nLt5cPQULT74vM5lfvH6VNkP
2QD/rXLPzG78xYBQb9Z0rb8MIAPPZCwQudeqnMHxYc3JRUsTsBiWsUt0SZ8NJxwH6ioubULTgvkQ
4eEsEXbPhCJuMXFbc89rQ0gmBDxILf6ky9uv1JExVxFMYSSuMafXnq6Tloy/xB6+AHGd8AWgGfWw
hIZqeD8qKnqCCJumLfEE2vWQL9U6pWkH8ZFARW9hGKdeSVDMG5wffWqullN4SNuPN33fqyYvyyIC
30DPN3EsthZmtRxJc2iM7L01rOxQkKfYqlLZ0GoNa1R/Xp5s/ZaSwXAVc2apwF0YMM/D75/msAFv
e+wbPWEEqe/u27pgm92n28L2o7XWt3PBvncRjjb9zShdAWaQ8wa40SxtYWqPbNIlZIZ5lbj1RpE9
JU2iTwyOdhm6IUGukZ/gswlfB735IuCQHJ/HIhkJiNSI3iSUE1pVCmrn+78S1WC5cu7yMNjWia9u
NIOfARNRzppwO/1y4VB8+DAMGD8kn2TVUR/acx922KtOeE9mBpeQhXrjS73aGE4e3Xk9mJe+68v3
1MMhGlvtF76z9zjDfOv51CKao1jg73qJx7vNd3UfqJtkZNd6Dvi9Fp06Yh4fbW0uS3zoam2KZR6Y
OV4udQPOThVzLTcoBqvYQ3wQCbCEQuwEhp+5VNp+AU2jPAVeUp1Gz3CQ0MICs7pSWWWFRNxbi/5E
oEF/MiMLiJ9TR/vCooTUvDfFJI+zqIph49t9+5TD9eFsnkMvde9rMVSrwiqnEZiqvFBE+oZJICse
Ewzb8OnAYOjbWjbVqa1RjvrWKB51notCpqu8rr251WrpuY29jEwYYM0+nb65I0bryl6yXXigh1D8
O1fNjNZMc8UTybLujuzwca63mjtHNGGukq76qLEffBX521h06SeuJZbMWHkcyD1ZVt5DVWRMyIWt
zCsvKDejaxr3UYgFg+Jd7LAygQVFULyK4yjc5/rGqAnIgZnmLgpur2PlEcnuC58axGOMJT01X7dN
c1IE17dJdOtesa5aRB9R5G2w9zEA3mAW0DuMwuLnHyllt0Klj145sqP5Y2vn7w/bTQLmvHR3Otuz
5j2bjQuneJVJnbZCaj5IwHn8U/kD5UBBglMgF2yhHxmolkgJgnZRarX3FsAQ1CrF+ZBOJhBd2ONd
25fFVklqUNmdjJdpHPDeSx3rsbVQ307q1xFt5IDWGEEp1WDVkfuS5wWVnvS7OxDN7noYHQ8sAmGR
ZtkzlGtzDY2HU+2qIMOb78tmghN2jwyGJWN2X/HfZArHqDVUddElFjdAlLkrU29gX1ZiWzNwPyp0
CGeO3fl3TN/JuIYWbqflIdQF6nfdBBEYax7wRgoFpR7JtXcH+i5hXxwLkrPKUP7g6L2zHQvvbA52
vOtsn9FFUlJeNy65vDkNt9gD9gLXLs8Dfy2HlElyENMfFr6YRw7i4AA88xw7aQIxVofJlDeIHZO1
O3Teo3CL4RL67tHOS2XHhrGZIZ/1LnEWGVt9icRdPRDFmu2mkacv4ObB1Zg+zW4gj2n6CKyxgOOB
uKXuaIr1DAafrKo/GmF+3+jtuImcH0FbS8a8DmtN0h+7SYOpak6wAnURnMJgDE554E1+vTjnn9KU
OfFk0SZqMRR6bs80tUCw2yj5qpadObMfgDeMF/yYlw4r+Z4dp/PLh5/RXvdiPYZrzl9kQ/IhRpKY
azChCzuMq6cx9OkvjVN+RzQslTpr7sYiDXfUf3BDpIqotEs/zIkNXhXpZSxbJEojmB+4ULe0eOcZ
9fYwGb29FEm1DXQMtpO6WQdkdhhpAzCgaLZ+oAPIkuCETDu6S0ezWaeBtPcu9ziyKOTcUZ43Om4e
CPLWAK1l6Dp0D99fHNpnW6MTUvGA32l2ILbUxfrKcbKjRwG9GwG57UyreRMU/OQGkTditV65pMi9
WGlVHkddM9F81Q5dAVgpQaYp26zFcp9qtPoHG4JLSZj4vogIdrOactH3NXTmBl6xmzCChlO3raYk
V8dKxkWeefqJHID33qu6VV5UvOHSTt0xBKPqkV69rZkLLnxYTiSG1925j+/DoW5PjJowbL7LkG6r
2n5asKkKNR5eXH4l1hJaMFVaHNpS2QO6fiycPL8WjV9cFYVBYY8x6/tLVaeYe6/KX2SpbyxTgYOV
AzhROnvNC6VY8SgavAZbewktEwYMTaog1K0bM9RZVevyvrc8uARuna61oswuhEDraxl7h0Y3tsDJ
kAWF9R1EAixeTEwoNKN9UKsPipFj3+uUG46OcMcmbwqBIk9VUZW1bMphhwYBvpbgVkYW2CykZm1L
Rfhnj4eVGVgMxMFHFURft+8zuQ1xa+CV0CATqVCiAqCL+yawEhzIjIw5EIbklktjrT0WimUdXGN6
8lp1KRUsX2ZMp8aISPMkYevZ7EZtr8a0MXtK9hXUwURvlYswKndNchKCcsseNqWU8cIvhMbVq58k
R7E1WgXW0zTUxiNMfpEWd/suR/ii0eiD6Xoz3IH5F71jJfbaG0gjFCo8O9ue9nCWev2NO8K47yBB
1pAsblpFXjeuSndxZxeGfiHl9i4JmGHVTfZVsv/650jpPxmmSToL9ejfL2GW8dv4r//9X//lz1UM
cSjTt/2bFJoIDRYlcKuSigGj2N+MZ/ZvJMmgd2aOw1pkiz8mSrrzGxUFX0U5jV6e7/pVCo16F28b
gZroIQxT/0eqGPKp/lrFSEvH+WYIkCkY4/4KVxjSYhC5ptTEvNbtKhsqa19CFrfydss+Lzh8f2Rt
N86QIbpb5j80EQAxkUz7ox3kpYxsRtYi//2jcQbkEBXwEHUcjniP0HwYrbHWPL/BBs5UuCGgExEe
DLROVvlSN5Y1IrWnxk/AwnfGzpyUeJBfspnaF4Qo52NzwLnZbEiMqVdZnt+R/AlWPGk7F876piSY
d51k9MT7yI4f1K46uSlFWG3UARtWM54k1WKL9Rk8/0Q6N42dLOH3+LaaLzW9MH9+7fsv8C+5yzgS
Ebxd+p6+2YxrVTTgE7VQ4o19dXWzfHdC5uZhlnQnogHEvkhUuNIuSgS61ckJNOQjGXTBRRHSedQ2
mVYHT4AJViA00wPp89eONeRuEBYEUU36W4ok9eUZstmbqSrei+zTfTVxyzXJO9mdDOmOlqQ7IxkC
QpbJNI/M4CEFuzvIUZtrxVgde8/MN5WITmWf0MPUo3HTgmh+MokAN9ErXmppWA/M1mgEabd+9KxT
HeklSUH+qbZx59QqaxZ712TdGRyqGDTBAASpUdBXN6PLv6De3bqhdl46PzRh1AhMXVXkPemwa4cu
2HSi83b4CEOrMre5KPYRK61m9eUnaXGkj7O0PWS00ySkO+bm+o3pjlc21xTR7klWD3GjDwutwW7S
t1xVc8REVhZEGdRIB9i3mvUFL5a38jwD2aRn3pn2mGCrqll5JwL493+hKnXmNVlMM1p2X7y99Qfp
u3IZ2Yq/zGin22UYP3x/BL32QfB4ubflm2m12aEN8FDSkO1nGpt4qPK+2MSl9horbEr9wl51PqtZ
E3veofbceKc6N8e8VJMWOplU0RryaH3SSWuTYlqmk0VI14dlHWroqZXoRtibuXUtIzpXjTfPzSHm
4ekJIBePvMW7MyaZiIS/5FDlBDhKOm+QRNK14tAYUzyEJrmOYCPAAZ0wIJSVnR7KlMO1vQH6Vcal
jaqFKdCKk7dO0t6kHzcij4S0EAkZ/k3jJKYPD3C9cBKU5xN9d9KiwzhqkGyjT68npXozadbHhsrc
NFNvVZIttUgc9961GKCRLviRTar32mvrJfm34zwf3+jSPCdWSP8+sZgtJtSeffV9GVRjY6RWgFIH
rYPXsRXKJvkDirY5SAPSsb0KDLle7mz7bMbKa+o7d1aufURld60ddEWKw4ZOV8h41RBeoRQjmOgt
s8O7zB0vdL+zmWaHOPP6dRhE3gyn4UbAMffKmGZrDw5bPqnOD5V96PfXelt5Myb3K2EOcmxZ3326
x84oXtumCxkvqAuTqSP8sH4uI+1O0SKUTJVYW7VxGWP14csR0Jlho2Vh+FYX+AZbv38uBSoQRrRX
3R/PbLVaZiarcQRfULUdfnzVXkFBOcnE+qzjjkuVbWozuFqB+lrmmyFn5h2520BUN1UEjxDwHZCN
M7bN6iwv9JfeRFwM/d0am9fpxzlhcE1lvQlK5UzKqD8TtDAGjg5i4EsE4rlgqE5oCHjNvrwRXXz0
lYPdts2c5vWXQWlDo4rX51IPUW3hqErEPYETUxJ4dWtl+loZk1fUONEMWeYVUByLyacIyUnVX2iL
72NlsqqReiy7x5A9Zh45O49ZDXj9U6lmt6bR99Po1dT0NaNWo+BGZrzQm/EWKfed2Ty2QF1CiPtG
mLBpyh50pg513L4PVZdRu1vApHLrKWsL+GYaPH0d4JTrACgGU8VL5ALsE3W51W/MNF7lWfcSKPnO
c5gvKcsMTdssMPBDawXsDSHAj5v0y1gBKUjoi2Cj82rvSpMF7meq/uhL74fmxifFRqE0VUZpJc4F
u9FZNj19sfLVEuiiNMXBHSXk0fZembdldT+dApEZ+xBTMPKCp47KlqYC/ugXI1IWYRQsDLP2SK7Z
tQAKUkSMffNlmOUdURWXsdhpQbxlePhs98UpMUHvD2DKDcqzWh6ChOWqrGnm4ZvLJxWH3Dp6vK/V
jvlRe+xicdcNYum2aOpEcZ2uVRxnH1W1Td1mmeTbAVSIWj91cbEX3kiyDHf3aK77OsYi0LHN9F3l
uTfPrWgXg+YeEuh5ui2uds0QmVEkZsQDYomX6Wi82tmNJaiV4IfPbdoFVECOGqws1HxujOqZK16q
b4aq3IcEn8yqSDsX6Xiwau809tqm9YqnzmEOKJi80R/0VOsdevXaTMM11cHK8/W1G3zQwls0TryL
K2cLvIVipwzepuwvrIofZVGepztTtt2e/NJ94QInLamukNraCSZysgGCnBdb8lz03VLJUizLDH6H
dlU28Qbe7XE6ydOJnJ7EGKCeHuTL6WvT4Qm1eCHM+sE1PmRj7weX2BighSQ8bJtczp0xhrFjA/FB
VcYZmY4oRsdL6inVNaJY/xgkQJU0mq0iMZaJljyw6Jx0hItWsomQTLutu3bA3Ovcf32zaaLyENna
aXp6Ex5n0Nseb+p4202lnpHfesk2iGgtoUWvpF1hRcr3bh2v2/g4VOIBFcRXrZSH6VWCrm0OwHJj
jPZ7y787vQDjQb+6gbmvdP2kjc2G+LUrZMKjRQj5LOFmjDmmTnF3MAnvGt4rYVU9qbGyppx5tzXx
ZEt1XXYKVg7nkNMM6pH7J6V9jr0Y70/J1UnUbZfJfKYp+cIog8P0fq2OKKce6kweYcm+2VG01wfU
zDQJuMaDFj0TZrtkb0DbMVi4RXFhd3WqcntjG+HRq86KWS+ml/oQVSe8hNRhmIm5VTAFOyxsjXeb
buTpMQnNhgYiWUK89kZsI8hcXhU13xlNecjp8mBBeui7S87rpzc0rhhQ9emQp4NIzWQjXYfs5v7L
dp9+ltl3RfNJtvJbVxjk0tAKsuprhGhFWt5xbB+mCxUx5Ev9hObf8NjxJijD4T5I7ZVRWj9PrGjz
D5O3Glj1+yC7Cs+7Ux004EwH1GKE8cN/FE70VmPalXVx4yQXAEu7R91HM4iReGejSQyUa8TrMW/7
r0Y4ZJqWhxKzS+fSxYNWXqXlWqePISa4t+R8Brl/4eX02DW8e+qMTOHyJU/Kp8ig+01k8Y/p/NQk
OEz/+z6mErFuRI4SH/DmOeghvjoN+y5aF+waMvEaVO06TpHHAtvpl3DYWE9MjPIhBuyoJQ/ZT4r+
klgY3dwo7796IDlga25M1KAnaNZ97ITKU2B9pan5mfrjQ232+HYHO9i8oUwR87GEk+4H9bhKVHbq
rq4jAlERzWh54zw62ZWwVi3SjINrrZ3BojiG1jQa9oeh1OY9hT1DD+wbPHo49B1z2MNBnrrxzSeK
1GYdYxJI7e6YdcQ0dW1OnkExvE2g7LWsTPhCnXFrSTzQ2wZpUU2XuBc9k+WmXxmEk0wpR2iBqtHD
41DDsrICUM3GaKFnVXrafvI5FMMSOvFraNhPdQWo305/EGnizepxlttBPsN/sjFC2lyaObYLYY0b
1a/AM/MGpCG6n77HHtNrqdCKqOH45j19yR5suIuMnCFLf1SxFHRVg3MiQALrZpz6xoTTzYCmaMR9
0khe5j3ssyCHNTWgHDLd6CaL5iqyCf9AKvegETpfA7FiZvah1Y2F5zp5oGPHw+09JGJeqYxgcG6g
oNWggDakO7lZAMez6TFeYP3JnDydyPuMelC68AvVaGHTPQitcqGjiEuc8SOI4PWDPUPMsxDw2wjj
fENMuYWYtuO8ED/i2+/4YfAHtatcRRY8+hkO/GYL/XygN8/wZtRvuJUQFTcozhRm5Eg41IVWuvq0
vV1pDmhptzC2ZQPwQCPeXo/6aBVWkvAI5Lr02l71pEu2YfOgF51D8qLBLCujKWcZPGQ4XuetJog5
zlmSQzfbkbV+Y7VsZyCASL38oY32qxU8MdGrHG1XKO0rIqJ4nfDCVlvBFMEw5oNvED/xkFSHxZhl
GCqNaM7yg3uqytmKM1WW9ijgu/bb3vWq2cADMic7aCQCIp2V/lhAyufV1tOXivUsgDa/kGWLuLBF
w1whMl4VA6YJM0NSRSLqEokmgWP2lFulKdGyzBH8BZWJ3DjP0WSBqbpvJGs4R9jPh6rRET4SzCFM
z17KOF3YsWMcPYBkGz3kJh9QMx7Rn7vkECnGbDBsOvNd2L2UajvPY+1KkES8N8b4JhEAkImhbrx2
MJZGv3SdATVAPUW2ej5akNBhB9VQcLBL8bIFpnDlyqSiP1ht9PKNtrLSPjp5XXLtzHyreDzlRTaO
TKwS6zyYzTbT42xteYay0SKVEMmkEjxjTQkAgFLVw9cGPYRgh7zC7P/PztZ/prOl0ethbDhJmP9+
b+tcJW/sGb5+7W398o3/NqMnfHiChgIEUuW3Z/93o7/5m+MYMJd0QQwjgiLG538z+pN+DAuHmZpu
IT6DnvRHd8v6zTFsSZtK1+EuSfsfmtHr9r+b0ZvIsanXTIs5vYEQ+89qDyy3tdIKi0l5JRo22HLZ
u83wqOIdOeWefBeB1sKEUdyjHoDp0fEuXwuiLjYM3vHEM0656/PEnelmKD6f1VHhBWvIp6R1Q8xs
Yb6yg345snU5k/lmLXwQJhdNoATOZJKQThZbGxW4/E6HiY86D69t08pT2FpPTmDDEHcRRsFpxIeR
KmeTSps5dBZug2WA2vyjjZRjFCfp3VCAI+0c+8nzdP3oT+gU6mQCgxn6B0mrAdLhY6wSPhT99z+6
eXzm+tjrafR9CNQUlyV24kPsG+9j8Z6ZurbWjSQlVxMJziJXkCGpI7ZhptbOQQAURCAwhXI9uH24
6doUyjvgIXvc5P5w9t3uAo+OUHR7Z+I/rwZ5p8li6TvOVt+Zjb6yrC+X0Fwb0BDK+DWMpU3ilTuL
XqPhpHOmEswSCihyBEK75gqVoWg2TqVs1URb9YpcG2V9F8TBOHPLL220VqBTT5XrHV14eG6ZXurM
3NPg38pUX1ZdMe/VF1hK98Ji6IClF5Xm3tZgOFbWmvXt6k1tpahcO8qTWmoYZdJlFTA40bF1IR6I
A7hH1rBvFHGhgZlPXrUvOSx9oNAFSE5iA9nkdIRq9sdCNaeMs3AWADIRUXPE7LjUc6r2sFuHRQWu
j+ASoJlZRXQItZhuJ3OYO/eWr1w6u33MGn032CAogwh6X7zzzHZVMzEhnI2YAOJI5n0BgpLTU5TE
BSdfDrEJzvBcTW9btJiBGlDZdKvRn9mKWPrBS6jMU+ejLF+AvcIQzeaO/WO6nLgQ6TWFq1A16NvS
b+HU0+qdiPoo3ivE9fG80fxjBF8TwM+lLRcWYTzTdeg6bR35jHiA4cimw+FVww1sDtPBGjFG73SR
VdnSRN6o68Q16lACU0bO/FQ7vzEOFuFXH3KbO/pMwQumIoQvJxYjaNyptsqtah4OH+QSQ4GMZ2T+
UScvgWBgfb/6MYCzTJ93XXXQ1XprFUz70nnIZoiJCNPsZBHw5EE9nUxdXcMTE8x9TWNGhR2nJtbL
I6A5NlaBAlxQP01/nO4GT/lU6SQ0KUvue5UbizJUFtNJ6iUW9DHZScfbuP5zP3Zzo1BBLSgLMLnw
0eJZCTDcdy4hG6YBw7pulWfyxz44rUQys05vGqV/qG3CSkOY/hcAQv7ZwoPG7UUqEu2YQ0Yez7qN
aNfNIEJdizCzV7lQDtjU5/wy9iPjS8pZJVKfhgIYiSR2ZquiQVmAB+cXkJp8pWh8VrOxfk5QZ3v1
WBw7YbO7zQgNmP4E3hQKhIrbF5fBOC9N12EFTcWTP4RM4WPnagRcKdVqFyatuWtcOhFKDipNOSkm
CquAzlih+gQTnK7keK7VRBAGZ5iLvKMiiywptmR6EREIt2IWG2X74iEPDBIFgm409YK4LClTjHsF
QJxD3KHTRO1TMQaMx+KuQ1qbeG8DOW8OpWFcCIvpbBDDSLXY/g9jpKywsU43VY9le1KXpEVfnlqs
14jqJ9nJJEAJJylKMolS/Fq18edxmuajR47dJF4Za2QsoLY4hSlz+XYSuQyAJhYEOqkhDz0b8RA4
eZnW6YzO78DW3KX1O2llDDOTPz8qF7epMtRyDgpZvZouTN/MGs66M6rJ3MN9srBEOhDnyt+y79Qg
1L9UGtM8Ufg/8S3/VBL+B0pChdmYI9kOTEnNf3+7svif/2P8+NNm5U/f+Pt2RfuNcZfO9gI4kWGa
k/rz9+2KOkkKJQgYxnRgxvU/tisTBVKzJyoMeJhJUcgI7Rd7l8beR0LS/8eHccKcKD+/imGxdHBY
lsM/Z8AAMidMzS+SwkZVwfJ7SO1gKg1PLcGh+JlcB/muhHQw2kF0jtS8GOht+uYFDZejLHpaVHNP
1NFnNrTEj9HYIhyORJ5ZxWRvpMYq8o/ICycXjSLsIw1yYr1GOxm/UuDueFqscBkUBlk1gd9GFQI6
JZmTXqgRtFt0VzI2kdfJXH93tTig4ZBZxfSSyDfCRe3PWxAUQud0xO0hqEN0bmkPg5I+toN56Dyg
2nVLRuiohNFD2Rq4bqvRevcGfGsz1bbTI2E0w6Jki4liErfAzIytKShOgxa90Maeip80HjnwYu2l
9+RL9Rk3wniIuJZLwCYgd21/OOk9M0mavdXKqEiZ0ptwDy5iZzpMyJSkw4kfoIYJNBAujoOhn3Iy
t2kwyqOfBauwTDZJhuTbHce1nyAbZ4Dl+taHreNEkFn6OWVk9BGdZZdBjFLKz1YFJhvThsLgQEyn
2uwil51RYBFgUi7b0ZyjpsYdnS2/35JUdsl8wEqLwMR+M2uSNEIcbMsi0VgMe/otiWN+ND57tI7B
S1HZZ10P9rVSfXp++DLicPETeXAH+RWNKiuVauJQH2nYeMahL8YPMenWXKy7Axz/hT0pSw1mQTtB
vFkX02seB2vdFQCCCuBt6MxOYpAVtTRZ6lUMJwOgLTMgW70OGl6swvlw0uxRsWu5gmlL6MtYnYXg
J3to+5eGmQBgCcd0VVrcOCkh5XPCBSeniKstsTcfnJrc88LnpLN6+Yuy0OeRPt5rbvkUuoFYqWHy
jb9/bxDRs4y59tLU1TfSY9al66yKZrzZQbUMVXXuDEQzhsmq6osXI0cxlfdSmXrVsKCANmHAbpx5
FxHAHWT2LWjDRaD0wVrPx3chOzh+5YKuVj/rnLBchtkkj1WQoIgUo49R1GfFanBvq01NM0DbY6C6
I/nrhykGeMfmc19mx0qpmLHRtmOGtzGmgKYEHLVVq58ontijaJglaPa6rn2XINObM0e9WjmdB/KB
hqNHd7auonOiGDdVMtgGcslYvNY/aac+d6ZJNkeABr1G3MiU0meJCXqSt8WNTIapk5SsRpSgs0wh
PxA2NRFUuESi1sUSU7RE6IRVffTqgPHlyEamzItPgBTDzMk70KtN+kkLH+x4kmGB1Kx8Pk7tBgZn
CyCJmY8mDmphiPuRDaejykWQed7OCSO6JCiO08exHMn17EVdTsUK4eZdxCjs/1Ul/v9l5oaFn/f/
aDWeBXUcVL+Wzojbf37T77IQHYUH11MaqjYh2SYJ+8+ViOXGcDSN4hl+L1AUFRH93wpn5zcVvQj1
9IQrE38i5EkKZywNzkTb+1aZ/APadmn9O1WIbaiGKh1r+nmWKv4CZjOcIMXuyR5db+lt9YEXLGOM
R2AS8PEHYUpCZBXkqyHxn0VUWReydJN1kgQhenK5crADr/NSlEg49e7kW1V3gr3Z0vNP6E7GNydq
8vMfHwwwlbVjm/ns+2ujhlIXlNQAtUMvjuwHFyWpXPsEONqs66IpZXRSMeiwIlqh2c8w0OPF6HZP
yAmzu5aWWOv2+lUYY37DP3toSr+8RC3BtV7u4zCBXnRINc0/WB7Pi8yJHmZ1rKmfGmwHlLgtUEr1
1gf2KZFtDgQixAPVP1u9/WZbQz0nG54ShBz1XBavJg3V7RDBhGrYh6LDX5hxvGxy97WwLhjxpqdG
fRrN8XHIIvQs+Y+gtz9jj+LBbTY6dLnVaEdfHa0GAkyAC6SzriDBCiQsggX1R+kB3tPSnPE5YVhR
+toDGpqppXrRu4sh0nfKt3e7BoZKlHBQdA8EI69sMfzohEV6pvqAPfKl8jLwnEgyaiAcaZf/wH/G
O8FTXuv/Rd557cbObdn5idhgDrcskpWzVAo3hCJzznx6f1Qf9/Fpow3Y8IUBX/yC9taWfhWLXGvN
Ocf4RtM9V7m47xJEtF111o1krZsqUjwAysyGgHIxhJay5q430kPT20uoal40oUFN4qfRTzYAKRhk
qPI+qSanVck4SjT68UbSvecUzSGOb3u0BMKWGC9WFoYkMqBgiQg0+LObIQY0EDAZ63r6DIvtmYIO
1d+wKbX+ZZ6o6khT5LXIll302NHNUvaEwVGl7CfNGNQXqfEdLloH0tz84Tjl+NIE9Oqdgf96uTQE
D+dibdr9mDKiN63vicikHBBQrHRbJVYJvStRCiOli+1R0376ELa20YoJUd4142GWQB4Fw7aaRQjf
L/3VmxRHj9ASb6ORbcwQQ2uvkLowkCoDL3dh42pf6CV/9V6AYlKsG6l9JtOUjvaiFM44U/RT9NT1
y4i/XdK5ll9gmLd1gFc1QhgjBXTSjfYLVe3zcudoWQhp3tzkcDZqCduzHFOZYiYIJSSS6Rxu6llw
9b5hfCIX98oiHkKtEfNONIRMp5PU82Bqv8vdwmBjsgn6pA8xwsStqOOC34bMAoLmKoYxmFcJsFXl
7FeV5hMWWA6eAdkeWpDefQF9f5H/Ri2KX7OtbrnarccuvymawJVarpk1DOfGJwmh6d5N4lw67rdi
pPvMQQzFxu3v3fVH4Y33jOgONXqrLeAky/Uz659iGC9lOqLWT/uHZAQfXYnaW51fFZNEbEvZKln/
pHfmuwbHfFOZhLcwhETl4mo4c/GXU82VPt4XAW271Ii3WtRJQBNLrIpS6xbAYu2C2Zw7iJOXazdL
mt6bAX3SCNx7I5LY3tSE16g4qcEiljcSs01vH/eL/wNKc9xHNLqT4UvA9iNJE6Ow5ZrlCUQjjVPs
MP5MDdKDSQ8Dd+iztSGUpL7lZE9IQn8TaGCkZrs3xoh05TDpbHXSb1ZkeM3cYzORZXdURkBoFbj1
ltel8aqnAnuspX9O5nBhSGYQ+CfR3y8UrzfkV2Q1hVPJwkme+w/yJgdb6MgtjK2fVsb5OMktodR6
9CEFX3olftZ+7nNvA8LuDJ4FstaFSXgjJ5djNFEzK2kEHwH9mGZV6TVR/N339QuDYaARRnso6Vj5
IRIwWTKwfgZvjXCXh+w1bdUb42soNCYAHpP+IXME5Ge7uTReSmzjnB7Ij63jdSA/N01ECHzidwwV
gxeJrkatTzY42eM49hPJDc2DVFOoxUL0qWWYE+XeC9Oa9PShf26C9iSC2arpNwmVUbgioD27orNC
7s0je8nS+a3Nbn9XPO0TlDjUUu3KL9VhladG4rGt2q1qaCtFpWkyKlQhGWnQfSvx4JBC2QCrg178
NWjhCDVB/QwsnPFdhygp0i5m7LsRiEWZ8NuhsuA2BN33WCxhffFnqvJc1zKWICFI9po2b4ThpSDr
1MjoFBrSas6BYUapxbULmRCOuWn/3S3iyN1WiEW9atPkDCfIRrgAx01iapSpMZky8By1nexj1G1+
VFSUdpdK4qrPkEdlBZeox+CBt8LckEGXVdaJdGYHpf/gEdWiIYnymQCjHhb9S7S8nHEmwZ5IKrrU
w6UYhb0IHo1/QVZv3JEYGhnQpUKzfeikUnHUSRbHRfxkFKTntLk/Os1rFLt5Bheo5+RNh/RvFRaX
fRNgqqc0LA9pMvxMnSay1uhfY0QUT2NuolC8j6OJ35IYcVtsCiIhheZeCOFGVXqGpFMODK67tfR9
3W7ExB4qwouWwHfvAHhZi09eIS+HtPQiZsasGo5UMkqlxHsyj9lYMVWti5uPPlxmUoI0LHSz4YEe
PMIPltzTIKvsdqoOydyvdcUULtI8DStzmsf3Iox3s6YjttBiCHoVUqNisNQreoFqR6aJtErqdB0M
Uumy0gFOXLSHAENGryUirCYg8mS2BBemTBl47lRIiXq90XiSwfJlRE+1fQNJAts5zftEsWNyjlfJ
sGSXAoW/tqJM/PxcniRivI5/H/BEL1nuQvyFxUZ357yGmREqezWs0dosn/3zw9/f6csXirFqWQXi
AN6DxLC2ro0Wsl6KL68MMFAvLupgcURVvbJrgGG4Q5KyV4hLho/hB2wqS35PoEvR+e+D0gbx2VIA
AuaFtuuQKO66vjcOlp/Irl5inJF63yvi2r9YAdjghM74qrMC8/aSaAMgAKM7+DwdjmCANa0slve2
igjyEesdoEhlW2m3UX7C7BG+9mZfetaIEXlU5o+sU/WTbC62Kh3yeDzL197oZ7C8hC8IjUzcdzDn
aCT0W6IgQsiN2NoUilC6fUSVZqQgKFQ/BeKsl6YbVxRFiVSpbs7Ddszw4hzL5bNyRBvmR6ST//Pv
/j77+3d//8RXZJcBbL/JSJfadWrd7aSMV0BRq49uWUkB6gDNutPMfZJorzPUNJekSMAjQlPsrRmx
mhqV/krXNOXa551yJQUCrHDsh17NshpM6Tvm7O+oiKrbRAYcierWa2AKzUltq284CBAyZxSoVGeG
k8OFJJmmc0g2bZ4NX2VlUAzNE/mnoZ6Np3j58PeZKKDEoWlq1hoGeS0NPGmwurM6NIVHhCnzh1pU
GBFU0i5fPvx9NtMYKZazXdLx23TKDRzheLfCIFgxcm4uY6MdB5oSJ4pcY+XTNnNaOBQSDePB9Bvb
qoh5+OeHgkUJRoNYYOTqjZVSLykGdZMe0DLS5THjyWliv7wbRLFinDNJLx0JyOzwjtxkS0ph1Cde
lf0mEnT6ovcjuPpNtFc7gtTIOtBgXmZfSpTlJFJF/g56KuJN4Al1mQ9fPpV5rRXTJ+mHrzHAQqOK
jauS4YTXyqS7sVk3nhBPzYELoezw3M1rrJnNJSLzg+qGzobMgMUq2nNMVfSb+aWnhrFCcLOVrbRc
XejDzLKnINs1vmwdpsE4cHh2xoyrmI+++H8Qdvn/I+MLYa2kLTbr/7oL/I4dpku/P5J/Lb3/8X3/
aAJD8hJVhdIb4Pofy+u/l96KxFfA9VmQvyjA5cVx/o/S+4/xRQPY0rBd/HuB/R9NYOnfRL6AX0Oj
6/a/O7NWRbwd/9oERp+ONEY1xAXx9T8RCpKoEqoobIRVN+SR5/udfI55GWerIL/FRJQSmiVO2r8v
oMMnxEetrvHCiq7aeffPD0jt/8c/SpH8jz9is5vBeSS5qyx0FQJiH3kkr0gZak9zLtAc4nzCkaZ4
7stxXTUIV81eGc9GJkd74MEkFmr+wYgF6aBQYi1/GFk9D3+f/X2ATgLxdsTegXvbPAlTTWglIsu/
P4FMNk/l8gH9QO7UMrHsVL0YPyVtqwUAs2rYz2htPVWJQSvGIyufZH1UolqtGeCmR4s2djXVGAnE
BC4nq99ey4xPpSZ8fiil8KkZAwsdzeREGPUeWhJtgyIW91awnKB0qz201OwrYG/dm9zQWW9nHJsg
wnw6dylHtDiz8R9rHmTNdg0tjdO6lhJQI/T6bsyP6VCRGCKnoofRnIMFTjxX0BM0rIXUreqiiFyC
EoOreoHX+NFOeUJ0mbmWfUt44vjEYXqu96rc9U9QO1IOLzGi0d8qpdVCV/OjTNQ7GaJ7PW3Z8MOY
nJoAZ6K1GNjVlpgetlyCp98rOfjpYV4JoibYhsHf9sT42ZmAZivIL9rkO+QfOGk28ZoqEpRoHyHw
gort05xZtaLvhaH2UVYol/RcepGJqcSPU5yEQf1uMo5+Jod4dnK7KbHHUkXhcIn56/JXMogFGQpk
iiL+dSVML1HerLNZOpiLk1Zh9LkyRv8m68G5yzk/Vpb8E1QmPQNm93HzkZbWaMdNegkLddN18Xsk
jnYAWLiAnNvo8bsSqGsNvQUxPAfSsq+lYn0x3XPFifTNsX8IVfzZi8LOT/zdJLRH2Htr0M2B6Opy
cvAFeVOiVlKw7o3hezUhca2yQyRbvH8YbSH9Jxb7sMmlUbXkkJbZe6JnSAqGo2qMzljX3JOu1RtP
vtgDztbCX6lojv55grM9leW9R7IQsNcAoVjLnbaBMbYZGmXfr5LU8FQzoTTVtnnzOcjWU2XyM9pI
uqbl9xDQ6EHgarYdSduZwOGBgL4azINfb3tNvZQ57/g8cH2sVPcg9V4JVJ8EUGXCEVoDXBoT7BF+
v8F5G7LplMfpRUrohPTW9Gi0/BLq9GdU9P/0BwYR/kAyVl9BQ3xMSrljtrxBZiM+1DrjpmqQbiFI
e5UaHbx48VwsB0KhojmkRduh4RvUuH7oRhavCqG7dDVyPuUqm1RAc8vMhZn6e1V3x17OwGuX6xnB
eqmk72pRvC6/jDAXp0r8TUt+wX+/jSgi1FK5Gnl2yMbYBeew6jURP1TybmX5e98ZT1IwnePq4Y85
53P4SjADAiul/O6hDOukQhjbehofg2A+CclIiiigLNXBScRYO98sAFpN/WRsiyu8tpl/OxPgT7Wd
Hzg3D0yFb6b1bvY2J4tjnGhUJpKblsk61865Il0nMpxm7uhavqSYCZa7TKlaCELaxjKEnVpp2yqn
A9Xv2kLfSrG+RujkKcQYab10Re7k6fyvkuG7rVUQjNpWTvynfjGVmGPwrRn9Ee+8k7UdDESY2UP8
aWXSdQyWzAljuySh0xdzcQp5QjA9D9LwIhqfUVgotl7x9GFIeS/Uv6eM/mdEpw2Q7V4weoDChLnJ
+WV5hjqTV5/H5DJoGCCoeivt62+N6Bh+oCrJxlU6IQNQGfH3dcVAoM1f0BFbTu/Lp07GXr7AbdNO
FnZzFuzAmRSujv3AqdLXsJusU5Zr0COqvnQXUAaYN0Ka/m9NBf4lzvC/DP7+f3J2IGuUBf+rM8zj
XxGlnHr+/Tv+MThQ/42xNYMDnRkAEvz/sJMCKNVB4sAnJcJQxqXBbPufcwPkb0znkPeaixSPufM/
JtiK8W+GqGIBVRVGGur/pp0Ucdd/HmFrkirzn8JQXDFMID3/aYRNlyYM20px+rK992bduc1ikdLq
9qyXMnNGf5S2td/uiX6pfprWxHswFD/JRxfV68SoJMJgdcHtYO94g+J/JUswglARZGew+bFYK/y0
YijPQUtWcK8ZwiqKy46ql1Uy4gQjGY20roj1s/VY+EhGRfYKP5C3Vp6B+IZ6EvYpmRu+3KyxIAC+
M5eZIXqvNjSi7dwjZp6ZcqEFS6E+x6nijFFX7XI/b93RpFlLYyA4oIRJdkOsr/7ywrKuKLamoGxS
pSKULrWeW7J2NlFEZ7FbkKLxSOPQ4n83GwSzAD5Wj72P4rqWSdsyTdinGGRdbHtrKyz057rRn0Jo
ya7e5dXGFxDTjyZrVNjHVzPV3SmCKwCdQ175ydJNg9G4SvWRDl2OpaXyiYSWCtTuOXFxzmTUxcmM
1QOWURk5P1ieUp/QWgNKBZWRnpUyV1Z6Q3u6zQygC7kjLg7IsJK0PTkNw5rLcxcLxdwX1kkW5OQp
i6aHlVeVWxs/QOlAacapAwsPqClwRpku2ah8N2AdoGEYgI4Gk1h0dFYKWsDEFXNUXkxUGmOgDy4f
jd5giDLZ/rDPfWRHCzGHRrbe5LeqehXLadVD+RTDyZ5QQBPtRkzr5JTCHmC3XdC5qPKb1XuGRFn6
0kTfQvc7Lg5evkH2e7saP6Gj2RA5u/pZS19VNrlGtTWF5hkDiypkkitS1+LR/Y5QnfXMbU3rRlwC
gcEyUv/KnoarHuoOaKkVDulVbNL4WsfdBq8h1H4DObr4SSTFLm+OwrRv5jeFo5Je/PrKDhU9Zzik
g8putj6TdCsJO51t3VpViPxr9daHFwOXdAfjI55rprE0rtMCGcQ7mIKyfsuqvV5DoLcgPmA13Mvp
dh5OZbkh7pne0Nuk3dN6Jw0XvFZmsG3wHffMtev3DPNUnx1NAvrYevz4K5MhfoxfHR2evpPpmp+m
9qxAP2gXqx82kJGJiRJET3Hc2AlShWRcJO0I7n3f7YBYpfuRNJxG+cpKSoMXmKl2F0FRiXK3N41V
7UduEHSAcHIb+1dxgU71wF648IWH92J6jQLdEYNpz+xq2jFJ+qSA9jcVvdfA2Ph9xek7XqmaZSfX
ItMTxn+Bq5JYpELsK+f3rnpbpeSRa/J2lNOVNvKpeU+EdU9zJ2gHt+bpRGzgyuNmQXIVGeoXgJPE
rkt0wLAYUDQwED8yAcDUdQ05mZi/YdW7evxFtrZdTE/UHfagxswclJW1N/QPIz20sTeBT5ziS4iV
r0MmVuNlyotvPJV6AL5TMezyZeLWAcDB5KLigfypWOummVUlOpvxg4PezuppgSeFnWrfykQEKXqV
5LmWmISp+lZpIvCGj1pDXE8cZ3bXMHW2ZIekw6ND8uDhcIua56z8EBeNXPDdMzFKx2+f9/Tvzh9T
t9fblcNBf212z/hDO/Vtxu6UWu9Ceq3pe/rJRRyPoXSSqmPOA5bZUKZ6W0wD5IKXvL7q8nrKX8Tp
Y6r2Qrs30+/2XPue30Qsjuuebhn0MvzIK014J/J+FRvPOIfgtLTtmuFw2bsRl1R5I9xgJcIzE49+
cJWXRm94D7QScOSzwDE/5XHQTSrJS1P+jOaC+NjL4hux9lr2Dq1zzgsnDw65eSM2itEMys0FXuVj
8zjSum38n0F/plW1nbN4I6svyvyZ9Oe8eO+Lbq90u8hy1LbfddI5aT57LlwiXkP1JxgMW1CYlmC4
KB59yiQPAUggH0PYSaYFvEU5xO1u1D+1kV2EW8hxrMrpR2+kxCi+dfE4DB8cwvFcz8V2QBir3Avi
WHin1BwN6YF8WWjUbwUbRw7f2C8viXBKU2/u9xiixZGlWLM90jjE/E6Eba4+iFWTga8W60DzSIzp
hg7ZEJyVestaWqT3Hs96PQGRr5+C7jbDZcKcMzwpaHc5DQquONwkwCPRb1V5YenaYXBo0rXfPFKw
ul37RQS2XUn6ulcqGoCn3tx5eGMh1b6mxVsJuN8k/TP/kdoNCxIZq3YWPFnEqquHODlE/mnoPiIw
M9n0zrVe6QttrgU4nT/SzvBkdWEm0Vlk58gaFlu+XOkoWzEHdTNLM2IyBWrM5L8w4LZb5XfQYMxm
q5F8HBqcGRtQPr2UixGzQTLMDZ++19ZzY74aQsWcZ4Y5OdghcaQLxRPYVjB9kDVa5hvNgOVzJbhW
6TwYPehgQ0RTqKiAFh0auVkx1/fo/GIaSpz80GSBF7FyFN1sKyU95E3K/DrrPyQyObn0hHKq+cmX
rr3yMJuDYe203MOB7Is7UrTsJHiNlDXjGlnc28J4UGWPhi6MgTd8lt7so4Y9BOKmvwPPlvv9wE1D
hoCRXcRhN3zhEGqCbCUYpxRqhLGroQCod955YuLDCrP85yw4eXudZteTG9rauRtibpIZzBrjPeSn
qRV7fyxScO1EAnpthmEDTh62wI0Avy6V6NYQBKVKT4q55WHR3MY4FUBhSvoJ7Lzlhu0q135Rqa0K
8zWqL4K5Xd6hydhLZEYoLbMdFPGZtdEJfOI3Evt37se96J+Q3wf6fvAvOrimiit10NXjSET7NMG8
9br0XvIkiUJldwx9026NldI4G4O8HiTzHlewoAfSWuRfnVmPPwQOpyc7JDBK9VUHS5LTV0yyqo01
vEJ2F9SHJd+GgJuJyDAAP6CU7DEW4JFTBvqFh0qPFoXlgYhzM3piiPGkT2q3lWZKFxgrXlmHW1y2
qxC/2jAoLvTl2vz2+nZHkRtFT6UhIHBfQyTOGkRUzS3E1r84z+QPK72p4k68dv7FpN88YdqbrZvs
85Yg8n/RxZmlaz/DZZsh+Vwk4M9t+CWHLxbGeTUk/1Q4xNUT+SrrOhDPAhPm6gi7ltMVbg+G0w2V
douP7ENQIpufo0qvKciE4ayYjNPTR4/1ovSvuphR8N9ZSHXzNY3wKkqcIfp1qf/K+r2UPluc1PJr
mb8LKiqaCv7wvUpR4QHZv+itJ9eSa+JmyOj1yxAXrcny1AqQv36nnSBtZdwBRsl+0n0tmBWFNTYD
6pZdIzlYk/lrb5c9JreAIk4vchCuDE5kgGqQ1V/TIXMkpIeifrAKZkGnYroadLQ6RJoSAR6Vf6Lp
tpJq+JXfXW2LghtmM0aIMDrGPR5Lz2pdXepgVGwWBJ8paCsN3p2RmOS5ngxQ7nMHu7deWBzZOrXC
dQcrr2G3H1bDT2lg6W/Hw5gR+YQiJta3Q/RjoqMYILpkzUMcl4AUyNXMnp+G5EXNE0c38OebroSG
A3uGh10H9v53pmc0rlBxA/WbtjldLg4elVruaj/1ovI3wc5Qz5rdqEx12ZOHxj8Ajx+aanAGbXoS
+3hbwHqqmbGi8udmKsbnTHlTOESVRfw06Mywem2jzCcER5yrtFVpfSjWjoyYlcw/L8fwgLk5obsS
rCoAYwd0PmnAXdSscmSQxK6UxlYMvTL/CJRtYl0EMqbiqdt2PiqnPRPlILoSaSyOb3qcuJx2KiDy
qWqX4MqqIwELGI6Gk7EEebmDT/hcfBN79lWC+nZd6SVkDqucnqOrrGOB9YwShASzMSdoFygFv7sR
fObWdp69ZUQufeEaFExrhaG8I4crJ+d8V/o7qdqQ++somJalEv/0symSi8mJK5nmQ48POXGj8EsH
IwnpcKKVtgqUFynbaON5lNaTtYWat61koF287xiJFASdjgBUfFsODW/KW1s6KemM/a4O9pwIYwDg
r6V/jGIiBMIS++NIW3FrDi4c6m3B7x8VH/h14H9r3W/lP+QByUiM2rTBs/Itwfsp1wmTWXXf6aYr
0h+R4m2FeZzh/rOurYDFOFn86NV2Y1V3QXiVrL0ensYiXA3mI2z3VoohlFZk/z6g3yQpJ15Dh4Fa
kXzONalnJfgQYR+VupMFL02I3TpbIhhGjs6iK3DQlEoKR6rZfPy1+ssCC9Vy3PvpWWv3SlJ6dHDj
id0LvxGDeGUJUOYOgiUbS8dJwUFuw1TTW3nd4ifV6tILeouu/Uy4EDJR7SuKb2b8HljHvuq4SZ59
v3cE+a0o3urmZoUg/33IEp4JqKA170ryK2jXTmWqWG/V3H+rgXYU4S3t9LVqjg5H1RVhmHb/S3ql
jRckZFKfVp9Z/mzn1YvCu4SfQytfMuFHpOE2BIyei3HVJvBEGFGmyrbIEk6yXoF0gYtv5ZdS3mDb
89r6RcAIYk5Po7Xppqcs+O3nG9jaUDtq1j4FlGn7YEeyDHme06ntillxhcp92vsInmTzoacfGvoy
S0yR+SDEjp6l+jC8Kcwo/RethM5xJjlgXhIW6Fxea7RbtWFXit2xdEt3JXwRxnOsehMnKxW0lQDa
tWBebFADBjhlH3P0xBfe/OJZzD569FltjfH8kKvRyg7UE9xz3sYfA8hL1cE7gOxGgAra51F8qYFJ
4YulgEq/Uuj51VWN4U71+MdVtjVW2qG8EQnLyXzyDDJDiAdwZfqRsb0kD5CoMvFbXOQYVb9Hklwk
PVvWWrCOjqacOIUGhPq1bhxzNEfTt4LEFCfOaHG+ugs8cdVewRhHA19wsfKibEvweutOPz0M/+rn
d508PP+jZ8/TZUhZPcEJXewqw4va3PqD1GyHkZ9JCcjAgjT4sN5FASZ3k7yBG/o5O8u+QumTm15T
nmsQQ6Hx5SMNCF9CusdTf/aDexjuFToCZvJSczQqvdKoHdxjPdgd3Hftp5zx+667Dtuh7Gn6rs6T
Vdz9ipiV2pPXTWs5WaP0s6V6PWrHsXrBFSflFxwStB1l/UJhYZqH0XoL6vdA+JUUwtj3E8EuPtEH
DDwo8/WdNH4nlYAWpKaHe7OKN72qCX6E0YmcLTYmNgxQewez3CuZV4AYBUwsm5dcow7yiuIeLcwC
GY6xAQvHz5xcDh0peFRNdG41Hix1SxMqHL9DLxttjNRnPzkVpNtcyZcccc6x2/xESO1BRmByShiC
wxPtbVR5OyyJle/SZ6VcqtEVUAL7O4QM48GKDg2/ylMSrWRev+QkD3mysQ0S6Mb7m/j7dHwdfseL
IV4a4qvQID24bxrtVBlOlbvJ/Jznx8jao3nP43MBVjEgNWhPIZsViOfdvlg4tC8mXV/hSAyAkR9l
ZZ2x4GSbRlk7KSd7grYCnzeRTWJ+N5ri8OeW1WyZ/oklF4yGDn4FCIHgms5y+/baJs8ibYlUP+vx
ZYj33P3eDGaGcX+05ZTEWZK97z0Vb1XxMcJwGl/n5kR2VxAS2MOlPCzEbIH8gSq0j0K5GQaQNtfO
PHC8KhhbkudBfB8DDjNFA8DF/dFYcIMV5/MgdUOBI77T5q9DmSEUcoP+MFkrU95b6jm3rlm45Yac
WfCV8qxM+2HeAc4Qp+dEZ9oDNNWpANjCcFIOZbBmDowgyyMszrReZaJVCutVS0uOyTWljmuVmyDd
ZuEx0/dzC9nlg6aBx4gLTRKsEslfd9jk4oVo+iu0djZsJushUKpMRAA02t0zql0RvoAsszHGl8PF
6O5K0NsY2tLGybIXJ1V/FQ61+ZrjyLeEYFpVHFLHQvypTArDClJXwt1Iw6/7kADy5mDWyMoOZNEx
JaL9fsSUsGLH786GvqYfiDuOZKDwPpmHTEUouOylwYHLTl8y4XorixfwOJhOZXj0kMjRIMjzJTO8
UWave6qnQ9+AGxtF1qs9LSkYv0aN1vRA7RgI/KwPmTP+NLmF8Yo9hEVv7E8SSb3l3Ngyy9ew0en4
qecRO0ITOzMLQbOOUkRAOQ/Apf4a4rvEKTlKNlm5byaaTiQp4As6+iHDjKukPkvpk9asDSQfen2p
B/HIeXeu3qKp9Lr6MoZ7U7+o7PzNkv4BapTT31Biq31jq6DRU3N0Tbh5FfaehGhO2fUEawM+uuGu
1ZDMLCwtf/leun8K6h3f36gtwLa3wL+NMvHNEVsMk8bWWdKDiI6qk6uk1WRLvXTdMZPuozQ5Cato
/z3i1bWMNyHwMGBW2ZIFxL1vgimDWgHe2GLB55RDgrZtQLxg302qDwzzzJ+/9P5N1C7DsKViH8Sz
oXBAY+FdjoYaYil2gCXyK/jNA8SJTAP98T2Y39UEr+hzEL7E0snD7chSO9jIugkktYfMYE1WGTYf
iwwOPFFPTDs7B7ZK3TxVlAtVfi/io8yOlHxVwJ0M9Wj220m/ZDjjGx0MMMnw8r1pz2MEuz699rLE
RdTcvl776AmrS0A4E7XFlO6kaT9KLzms7iEgsAibKEhhuxqO0XvOnW6+0z63De0ZI8tKjMGEad96
SFPK0YbRVcHMhOq5re6JiHqRWZ91kthBEPXQ7EOFhcgQ7ov2XKOgJc0TAt6TZF0tEDHGbUGuQXBF
KLeZrSVMiAOEgpe7cNLR2GTduYHo2N+K8ptJMuiZ9xquSfEildqqIJqZaieaV1KYwVq/87DN0qPs
763Gir8lYhYOzxkanpXcKmLO9GI9hEcJPBLLe5m9xeqtC45sdnm4riQGpv1SoGrKKqo9Z472in6I
0xXloJqWzA3RhslvjfLUVfTXjG+hf5WwoQ8wBS5F/tHqu2wi9hvsmn4aNRhYR1A+mHdOXfJdtV6W
bhrhksq/aC0Hyu9ZE1aFQc3BwH9ZbpfotVWLTtafXLHmuGx4aX6E0NjoHlT3fSIR/jptYovwz41c
IAcH/OewZln+1QzvVflZJY5Zv5f0M5NwMzbtaoAVYKgrGYcS6TQUB3pHNI07iXRvBrfKdUeZD6kF
EuyaSPsaf1I17Tj+L+qodBOr4FOiWyGvkRvivmJjf5KxgPc0vFpLvqDsYEHbaQURz+CyE0pFCEY0
fiTBkbqTVmFKYq5RnVv1kHauqFzT+ko7AwmC3WlvvnSUlEOEoYnZ/RRT5X4wcG/qw5LuqPqvuXUM
ykcpPaRml4oXsXwAQgClc5hGhyVFNKlg8OE77Xwzeo+2Po21mT6C9Cnl2zS5Jv2x1tYAi8thdGrl
OeamNuLCEaO1LY4MaR7E1XQMqkEx4VBpPQQszbybdHGjwdY0ht9QWxvGk96A9COwKe6/rXJdquda
tOf51vzQZKb4BbvAyxDH5xZeTUxH11B/ALW7Zf8qz89J+DJluP+IP9YFe9Loqk2fJDdpVebMnJ1a
BODTiPzdaDdifpC7p17eRt2xbk8ytSaVENCsvL1MJNOgPAnKu2odTO6gvrX2JbFOfRURcRee0ums
oSlmPmXr0j039qK1RSanEWlQ4d1eepTqq19PCO33RncL2wOAqpVvrXsa1AGtmgcvi9XJEzC2aSJq
P1S2I4Uhr5z5smCyPl0z05kRIAu3LsHCz/TCS7rOlUANFJx/xW5c5QNxQ33oNdLWMEIigRw1OKYy
i0b+UgZELrzW1SYpqBi6vUEUnqDRFg3oOONrcKVAexFWgIteMUD9N/bOZLtxJMu2v1LrjQux0Bi6
QU3Y96R6ySdYktwdPQydofuZ+pr3X29DHlkZGVlV+XKeg+Ai5SGRBGAGs3vP2QfRgM+9p9wMCJw9
pjfNKDaUMDyyYXPWKsJGOOMiUV24zVKhbGlcqmohDRE8j61Hhb/dpTYK+foua7AvTteOFrzBGGso
pMFNDYP1pB8TGkft1pM3K0TTuVT4+KxNa33kkQHgCIttdtSm7zjolpF6kHdsDpDGcJM2Z5JVfaz9
lUXp3irJgyDGa6LgAARSrBs2zjk3LIIHN478IMCbrsMOKP1Jj6at3R0AoJ1Ek51jqruTYWHDYWcE
axPPX2We43Gv15TeIpo0iJlgRC/SpFkNpsvEc0du1wqY4i6jj0VzsdLwIrFYIUJercPGOtdJcVc7
P7iQlXbrQGdk1FlpWYXlT0HlpQuLtYRY2u/DCN5e9ZxhXhkoWqemwli1L5Dhh0iNzPfZeBq8QTkF
BapgrKDOJdxjE3cni24In0Ijj6lyFyHJSvV1/qQp+ySr1rDf89zsllE6bVS3t/gCpsH6rb4kMCkr
A7i8t5DVkQtEQeMzxpfa/ZmLu9r+ic6EBeJV2P2iul+1NQiBTardouKq24iDjgnECphaCZnSWgKB
6cDGhzj5Za1QuEybNDkLc1uFd2nKgaOWD8TNeLf0jR+TUeZd9IE+jCDP+WEacbcODNjgHaASBXpc
W1kwp4KvA8rBzuTvaQKH+Yz1vIdQv0Cv33okR53MHinbD5vFVdk89MFzgLEtCihYJCNzpbmycodw
TNZQwj53TsRaE7xo663hqkICwaY5AbxVHRCHdLFBzaSXRFE723Qwl+bWp7buBPqSZvpmlo84XMSN
SSGg/GK5adis/fHTVqhE0uGqVfOIGbhpZazk3tC09+zozXk2I+SWHlK/T665/RLNTRn9U9ZELBDz
Ej10+slMYSQGd354SbOVrZXPhhPdQZLIT9U06CuJVC4q1QmPFU2dkV0avqV45cDadXR72xz0gQkZ
q2GzrlCxmZtNJs9JQLBGs0GY/aZPXKEEUGIkJp95xL5RSPbe2rulvTX5Larfpq6CSPJZwJubiGT2
Eaag3NPvO/cwgWILe3vZjafwMJTTKuUYVzCuvYKgPao3BZ7ec4WrorWfogosDRbxSWlLc0BWZ4x7
8BeLkj9XdW8W1ng3fCu7mUDDivxCIB+ct8toZydPrdNhW4xoqcqVQ6MVt4+99yZ+utf7va2oRh+4
RSoSGqPNYKxrk9Yk6MY6N3d4bfTYRUDWrGt184i1Tolpp0Zi4Z2vOfrUq/amp8azV3lbTaNRCJ00
NVg8ZnS92gWGioVu3XSCXrVd525QQGr6h8WkODLjyeTDEkcNy4bpRavefzbYubYotD48dS53JUFz
JtSXCEUjc2SfXKzsLnfNDQappe3mGNQQJVwHn+4dB29E1RB90CnEhdhCPC1eR1LMW/jVLJtLxm5I
0iIwNOw906JGxa4f7Sxd8p5Of840AuvJDRraNVnPhE2M1UWkCNy3OeN0blZO7iF2uU/UK2bqkZcY
Y14jF7NbZ0LW5OYXvNBDq6rvCoVYdwJ7uLC1cyPeamReE4yTz30m9125H7zdfD7JkGNPbnzbFN7O
yY8JxjX6JCx6shVa0DLiDkv3PbpN6rhhUQaAf9GZt2pYd/aV8mc0DTvHPPfGHtUF2wpN/aCiCu1w
0zAZi263zdy3LPKXerBTMBUDwh3IWho9ZruE9ch2TLdxfyJ728JR5Q+wpbduv2ng4QKkbfw1JQ6E
yQsX/giXZXfHmadsDNAA28O6KS+2Y78ZYp2F77352Clm/Nc4emSrRiepZy9U7i0Dz0l2q+pL5O8w
rezs+pyBiZliPtSl8R8yP9gDeXadfbnqmkOJ4d16NgnTpgTTnQJcUQ6SsEFeZ9K1TxFpKNds7GjV
UeCAOhSW57DnDJ7z+LNX+TKzMVh9J9YjpvvYb/mfZDHBUr4vSf6DVuz1Byu5G4N7d0JyBqC5/dk2
NH3PWfBSA7Qz6NwzIrHr74KM+aY72+KsCncdJkf0BSYNloSxViVcOefCPXMyAvYN+Ds2obA2YLTW
KClJn/0eTIgNHyJO9kA1EXqsg+B4aW2yG2TrGWrVfPb9x2CdrBaELvtv2AT2Xa199HLd9ZsgfQ5K
RMEfgr05SOHGgOTAQmx20OHnKtP3slyRLNkAN8b9I1a23G1mwEz6XiM9Uquk3obRg6sdnWGLDpij
CdimWAY9NYJiVw/DCjIwCuNXCXQ3AOsOv2MdoyQY5K7zN5ZzbtVLTRRV9pENagPgyCXk3vxepmTE
cJBPJWO49089yZaue88iXOlXM9vV+azssDawDjYBpyanirko0GK47H1K780NXqvxkhtwAOiDdyP+
l4Dw2RzeJsKNuU7nF9bBKe8zZxtbzSrjjqKxbofNLK2QfcotpIdQYQjsvE+jY58JI5w3z9/AZ3HX
w0W3MEyXkkGCrWnsiPEw+y47fj379aArg9FVfTF9sHFJwqvEGKk9DDXWqlruzPGqwdZN4/o1sfxr
oyMf6aixPbn+A0mT7TcY++R+ZmipfChrwFFd486u2QYaOu62El7FljgjedaVm6wzV2VLmSYlTHzX
PRiuAe64UI8oWj16WvqMopzUY1bU+abt/H5dekxoAWg4AovELYda9z6Dj+hcqWIFgig90Wu8EAPZ
/MQhue78Ib5C6nytHK3HqoQB6eikVbIRvf1zHILHpG0uRE+KdRladCHGKIA0xzNKvtoua8p3MCLA
RrO8vyc0Sh/Qwm1bV6/2VVu8N6Y5PI+ud59FSExMw2lfEmsOOVX5dNSKH70Z5U+4A45VWw/fahro
nDXsVI5GD8jm7k5iNQM8oRHS1/iZax/hahSa5PoOU7Xr89xktIXaVuuwsSX42QITY9swW9wAX4i7
fra9GbMBbpytcAWeOHc2x+mzTQ51oXZLcM4NuX9xDP+DAOi9HdMsjAUfciipFLeOP1uv7+NpkMio
Z09pkvwMe23uZs8NQO8xpIi69toZWFJ0yyGC75y32nKSOj6Eb1oav4Tcv4tGUlVsy/fIj35q3LA0
Pm2sdT+Uxd+yNGiaFgiqLkefo639UNZQ9AIWZ/r3GCU7pXtwY2PK5h0Otx/+1EyCT+PpFDBuU23G
aXQzzVROc0mKeVf0mJyQG6S5NJcWEuCvz5xF+vNYDvdtV90qeuneSOuAGZkTkL0bGHbZdr/Aqsdy
6zCJD2ysagVkZ5qp8Qm9rF7jyNgthtbel2sPRDLqGZRLBns4e9KfPbJ57NF5mH9zSsJVNZjXvut3
XT+++4JfU2n6NHbWPqsoOGVIz5eTDxecLNOVDCtWahqSltBuaTh01Kyy+BSWVCgmCwcZ0+vgx/62
d+aT4QiyKXZjx6TVVNvBVWciavhshbMcFWXIFrNd49rfscZsmtLPloExPVdm8To42Jb3hUMxkwQ9
Nuz6s1NNz1risfIQ2jpMeXsAa0ugPTlNb8yNZRE/uAkpPSHHy2o4Fb1CfDZ+Jq2iwjwWBPsZiwjj
FIVknIV6xA4AuT5VA05IWsqrpLTV4VIUiffZBsl+pNksqvpJAksGgvwz4hoZq3ErRLfNW30rk+l1
0PnUMStb3aYDMwaltkRA4yTYPuY6VWSSnJuCwMk0r4LfRzQZqWWYwSf/uW5OFcYyqlGQkoWDfkv+
VBr771o5cgVu+Dgk7NHyOMYXj6W4doyrRgRx3at7c7ZHuDPgx+IvtAoPiMEx8Ir41ZmyuwJg+yID
zzz2w7kEZ633sHsidU/j6t1yg2tAY3Uss/cIGlvfy1XNxnrVmyw0Gld7cyVm3sZ5J9nPXY54RgmM
vZ/yDONa5a1E5rxonrzzB5R3lYWvo3E/BwtJjt/ztvpcX/ZbYEAVh3yYBY+kOyzrihSjunhoExZL
8C9J0xtfCz0/mPNuLjE7Oph5cOotXa66nO8iteFhHSvmmkJwjL25MSmByCCdjH+a7V7TEQPpGVdg
PnYI0LPDqNuPVp18ErIg2VbPv2RV+9D0n4KQfAyLS4K4A8B1htr1lU7v2ajlKqR9LcD9pa3Ro26a
+lOIZT8giLoWgCI9hVVwVgo6MjMWE+LUxdcgIWEvoY2MXHDIfrpRTGvf5osTp/aUVdqVeAf843Zl
/hoOiVFwAaNryFq5citKvVPG7V4S7dQhqsKb8q7rSEybhi8I/endDNN3LeFKrm0bjoT+0y+bknzD
7VDZc80sI2l7+ESgzB/I5n074AgcjcuaRfnsYqy4SQ7HABkmUBiyx/QYIU5LyyPL8oUTMNEFHQ8J
PVNVwpSzudIcjXNpmFsBOWXpBRxvK2PomNxqqil/CU1goa4vHpKaMj05FHRkuXQCJz2ZfgDtwl6E
1pisyHy5F63/HDDRrIx4NFgnZFCs600ewPMtXc4OPJrvZiopMcS0mkt0GrKJQEXqDk2+ho9BlGa0
wvKxKCMuv7wnTRsb6EZqIyyT4UeuYJaIKnkMPHGREQdtaNKfjV0/24NGTayRqy/7Ao3uU5l2+nKg
WPL1Ez9gLq9Crsigu0tSZl4pABOljvmjDJSxGYcN+51gjf+EJpg1vGHxZilqkPqQ9DmlVPzdzL26
4Di7hOq0Y3hKJIrd+Q4yWf4D7fzM5T3qhoc08i9dVLDzboJ5XS/vhAspPUw5s20FGrps87Mmx9s8
GecBt4f5xNdVd18X+bvLBrEpxKve+9+DhLIkN8EQz47U9DunH58Lko8Gv7zzBKu/rxuMcp4HDTiI
lxUjdZ0l6+lPNboXLxvu644pWU04qtrwcXQZDRIlyTLS7F00Mr/oGmaehGs4RX7OAZtR9T+Gms/E
oDCXCqDWIq8ypIyoa8zCNzZOzXGGZPaextl7ziKZ0J2doTMJEKRxaQrmNcneRCHes7kinUYhA6bt
UWviGCqtX+ocq6x4F0ZnIljiS+dceZrNHW1EM5qjS6NDMitaKYtL2t56WFNn5tOlNSot4sf7VSeH
H1izYcf3i9JBcSCSbhdVHHIu/J3X/xzrlqS1RC7znA1bzyWKxn5YVDoa5LJ8/5rSyrHfjqG0VpHN
fTzQiIigP2jSo2uGQ12Lj9rJgWm139rSXzmV+C5U/t7OB0S2OKkLcmzNut8bTUn1jjX8uhnbccUi
ODphPI5OmqTO4JnKWQYSEapva8cgJMeBxYp1n8xfPiR13BrVSxFU2SrxCu/VwDq30CawQ90MIMpm
FFGlASUaoRM1M6ZonIFFVg9L01ZJibTFpKMUOcH26+VfHzL7cbDjaBlFJMi2bdxfQgc+UkaS+RLP
HRkmGqHittmDz2jqc2RbHcKFNjuG+siEMIzvTuFU21FzoyeArdMqKOkaO0n3ULklWnr6TaWKqXGZ
7HASBKeZdOwHpSX6pfbVt5oCg5JB9Ow5kEhiBmJaa6+FQozQdcMHSajRyhwa/d609ek+RNDXpkN0
7SDsrFMwEWurtpNlkDt3lObtbUc88lscIfwkdOcQ86GWBff8uRA7q1bNrTfMloAU+SsQ93VVUlQe
8ZxtAExFa5AVyaFO6dG4IVG3yrUpKPeQhPDbWcevZ6lfFPsW4q9JhM4fbDW3X1zFfytUfpP4Ppr/
+D/Gn522aAL5eJ6B4dbWscD8iXIFFr8IiD1xVp6tmDp1JhF9igDKReyAMU2xSKQa8o5AQzOb82Ag
SeSG/AtC/j8GoM9Mxz8yH3lz0yA9WmBG9vEP/+lDNDZkFaOa8x1piUYtPXZ7OgZZ/LMFfAqWZ/W/
f+n/7u1sz+G6tywB1/JPRGzwMw6BX4h9yt67WKnB1qJ6CCLsDFRIFJEV/2Ks/0os/wfYUh8XFGXL
P5yc1Xv7/nva+eU9Jzx9XU+qVvnfWtV//63fzV54uhz8Wlynti5+RQT+TonTfzPhvTHteK7O+8z8
uL9Y1fXffLDeeMEo+OCHmi/7v7i9yBWcTWJsYl1LWK79z2QHwhb+86X7lX2u2y4gIuGY7vzvn+/3
cRHOo+3f+zEYy64VSPd8NJ1eTv2OSIsJiMOvZ3/9WWTFKBX0Ri0j0ch9OBrXgsRvEBE15Jmvp+X8
OjRH1AioYyOvwec7jvpD7tf0k32kal8v2bfrFJupCuXkAltWF6xDOij3dIfPzrYVH7JMiPa0IXd3
CVDtuYA0alO86eKTrfCguyqkPWyB0YN/KP1VUbrNjWbjUGvOtUpdMGNfInI8Lk3ZdDjVuRuzQjpi
Hs+fWGjIB8lSqUzKBPBSifWmjFyEHkVBEJMnv4FGofpau48t9tejHkXUwTL10Ue1eeoLqrNtieUB
5pHaF9iv10VhEcMs2uRSOq77gPf+OBVO9BZbs3epyr8Vvi3vk0i/VoYgIL1bRXXkEARPtT3J02Ch
wkK9Qj+Z6GwYxr6fXyaJtbK7Qj4Zlcn3H+tmRxkuNLEXj2ns3qmxMM9ouw6ezs3MrM0HbQq1kw73
EgzeYmBD+ZqXjocqrB2XOL2ITsZyVwR8B2uixYy3/9Ape2UJH1VYn/FnU0iio09JfrJbc2eFLhba
+V8M2ZPw1RSPJevTcgKa0xaYbZMo8jagPeg2FusCaPMzTJo7fXDsu8GAiy+w1qB4Tasz9qNtmU3P
YlLNMQfWjELbr++SqXrx2PT0eRlT7S+zxzxTxXJMWIQnqX62fCPeEasDIcA48oPhs+jJsmZBw5tG
EO8yLleYaVD8nEw7GPrQqYWeTgNl8+5DA4UL6z0It3rrXcUgxKYWTvTga0W214LyaEBUx3kclbuI
xFailyhua30Yf5so99Gsyml71eKVoc3qHmLnziC6z6rkKWjnDBqzwy1Wwwox+4PS5XABrNRfOIsD
8ZV+fgyhx379/Nc/sgulMEevMm4H52qRGpnWiHoMH4l39GiFMj7CRkFiMD+AU4yOdn6yTGDiNfWb
S2nU1lmMsbXUum6WNQ3tNsP2kleCSAPV0yyKp+ou7vHVZbp/m0pZnypb+zFSRboWcfMiHaK6PSLO
r77pBetkoNKMZhLwQZxGc0BBtK7cxjv5o/E5jQ7rUkszn8mm0/bE34qlAXJ17zVcMmzLExQcdDBK
vybLkdmPjBsRLXLiXtLK6FGwhIuuSptXIyicw94htgnNfskSfCrg2dk2yIWKYn7IRfz1wB0UM+Xo
kSwAf2IRuCJeU8ZUxyApu2Nnx+sx9NQ9ADAKnu4Yf056e8DpieUEJVzvl6/kHln7pDKarVbjNoOZ
AMZKtucIy+hyEHDppTWlCAU8Z2WU9bzDFyEwoCm8I+75TK8Dx2ud1hy+YslCnoipUHMP3Grb/RQH
C7Kzu2NQ0E2uzGNiheGqaPCvFhQ4EqV356Idgkvu0FLC7HYy+mLa1jkxKRW74qVPGuaSfIr01TSD
t4kaGh47KAdOKr1l5zr1IVCN8QIa6cA95FaYbvMUFOhqM4BHCQ5w6AS0cHwxuwer6SH1zl8LYWXe
K7MNb5Pb3psDPgxpdj4l6gEkYNQaJ3r7KkKvobuRDi0vqJZh0tr7uXLXZzOfX09/Qrco6NCp5JJc
ZFsMWzJQJerlpDyUE/ln7AJApgm2LSmk/CHxN3HGTcLWpmPkJTABPXPtuzUjnG5w2wv30rbus4Rs
vQ0ttDmhBEFJazy/2jKTePyZjWOanveDQM7e5XGzTJXzUJj5sB5EWUKH1i4Bjstj6aB4VZ591k0Q
A9CZrW/sqX/oqTnuTcxl9J+GI54l5xAnn6mgIcEqeOUUNE+GEXxg7usIjIdwX5gxOUTzQ99hbE4k
ytLE/syhPC6DqHe3IFJm3hr0kalOT4nTfZ96x9yxNEW85o/JWSWDcUhktWxyaSx7jTE6Nd5j77cI
BLKmPYRTBSjN7JtDno3pPfGv+LcGzr/fqQ3cJPxYSGMp2Nd0JYkJwTQ9Ni9OArsZhOtbxDnbTl3o
bkguF29Wa60j14qeE8mlV1m9CZWpD09CGtHW6LrXrMdfR2Znu5i2fmlqx8IGhs/Nyd5IQIivpp5s
4IGWH34tRq48O75gYQLdyt1gX6O3B4M94I6tgp2W0tKJQVnd4o5oPCPWjv7QYNkiYKsmhogQ1djC
Ktc3lINGQ+7dqTfwQVIjiHr7YKNhWHE7tzaiK95d5hHgXiY3/KrXgDRK8hsa3rhvgWjFUmcaEdh/
w5zkSg+PhszohitK0xmYVYJzvY024aboJ+s1yrxsg5Q3WTbBUz3R94p9B9BVWhrHxuScMEoQwHr3
U6vGfeyP34YiwDLdqXBtgndFRXFqfAknO2lRgrSzlM4CVQ0IhhgCld5TXUnvSqtjLkxilBs4WVWH
GiYLSDW2UQCEYYn/C4JbZgU67pfIpTxlGejEAVBmmY/r2zM/DOooOfotvcoF5VLETjYu21Xuef6u
yWjqpI9Ki+NXZSGhKV3aHInZ7qTtNo/t5Iil3iT9LpKyfawTjE0AhSWuKV7aiVRnQSjK1ysNZ/gj
wVCdmxfrzCixxhW0bMC2uKugpsmAOs+a1q2NmHjKOMVgM9Jlh7AGwST6VsAjzq2nPhQUstkNYVfQ
QmI+odYPNjsTJ1tX3z0PlnyGj6IqvffJptHbtpu6L/bshqlbZMEJt21yyId6K6LIOql438ovQ4gM
0Pwof0vc85HYu4Wi/aGJRpwq3CZCw5nG/E+nr9pCWWsJNBTBWpdEiTXcLTehnY63Igc0Secj3/j0
eU6VFZy7huHm4OZHQ5oAP7TMb0nVvow1GItJaMW20LlkZICeoMPuwyUPTccVwXZS0a1QI9ZpmAKb
qjvYUfqRhFTrutI5ETUhFtIb09NItQuU+XLMp4zOfjU8FKHuLQO3tLdsYRdtN7ZHWA7TAdzMOjIi
i+aXgZyyjW8hcKK11SHWcYSIrwONJEJ/T3piO7eCnNxxzLVF7Amc3oWGk5ZUHMcpumsTgyQzprZ9
CjrjYUIkUU89Ynou0GLO5ZLCXXeCudINDNpYVj8SiYGkNZbDodW95mC5ptpyiJAa+yk21zhYVqIm
g87RdioANBh1U/MkY5f/q212dU8rfMg05zSFLMCGCqVS6SDFY38ZH+N8XOh9ixKzKdz+NBjO0ZF1
t8vYZh7LfJapFvPT4uupmOKH3I1ZcmXd7s6ONfHi2MCQPM6TkkwK2C2H99SuXvIg1B+Mxm4OBLPU
66+fG+VTyeGgjxSem0z0N29sp1Psh1tv3n18bTy+nkE6KI5fz1SlPXVRoGMGzVMWRiQnDYUClxuO
G+X5MVeN0z14HL21afhiPYoGel1Sx+fOTsjtYS7aFWXuv2goQUOmMujHvvGQtd62KWdxniyeC7gR
BXHO+zDhgHi9ANngGzeI/FtrcvPHrz3iv3JA/uGG2qRm9L9S15/+73/+Hfnt1+/8Tn7Tf9NZnYJI
+WKquA7BY7+206b324wrgQPx+9b4D/AU7zffcnRd90zLd0nogGjyl+209xur9zkcxDesX1yVf4K6
PtPl/qYSRDCP6/AfKBbdcwCw/+12WsLTmSxWJ6zR8bVrEwVe1z3a/qOGLQ5wx2pKqU2hUBhozVOe
XLUaYnELBwMO3NjbtrG5KGL6XPIXcPD/u0T19cFI+bMNy4Ih81VH+8M+34C+mEk5jQQpGp/+RHr5
6OrnLnI2Re9ehFCXP5RB/pvCnGXAuP/7Q/GHd5z//Q/vqAHbi6pgHMl7IqQVW2M5snNHf4uMceNR
1O9/ZsRUeJqzyxEhj0O4UURuhGEOXPzTG7DakNieht3KLdVq/l+kpVZTJ7boZcvUWbaRRKovtjNg
dJjcvaztjWrFvJFZ6Z2zJQh62xhi59hix7aRWRuhQylYZImtKx3+NAhhvDpOAa2JwrlBiG4/kEYM
JKqo7J2uumPbvGZVcosVgIWyQ3YnggnPn+WjmayjHz2K/i2LoFUz+mqXl7MfcmJN0mcqeam17Hvd
e/JnAnVmzjU3fIxSaBDdQxbU+A3K2lmVRaFmkSCKDn+crtn8kCdyutojJtSiBiJPThTy4jA3jx55
SfuCaQ85Z/YQtX5x6FPSpIT6KAZ2QXWJi1rSWihzL9kWVumfqra8lO6YnKZxvExU3vFsFvWOaK5v
Xc0irQ7xuNKkyOlUhMYmEUzgpILeLAN6gTfI8KS5cfM4pkHBHjskhJmP/aiHrF/D0MdPHFmvFhDZ
azw5/rY0G2yPc1CVjYumy5AWTgQFH6lmBs/0n0fwzUFte5/dhLIhaUPjwQZ8vHNjq90JguEezNGD
rJ5V3qetQeylwRcHAHPUSGQnhaolKXvzn/HrYzeWcKAb1eyb1H7HqW4CuMkKJHqetyrN6NR1prnN
0cFtSp+7OD0p0y/SjV2W46vbgffnfGC6172rMjJ2JFXu3DcqRtijIlzQVZOvR0vWFx/60a+HKmOL
WFnIwvQudpGMm9aVXTY27KLR34oQ00OM2auIkEUVxeCgH+Kh8Qvc946ssOHNT78e/vTPbUTVjHbr
kzaVpzx64kDGx1xkIb7M+JvfWc0llJm4UoGq9vmQfad3Jq5fP9I1RxA0Yy/TMGsPNluDPNHibYcF
9iRSdWmSxLuEreuchkJDsjeADQl9Lbi5tvqRo7h+dNrUZNdBHQwmb3exWm1C36pm70hDGW4MgE5Y
xSKtqm3VZxJtQzYDYMxtqIvgqETn4mOZn349sFx9hP0Mx1u2T/OTpvPVW43qKJ/QLTreYLMtJ3h4
1DJ182vsi2VSrZJ0Sta2W0+3kK91zgQcpd4Yb3Gu8o1dxD68kcnEiiiDFWR5QPA6XLhIdNdwnjbG
GdTs1fl3s69cY6FkQtnPY1qz43BahTTdVl8v/dBgXVxpzTZoo+FgxxmFPO8lkA5WeLN+J6tQHcrB
0FcCiicGCVLTGzn9oHFwpCM8vHmTn5AvX94Zpf7NdRFIuqgGjdoRlJ+idCnwqSydBBW4ObVgtkMb
QU0jfgAyGB5Ya+7hWob3TjwxunGMAZn1D2Hs9OtprhtZfo75r7B3cJJbLoS2PWX/9czzphd98Ib9
aA7UDMmXXDu9Gx6pQADvMP101Va2vsorTACekYU3o7XSHWYbIAjWg6UjvaUgQYCcq3tnFFqEkyRr
lbTZr/7Ev5Y3/3B5gwzX4Zb/P8Ntz+SxNu9/2y74/Zd+rW9M8mG4+c0IOFYy+Kf/ur5xfzNMYYC2
NSzK9Sxl/6tdYPm/WfQLfNfwdNoMMOX+uL7RAeITRaO7PskYnvhn+gWsGv7+rk6nwPB8KLu2MMWf
FjgOi6hRWD4ZUjLckGgxW0G89qSqPDyWJvaVuLZONqV0qIyZczcAtUUDgp4/a/p2Faq4eKw9IPvZ
iHaoSy2sSK6enSuU+RD+a2pniMpLU2p7279SUe4fIrPYEzTC5DAPFTm7LOfBM87DaJrH0zywFCOs
nYeaNQ86dx5+bPckGVsMSXMenEgO37x5uJqM2y6p77wpTinEDMNbJOCxh2L6oVneScqyoq4KdHUQ
7Is75gRtnhzShIwE1LwqqwY4UHm7HQYbscc80fS1xdhT2bT6emnqbXcJpMY8RMLO94pLYtdnwl4S
Dt5TgW8WbUKSxaTB4YkzH2tryjZ+1PV8U5rhdLNxGQl3yM5tZE03yxUJWnIJPkELP6pkULep6jJo
J2S4BK2Oj7pNKPIT4YgOjE2X3j7NT7LUwmqQxfqlKvWf4RBpz6ovcZFEza1qZLeYRtCm+IopQWk3
u1QgKwxRbMFTDFTx7Jey9NAn59UaGd9DGArceyK40Axu9wTPnKZgBiIl2XD16RgDzHUPTUGad9jh
qIpdIrRcWYZHe374evb1IIsxPMoACEAFPz7ramcf+s0Lesr+Gs8PwEuuhVkXO/wykDkkTPXJXCu9
ORnSsW5Cj4G0WiSLBzEeoVhj8o7hzSm8H3Hi+ZsAFlBePqKp3OhEvACIi+PDaLU1PSaBNUdvg+fG
HSDkOw4Envml5Q6c11WSJHSfCHE491yi+GEkbiOZWefCnlK6F5itmrqzzggsToPMcAU08SYXgb4j
VAFdo9etYl0PEa7VxTbGQBPozvjUWuPh676YO2imWhtcc9NzTToU5cbOvQ9pDy4LR8zGEbu9SwLE
lUKq19orCxAXoGcGOW564QeXKjchhJngDQxI5puRD3wv9ezqKzd61RDc7PI8S9bu/DIRdbjU9Khb
N7JQe09Pb47m+OvWC6kxSD96lWXz1gSzgQbT5BeNTfh2/eQRGTQE2IWMtKlXVQSiFmzgfamN8g79
Ik5qm9FfqxRmv4tJOmZschp66+wRNk9aHPa/wQT2VmqkThkWSchl7F4rjS5bahBKq6Kt7uc3kWT6
qWmFfvp6Ngj1+7Ovn2HporxhtfelNQFIoOpujE37bNUs24WOe2XEjWBb9oNlRNAIK+KAurbXD5Qo
DrrHctTEJ/YYx9hDrXI4u6oZseyJ+EPEeDsCBwkDZSZqkUPfbSdozfBca5yjxMEwYsTJdL9VlR1e
U9pEK4OexboQWXMx+Iq+7sXHIcMJXFibojQGXHZWcvLS6rmPM7webVBvdUer/h97Z7bdNpJt2y9C
DiDQv4o9qZaSaFsvGJRtou+bAPAz92fuh90ZcNUZmc5zs8Z5Pw/lSsu2KILR7Nix1lz0shPUFbk9
b+yumr4ARLza2A1JF0Y3NBAgtq7csX/1AAi3kf8xZtH4NS60fhWEONhFM4SY5tz6IYl1G8W6t6GJ
1zyUPfo6b577nZYN88uogbxqB4ZkFL+hO5kOQTVek6rrvmQSlXLqeeaWbMacFhPc62kqFLQuiQ9D
YyaP7eyuXdhInZ/751jO4qUeE6LARg0mFpTPesJ8kPrutYn1KwoM3EiDRtBzIh5lNvQPaZi/0976
7qHqfkly/UXP/W9a64XYCfllCt2foCnj3ZwEP1PH9p7IlulJdkj7l7B91c1GP8bCAGlQTdq6Myui
a1LEcQ36MzLDon0a6PKp9wpuQ+FGRlZcPut2Vz67BjYfrxrXnSdPeU2HShsKthHdTx/aOSDOtec2
isnG2cPCkNiA7MXa2JDGEvrjicHxdfRKfzfEVfeIXpPoY9JtHBeWZ8H699QaXkmEMZAY1mb9oePa
xbfS5lx42mtW+Cz0uWi3PJiI8RD6z11ovXCxZnCQ5HeJNUCRc0Ma5CA93zwzoA8eHV0HW4jfy4k8
aexf5ElKeqcCc9LgszdWyNvaCKTA8kskkubYJgGcJg5VkMxoEs6cNEEpiXv8OOsitfpnbogmFgKz
WgNlE/c96GDeiYZPMJX1HdIlHn3va0wajOZNYuwtp/rR9uICl946BSWpjAI6XoPS/GQG7INJDqm0
92t6wD49w8rroq9BN3KKFzLdesXR6PzgJNNgOGRu9GQHaYKIGHVx5BMrmELFuhBlzNo/ivtBmrBC
ka896GOoP0AY0o8gXFGsRv4dMNLgPbf6dz8LGM95am0H3Z1ew5ZIDSTh+aaSLuez1oAOUITOg6F+
iVhaHvAqT33H7Mmd4p7M8/Y+nNEBm2Z2QjTrPYxZKOB9RiMxhyLCoootJ42jdRK280mit9qUIQHP
WlPd6Ng6d1Q67f2UFxgfTOyMItfOWL81pfmDoBC5pD3PzXMWAwD73z4gkTzd9J8LZVQt/0hQfuj/
7//Jfi+Uf/2j/yqUUX0hqOFXU8f9i3LlX41A9w+hW/yJS4HqCsuhGv43Rdn9w6a3y3W0rTukBKvu
4b8bgc4fxCSSUEyHEFMGxfT/pFBGJPTX5pfqKS4ZFGQ9glP+TaJFNC/RAEOIqR6etxdnN6UxB7vL
O/6vw8N/02Uz/laOg43QUQJ5wjV0jgbohP7cZDPzHK1vaTWrPlAhap5z31Ql9Uj0Wcz0JdB+E3KU
YcJ2T6EtEdY8lQYGLKoNI0+urT9f8j68/fMP9bceKD/TkoeJsslGUfT7z4ToGW5v1qyyCMXzlGc3
f7buM9IKUKrPTrEuLI9pGP+Hl/17w5HXFeqoQ8KHh5zqt2c+AH1z3EKr4Xfa+zbxuf/T5p16/bIH
WJiZFyxmNOJeYyXOtTNUtZrt3TkgKH5Bz/+/zdbl4/2zINBCkmh66LM8ooBcwaHrLx+LZqUaJabW
kMiWc3zAHSNnGDHYIQqr+aJ+vhRTylg5j26JQhEjyNNkDvintZglCTNiH7iHiQ5LK6Lr6IyXyOnO
RY/oYuCya566sxdzyWc0HKy0duLSKbtmRZCtkpFt7J8/zt8VYuq90Mi2eReCTBXx23shacikseQ1
K0eIi0/TcKXEyWGmQR1WRg/aaad/fkVTjZDfHx+tetRqwmR7EL/pKQuZgL9ORmAE9Gi4aG4uVGh0
rRz5Du/bQnKEjGEkqJqgpQ2H6Xo/mImhpO/IDKpo2ow5oF5nghaqtM2jVwEU6dyz128FUhLjPfeL
N3SS4AzOPrlDWJmTm6QVdTf47dYYskOCpbS3smsZUKr987v7b6YHi5YwVAgsj8xVU/pPfXFcboQI
tw4X6wjTJyO5Cj+5mQ66pdqzyYTo2dk9FPXI1f/5hdX4/+tTtQzbtdXNCe0D93fZaGGFwuwmwCJO
F7W7Jrk3JSYLWts3O5bF0RqdGmWN8fHPr2qoD+v3l3UM0nVg1wvHcn6bllbVtbQo6xbus+tgMGXa
QeWMA/d76sMlWQwaqYftjLWMS16x/+fX/9u7pl/Cgm4YDj0Q17F/W436mub0NNfc8w1fUp1Qw1JM
52jE+dX253CWn4zf/zBjDDaYv75lUMMm+Rn8n+Ai6PfX9Eq7absUS3Kv77EMAg3GGdRUILZGayIb
8jr4zNUpMn7oiQHeavvPb/lvI4zXtQWdGF7aE47z2/SpXbAWFhsOXWrvOBjGrwUnS28g/M5TrBNu
y4ewOFT++YW5glOrwV8+bUaI75BcYKtHIPzfbn1Qe8TEiZV4Yxzr2s+WvSZC79305ks0oTVgJbnL
Oo1b8N5acftK+JaFQSLhDOmTpvJIQjExAA+SuDPQr+mW8B6AgHNO7PUTKm/Ka056uCWKCkJ0FSuR
TOzCRAPVrutcpE17UdnXqJU/sywiWfViYBhTlqNqHQ9kpGVAwDZNDFWNxLBT2/CD9uiRSALqPiVp
qiChEalME2lDrejau6QE0MeaewhcL96MHGwey8x2Dp2NLA+lUANqaJgPrd91j33sOGs59fJS2d5P
vZGSBOQZmu+Ui31kWv0mY4P+WgngcJEReE+Vb5Xn2gHaAjaiN21xzHtjeBN0/+DP4Ijs6uG5NQIg
/E6CcWUYjiizLnVNxmkeZ9uW+xjCYIT5ltEtfMLLKre15cq917YWSZ50jBzOlZOOXafIp37LYmbf
G3lNV9rQ3z27eaSsIOXU9VNOCJH7BL1BYF3qP3onnogtlfWrqRn6cfb8axSmUCAcv9/R+oOwxYH0
7HJ/BtTExfytfksT6p49mpSYaEqB6/opTvFyPqAC+1Fh2nluYxk/iy1qORwhQQn2JE1e6xHWREhv
XVmXu3VQW0enaU4arN6hjbMXzgEYLjno301O3j2mJXd1fTwGa6l+Sw/1OKrbpDkava10Kve9Rfcb
aOa4xZqR4fyOQcrh6IGpaHEcnIcjmIB0q4kBVh5agR2ZSvMuDTv57uAL0bo8PxMF3hwrjnF4x+hf
LV2r5b96LSd2Phrj7dKtSlwwIsT5bWQFukZOsgI3EHabzPRPo7A5ycRBTiJNjqi3kq9EZkYPddAC
gUNHtxkdO3h1uCTL9dnkY0ApYRP0Tli3SVvAhSlt2IP/FOWut3UIZMY5hgufHqGHVdUvt7KGtDfE
cIULZKGAFOHpf86Zrm+F6q4sjZVkcOf7Khj7TaQcpr2KLQyr9FHWjoeaLG+fSAjZBlPirTX8h89o
W9ptMSU2jQaL8EAxtFiLyuzYipFGLNEJVGBAgGLNea0sgQer525l0Mxqm/mg64aq3+nBOP5ox50R
QppJascgFSdqTqQifWu9oD4j7+bhjgdv+kZbJ7/3kiQnivLFylsDkrPOmOLK06xE9rD8wmjIMtph
AbGUu7F0zVdBBLWr55CqOX8inyrBbakRRxRFYhsvruVH+ZYQv+YUtJh6V303fppxU27NCbhZiwPW
aYgJL9u0AwqOUq4bY9JwJLkOrf5A4wmzfzl/s0tyeuXkDA+5IfIn4aQ7wy4vFUeIVzt9LdHArfsq
jB4GbSJWgOTMo+hHefSV8Erz63Zd2TD3a1dvVgB0zLXReu69p0/ufWNW9aGPvX1iivooGq0+ki80
Hbrxoy6gqxoCjXY+CDJU+dABiAp/E2tjv26rsXvtTmSATK+e7p4a3t/zFESb2fL8d4Ll1qHUnQfP
MrxjW2W7BD8MfuXa2BtVWV1avXlEkk6/KMB0i8znnqz24T5OLADoudggwg+Py9eTcag3MW37Oxtp
4SpBPL+ySERyM25HZXrLK2zRzhzt4mq8FcGZ7NHb1GNGLfiLetijrtG++jrqzvZ+HjGgWh72Z93G
xGpAZBR4yFixo5utjHdd9cPrHkqR3AJKvE0D95rrZjDjGpR8V+KaHIsYH9cI2UTLq0MahfQ3zNF7
DsE83Eco11d6E8fbcgSbkA3eudZySPWgEJ0qhNlcvE/0s37Z8Qq2HE2Wj4MJFzDE315ngDPM5iw4
FFUSrja3n7x26++MmhjorpxpwuHPpKRXyJr8KNvp2YOQspp8fJ4mOzveqQKSFpUbWrFxlSTdnRc7
P+a6+FzslPFsXvRQnigNyjX8yq+lbj3ryv2aJ9ZeoAq9s1sM1LpfsRfGobsZuf/jnm/isrW0eACL
wdvTMgi2MKwRROtp8JSX0a1QLvihYk9Pau2x0J2PjtzBu9quNnmBPbcPxxMLyZ0RO9OdOnip/8Wl
PNe9v9bt8DWoMX8aOm9w7HHSwuPDPg9dWZ1NCrSnuA+zK5rmsG1fygGHZ+Tc0yDzKBepIJUbfTCG
M/f0jowBy/OvIJ+Rl+3ou9oHvr+EWeH3TgwK8cUmqxWcXDwyUrLcX8F+v5Qe2jeuFhA+YnBH4P06
tBgQHfXJtyRYrZT/fzEE6xWsDJmAj68OsnQhCHLQHZVxPtFw1lc8+Anetwi850wjHD7Cd6zM2NGY
ny29vykX5TRO1Polft0PmGffpTvtBlPZoTNMnFbBOrm2ld+/cdVJcobrGt/UD+BxOYT3Lb0lVFPL
+PcMnF4c8NwyvVnjcNZTryPygPLOGDmumUcU9Sqk7I2C4yodjOuC058boWl1vtut9jOAacBZfXjQ
OQrRlEbN/tphqZ8MG46hQ2OtGukBVvENweGNoqN2aeBm06VSP6tdmmQdkRSBm3dSxvtiHWrRU8t6
snIKm7jymGNiadj7bL7Wwn9syvQqmnqbKA+/csbJzMnX6c5p7MdSDl9a03zXBGCCZsB2r7/ZBLfd
dQFfAOiHpnNCSGsAayXU6KIOMIJk+yBo1nrTXCWHXfVwFvO2J8IPLShXBFefy2i+keAbefqqsfSv
XaSeooKKlPUBHN1Nn6Kr0DkCeF74KrnI79pcwD8Jko3BHRkFVtPY5M40PD7CFy8uiHe8hLj9+UKJ
O8fNTFgNagil5vCshQRJGflwRmTO2OWIZY64ZXt+koLpgtYYaXX+hsjYkM2b6BiUqTo8T5wC1Qqw
HGvl1DVk7G3mxH0sSCdfzUj2c2BXSQDdgcFs8s5DMA6pZ98PXK1XAGRyQ2ea6YfFzK3iBCdC6deN
Hd7SYv4yhICBFWDD7HmK6sfpJJ9hAGcBG/3eNEvizB37qLfVKik3Sq+KCZf3FDuPQ41Nxs2qF7ME
px+RXUl4RGfqp6jhe5lj5a2FI89tCSYgPOIuxeQLDerOMvVPero7NWBBC5z7kgN8r8Y69yW7juo2
UdTokTk8h9OKyTutTH0817MA7q8IqnI6USpcBTKBxSk8IpEa9fhDsDKQ68Ch2W1cbLvWRkzGPVqc
x9RlYrESXtOKiZvRLXBTFrJUb786fYeeWftoY3HC6/8+xyzC+kVZpi0Td8fSMWIISfJjZs28RjLh
brnaM4rWFVcmK/Q8FDHq8ftUNJH8qhgSoQ7aXChaQBekVzWaLCCvVCLv6hs3LhM33Evns7Wiq2Hy
d3PVHFvgCr3hPQ7lZwBKkVKe4TRCClHpg2pgV3p0zszw0DW8VW1mXYv08q0b9Z1q3xSwoFrb+ubU
vHBgYbSWrXjWmnpjFewpy2Sv54iGznhJHCYkSZHboDLLOy+iG6Qpr2rKx+Kk7YMzdJShyAHVK5lU
JcQv95uy50Yt41IQR7gXT7SFEobpWOJ74vV1Wf6wvyu2QeHzUEigvymPexIzwmq7fjLCYo0oF/8/
Qe8GP15siUvd84Akm02vht5AOBZr3hWNMIOo1F7wJ687Q3uwZMBddH6FLfDq2RryEj5SNb+D8DOS
MFHajJxx7ztniBVMg/JumfN5J0te7aEIeJBDp9vr+W2eGXDLWj5wbwIZfBkiGhkMdN7ym6mmvc3i
M7jFdTbtPcYVU9MWUgB8FwUikCFiak4ciLlD7nUoLgKCxDbc7U0nO4pBOEk+GVcZ9GXwZUgSi4S6
jHeY1j+jOjsofWDu4wkv6WRtrVJb2ZLdoiwhxTgyY1kkvpReD1MfoLNzayZ6QJ37bOjMB/Y1GnP4
18iRPE25QdKPgme0nB65FR7vhl5hUOzhOo6O8WvrYLNpqNTpNjS3DFIw1v5MkibQb4nz5daSSTUq
P0LjzycsO8iDupIW1FC8J1IfD0mGtVF+SXEImPmIdgnl2N04UjphgZ54rQlTOQQqlwXl0culd9e0
+AX0Eki31qIkTaazVbMr2SwdvcYM7KG9cuez6mbAIOin3xQTCt+PKIHPJ9bX9i2K+eB0F3Wch22g
1hgaff2d6QWXoWeGe4I6RaHWy1GHAigb4Hu8nRbwhJjDdq1XEM4hFzqSZzP5E4ziH56OQ0CkL0nn
2HfNSDKEXTzlmcktuUZRFrNiVfX4MKQDZAfeQOOrwrDgLtSriKocYXmmt8EHkWHJ7L2s3WzTccsT
hUW5GtMZdBTIhPsgd+mkjUO2m43wWxNNX+2GzSq1KkAhpNHBKJo2XVHeClVCpeW1ZSNGcLnRAOO0
s22fKma1RJTQFxDf/GrYBiz3NB2BPRiirLbxpfahgrZ1d8zrajxJDUwKVp5s2/iwIE3Mh/381CTu
d1lPh95g20wSBhmBghvB+n1cqhZNjuc2fzPSsURDypSocut7goVvQec403OWYhDDiRm2iGi0Wj30
ZtyasVImLrmhAi6NJcuvnVoDYF3d91OMaEGVpTjuLmXONmaMoDMGb6VFEw90YBJ0Lnut2WPnN2Fm
14ytPp9s9Rcuocg4sx2hhiMqOhQYYlHnqJ2cyStKJp7B/p7M7P9RDFMs84fVsqUEOvwORKiRP0Bk
Sq9LB89vtbdZpM+9TKaNnxmHtJXfoqJFG6B3P5vcuNDe8XBj8s0NkrBzWL5qvy0Z/GuCVfAMpdWT
xVEWNwKnL+Xyne1iP5fcinKhScSp4189xayJ02TvUAcrF8ANkge3lJULz6Dvw22JtWe91DbtRGE+
OiYvV1ybOb7H57vnOn8/VfnFqOHl1C3fzFLt4pLE43WQ4wPpMtxWAIX2k8kDSEqGkj00+WnI+mrd
9PVTX7svmVfBwhPWg3RToCCR/2TGzkPWs0Mb9HKTQAJ/oLXFEl4fk6F+5JDr467OYJZrz5bd3ILE
ZFkQ9UktqQJXZKchAFJwm6otUKqANsFkE+/8yfnK9a0qBPkONFuQR2NN6rEK0oCpPxufdXoQpVzF
AdlYegxLbmywwYQRBF6jN54wWwGRmni7jrvzHQ5T5cDmNOTR0fM6OjUoxmHnkR2h+ukLmiXWPgDN
aKughQ8z5z9nbJwUFWfyMm91PZzHiiEnG/9diBvbJqV5x6z33RWRvyUswHJau3nY3DtUTLgj+3NS
gJ1Jsrc05ZySF/hE8JDQYie4iJuZVTcx2AubhbAYjZ9mMa/V3mthM2yoppAGb0cJ4ZmgPHAXvEh6
LTKi1bnDu5kG6epVLFaWOqVgGRl2dl3BcHQw0aihQLnJ3VdggPajeu1s75kzTbu2kKmsjDpOd7Bx
IMDFM0+XqLvcciFHcJqTE01ixShMLcZIGn4fW/dtZAFsdV8jSYJdmo+b5Cq/vrK3A55gTkQJI6Af
g5ukoWUaO6OYLkulkU9yr1fcJfNpz6F8dfWDEmA5WIl/UXXmkfjvOibkoyd1WN3hBNwETUlz0FPj
falQiVNjQBpoKWKyfSdwWF4xnpxI/yTjd7WQxaj8jbXRrReckqzbL12VrpfZqSp1U52+e8IZqebp
NjKtTExQd4SJbsACQdaFhtYF4jPiJK1OmQoPFjd4OUNxcVwqhtGx3nsDevSCumksjsL23D/6d2Em
Tgv+jZYYmY7aD05td5P3aI3TyRCMtkIBu3S33vU58GxVLnmZJLeDI2jE0DMaMv5GjlsR3QDucBDi
DjGDmZJFH9NvlszfFgqTKst83363+2/pOB34kP2N68LGzYjJurPUVqqqiHIU38bX2uEzUiipSR3G
RPojy5tzXWe3EbJLOYQXTStudKrZvVHJ4BF6LLX4apreI3qYGjEWi0MVomw2sL7HoSBwoj3Ar5s2
VgNRhq5Oq5Pq4evuzplVdasmQTYgTUC5gS6X3ab23qZwPveECOiwwlazmuBqoGBGvrfi+Xs0ybel
XCs660kX3cuMTF6bigu1XE0+F0WqArpZxhs7Vbjyab0AtiG5p1NsHsqz5VrRD3RcovJsOhHzE2Wm
3z5o0nlcqnyr4ZuQTqu+E29LHW9s9SWExtdl0HCW4kw+cahXNe1Qu8dSrz5n1t7jEGqv+Zy+Zx0f
9a/OiR5fpxAhu5a6L8bInHMU38fPUXRWxr2ph+RzUdqo6qIYzL1jwiXvOzLTxp+qE65oesKkvB+o
J6J8eLE7BwStFtM0qXao0gm7m6tNSlAXsSMUSo7HNacF0SQeJaZsthFbBaBbfA8vqlGQDki0M8Ik
4CQmzo9E3SNlOAKM7Lw82HJmf1K9lcx9ryXYdT8ByVZpM6OnIxTMgGeA3fD76FrQ395iIgFdv2qh
AFBNdvnFHPuDJbSbQypmGEGlnOoMVh5Dy495pupQHxu0gTTJ7IzirylNU0J0UpZb9WD0gJQJqXPQ
wlEAJQaQnbr/svwUMRNQZghgFz2yt1WD+R3xjkQI49LcKTsI3bVB5GXySVcIZOWMBA75EFhfEhtM
LjiIEwZp2BN7R+/vHTFEBhf2oEkBNMMS75Hsv2gd07qN+vrXWjioOd+UO7pVPEV+jExhqTJJETeo
KqGMn+1xfqMLcOk1skEa8dKVvJPhYjtav9YNySEj8fcDPyLoDvjaob7Qm+l+aAdWc/JoOTn2Bg8m
lGA9JbC7sv4WkIO16zpGtHDyW0QKewQwZI6Ni6sgastwRAx9GCRpug59lDTp3gT8XVdnkY7bn5EB
qW05aXbOeKp1cs98LzsVZoIxUdd+egMInITtldhhuh3gG3JxjTz8qj09lIQbJEt2XxVhKk+nl8IU
X4KcgejEkPRUZ2uZ8H1tf9YhyyDO6zsmJtxeW8ImHjCoM0iylidhCvK/iGgahooXpYhbtsKmmi71
ABuOJdsYkGGUCtI+1V8jI2MXDfCQ5vm1NIKLlbLZgnDGucTamTAHKK/O7eg+SaNtyMedAT6UWgHA
muludHgkWu1JTyRpU071UEBs29q9OA5T/8kEpboTtAIrD1Fmkz0uQ9uK+y2VlM11GtHTdnmek/aW
ICc0yJNxEu1+OVKpalSowr6zmv3kjBnQDGxDbU5bLAqKitKF0EeTt8N6V8C3oI7kjGUmlKttvloG
sex9KM4h/Dmb1D+dWJOOm2xAWoSYBmlN+iW0e2IOBOgCJabDEF0a5U4L6m9AOkGUo7JdoypVS+KN
uuks7YEEGHVgyV07XlcJhlR7bIfdlOxLCQq8rqkfMlDiFseVtelwjcyNwzcmQ7ieM94231WqPkmB
ILxIgLSro7BqT6ZG+2KAHPTtBA4pHZ6GVUA1HtQZww6njUc2Asdz9BnzxSfzDHpDxmJZ/qqtfeyr
K6/V1mGSXFMAAnd5WH0vG4juLKVjwNruoxL0ZvfV6Dk8tuWNM86drnHMNzk7LBS2tua7eVyP3Zkk
MGeuDn+UTTD0WZFTYrJbVL4zH0IKzGudZHZ5h3d+oytFX+F3AL9Db9vVLY7zriNLOuI5VUH6MVv0
npTKCDwIwdQedjsq9rKyuFVqzadInU/seH5owWMbDpjOUOEkNSPcxYb7oDb6RiQv+QjBenlcSe9y
Ds8ZnsW04V4RflZHo6LOJMlkwVtuZzdu9Lmt96EzdxBTd/GI1HgsWooDZj7WmLUftdVaF5xXMhNd
Hg3PWjVpq248G1PwpkcFYaw8NFoE2P65jFFHYSiuapMCQVFOT8veEqp6KhfuoyTFPJL+RzHL89Lu
Tehipt58A5O6BQQAGc5mhFf2aw0ZVl0iuKrIKAb92MKaM134mVNm3HUGOxYfyMUI5TkJxpPa8ky7
+On1IZsY6tY0YyF0PQd5PUCkpS2ixg9xFSz2DTUhFYrWfUsS/dYNPOcmjB+1I0rhm1r6XKCAI90r
pdZZjip5VDwMXsW5zNtWPtOhU8O77U5VbZzyGamsWqJdJMNkzDcZHJFkq4EoXi1nxplj6gx922vJ
skmDCRggRaylI34xzSOlDpN1PtLG/llYNDSWprZqA6fqUzMGmMIm9kGgYM3ehHXC9LXfQ208offZ
EzpfMYUwsakrCJvO9fK01bAcwBTeGd5e1cCqcFxW1bLaz3p5qHBt2BOTZ9nelnadJJkzdgkr6x4M
EqDKiYaw2g3VP6U+8OEz187g70ZRfilr//gKqOKacYa26p5ERJ/uRkVQIotr+hYL6xcDd6lI50zu
xFCxfKsDM7fRfKQe6yukEigMw3lpwPPIrhzQT+oLAcLuuwwW4TjxXUN8Juu86S9rq6xoCXTmBdsF
FXrfrJUkz0Cimgh9MzY88FgEdPrFz35goIYa9YcwxyOA6Ccryx691mtXzeyHHKUodUJ4mMQ3ztmu
jmjyy44zZFJZp4Rj9zZilq3M4Idjcu9WyBbLf8H88WCJWrVNnxOdXkFw/YK2Va3WpXwE1rIfB/dX
b25pwI8tzWf1cZvn5YInTgAsl61HIW4gzt7Uc8DurfrWecj1TWm2d5g07pYRpg5QSbWFJIwrYj2b
3c8WpsE6rgrW3dQ+NFYf39kx3HaamOaqbLaGYz+6fXRwaZ/jpcUHyIWTSpApo5/xMCerGo88XZo5
g5wyVS0iCTpqeVo1MFfjzdLRJrmGWvC7yWSn1wS4t65YALOkPHZ82rNDzDq8wPjofrKB8jfpSxM6
Vm/H1AOcNXBOEB/qY2wNCoxkWSBIJ/Yx4CR1tdIS8daF9Ko9jx+e4/GmTsuj3+ebSJGpQ+Qiv3rA
S7uk0k6TgahKtU6X1ogPH6xXZadGqAdy9/dJqcJYJkHMjs7jcjpampGVFf6wMqU6Q5ykNkTVoxWC
rWdyyOnQh4s/bkO9P+cW785X9XxDl1coelijiodltC0rhoG9kNq6WnfsTas+RKKSspyrmwN8qxzF
qU6X2nwCuCJwC2GRXg9T+04Vd8iihNlpNjvkd8UGwYy2WjZhIvRikv1cghlKPvZa/+4FvH/VO1Vd
4b4OCYnmLGIZNIX9krBMjcWhMlizY53AULaKOuC91fUc3+XciSYxtW4PV96YBcEWGjF5g1s/EyfU
caGZkNZIxKPf08Du/ZjiLftMVF8/Vy3lPgi5oiGjIaNkqzne+IphnD0ahnfKS3unbmsyQUfAMTlc
Ja3Npep6TOQ69ihAx0GeHbOjrWhGbBHjAUwaZTf3Jp5qp3cOD93cwL0UrJEOBSuhj5WiwC4Xwome
sn4GRNao1YHkCpqxrn6nz8lz5Gofam1PrO6Std9VhSbSJy2GtRoln4CaaAWqWpE8k6u6sl4adgbA
jniyzhEqhrhPHjruJw+JU73Re/2a1DOEfKq8ZpyHTZ6TTC2GqzaynYcV7dKuie7bknRKg1z6nPV8
WnoEHiG1A3nnEQQ19IvkjqXcSCfYSBoT0XyQ4PZWNcTyONTdWRQm+D8a9wNBAfc9fDI4wViRrGtm
s1Vw0tXgIBFSONjvllDNNDpOimgtA3cnFYs1y/bS6ux9qRtfmiJ4iFgg7YRPrxqAdRKp3RNy1cr4
WtV8w6amoglYG/Q5BG5lQ3ejYKDBa2wXbDCqmIHVTH+pvW5j6wmxtcVI1aJczwkX/sLorzl9ItjE
t8qu99zMvqrLyiJLis1YmPsQGkybcumgLkbLJP0o3PzecGisqQ0Cr+5edO5+6daZSCKYZHDeS2ev
jredkX12DRIS3sJCIXfV4a9Kih99Zd23DrWjFXG4i3iUFgUOek6Qz0DBgVBjxOHm797qy1eN9Oot
iqQHEnvmO8pqoGlAU70quPf9QlFvXjG260odoTfjL7nn/5ph/7PG36SY/ZOA8G/wzKfmR/+bFfbX
P/kX6sMD9WELnROtZdq25aBz/KXwN50/HFcX8DpgN7hgHtHQ/pucafxhWEjuoYAgdUXvyR/9S+Fv
6X+YDjpQl54MmnzP+h9ZYY3fRco2Ojy8tqiTLaQ0fxN5glSfSiPuu3VShw91D5qCqGAOZnFFXJC1
N5L+qfBWpix37Vhs23TI/oPK3Ba/60zRZCuxFSdZpXoHMYQY809SYrcI+aKec6Pik/VkpNkxwN3y
HkD8e+F2cIexE2yj7IyjmIjIQoiaeZH3zcmaj7K9BlUP3DL7kaQ+ca41pWWVcHHT1aAz9G5TFa3C
QiknopCbrmd904j1s2z7payFuZ6k1sIaytaanXVrz/LkGk0lAR3ZaLxp2nQnfOKLvRGO2Dg1zYEe
TQlrzeruZ9cJz17NP9UHGhlzkpobK+Awb6M/80N51ThoQ/pwoSlXQtJ9I9KxcOxh45ijdZhkA9WI
LnI4D/IRU9Nn65DZ0s3Nkyz1g2N488HJEcDEsn9vEQSgig9/dFz8cBYsf9Tz7H4b1nMtydSu5zWG
tPd2MHDKNQ3JpGb51ei9/rn0tWYTD33+4laetuZyPHiZilonSjsd1mk2TIdqUH7g1mu4GDKDs+YX
B0fIRyBYMF5aiy5Zd6E+Q12AWZnu0PhR2tpaxAVR94X1ElsxV5k096OZLU19pSXTuzXlU5KXe6fn
JsHENCzNvtg5Rv7DS0yNNqNRISq0z/yRClLyAEcWr4gJnbuqETa7/pe5ZpEfR74nJgX8omhURXZf
ABUgOuU59LJ7SFr4oe2NlvhvZjBn1AL1a+GhuZPC3mkdiMVIFiraVD6hQFt7PYGxRBdwNYZE3QJj
IxygAm5bfFjR8GAM5kvVopLs4s8mYmMISKrqhu2cpRY6HE4LZVB9rfTiIyAHU8Jwms09F/kHpGZb
CSmNnk10ChxKaZ14TNQ7uyDI7se2WOkxf+oE7hvatZtOjii+HpK+wh/25BxoaB9rs38AcWgWu3n2
3spweEgd84WzEbsQ4iaLuGBBMRSN6W3Kq6dMYqFo3DeLXqmZaFfbMp6xiCPlLe6b2qG7Ur6y02+b
unw1wOEv7xHC7UYS/y2fA6x0hTHtIdj/zPL8IxkI76r8+Ro32oubkn4zDA/DpRIpGcqt6kk2X6OJ
91V39iUNnKOnAKJN8+F1MBuMgixm02HTCwQnFa7LRYUZPf+IxuI1bqJPDBJviaKU+PWFEDaO0v+P
vTPbjSPbru0XRSG6HQ1w4Ydk9j3JpEjxJUBRUvTtjv7rPTZVpVMlw+VzYMCwgftQCZIlklJ2sfZc
c47JBr8QWMOoLIFlUw3LKfJ2jRGzTK9omgunsx8nn4eY352MjLbWMOOlqxnHwV9FITqS2dIwTaHN
gKej6udPXsrYE3Epx5tub7phNyX6VdqPsnZNGo/jL1DD1qaFEbgl1qcBL6OGeNP64mAw3BBOJKSn
ngRpF30dBoAaTMB9XLy2Mc+rcs7vAs9dx87VHEP6QHnqSxRfT5UwMeGRwqLHwBo2YS5XaZsdq5En
SV29GAV7hkrfBDZP7BEwF9uR8toLmLJJetZRHXhv/kq3BwS0niYvpPHFx5oEWOzLhPkyU6+7rIcu
p6Z73NcbcMtb2NzLMVinEzSTMvnKJuxrnvenuHTOZh59ZTNKGYvkYSeKepcM04Z/xFGTFbuaMKQX
uXJw9NrQB+pxvvg5rewRhtw+z1pGQpbTsXFMDO8GFuQh90A5GVNKuXsVgtIxs8+1D4Mm9w3K5Urs
ovy7Y3iVNZ0fsgtOIja6vWspkKNs7rPJ35Xk16kn65lNWrffeBP4prmIgH1YiXWd/ZkySZLNy6Fi
2iGxgo8iHz6HlgzBWfa04blW/pxG7tpyC5pbMDwz/evNXqvl7zchuBpMjVl/qJLROqDIQwqeavfF
msDzTxRxiaSigF7LyvtO3cgRQ2oclBE1OU5x3wa4qeu8+0y+eBVyJ3s40aL83QWlpGk8nQKJbF1R
DDYMvNznYGd/6Q13rZEhdvHhtGPFJUmcWPw9TIVb7gY3oksMtQUnBoZqN0y0jS4w89QCR7s/xEfD
n45xMAcHW353Z31TSMe+uoi4w2wcPm5gtW9KT+ab0fa6ZTrJxx6sLMn3sTnMmnOaZt170GwKg1gH
H3OXOlLWVXNJb1nW56vEGfSVQzHAo5sbD3lXp1dz7l+4qIYXbCjhpU/obApLxMqPT9F4eIBsujip
QQE6MFr6hpUctfUFAoE2gSu1wVRUaYrNSi/uncS1jyCQXyqoBFQdmJKLQNi829kJdv7wNcwgE5qi
c+9zy9VpT0f+LJy8vFSm+J55nwikNsBPDTBUszA/ucaBbdBdIvunoqyntZxml5WLfSZjTeRZUp3U
ctm8KxUqNRnCHIdNcegh8h1Sx0RAR8NeOT72Dtf5FpBEWDtWkc8LEJXiZJW0aDWeovPF9VMxWwwC
WgkuMwlOhLTbddCF/qvDFV4RNwsC8xFFYyuj4yRI+WnEKiKGviypnWtsDCSi3oAZvAusWmxiGbAg
Kbt8OeamsTeEnWDTN5pVNg0GJYy9Xy7bynwuKpNSCd6kyvCFcifoPDBbR7d64Uqp3UThGRtP1M8f
g+j/2NSuftE7qlITI9zIf/t/v/9iNQL/5RMkROKy9903tMNvssvaP+Bz6k/+s//zdyL9fzmQmw5j
4t8N5Lfm7ctcFn+dyX//rh8zOTO0MARDpSmIr/m6GvB/n8kVl97Tma4tlW3jf/1lJieh60B80y3T
JJH055lcwPMjJSpMKPlM8/9S6tb6NWwmeNmC/4PCYzL+E/z660Q8zpqZTfzCJUVAYtW0mG8B5UZr
O+fCbA7WszH5xZY1dX+Chn9LdeFz7Wmfuoxdk9WOLkIDG7xYl/RQG94FlGCDM2gy2CnE00orUUFl
s+69LagA58IbI2/tuQmCog+KI+eSErp3QS8gYYOl4dDTLWG4Lxut3+ENHfaN271HRuovvCkpeCXO
wzocFIuFq/fLx0ejTgnxWEcPkA2yFUV3xN8jr1brB3/P8vOmY3Raa7nUVx3vILiE6KKvdYzCph9a
zP6853V5sDaCMHhMLYiWWfj68Ydkm7/qtGprNshproj4sqVJ8bjJNGi4TXl2IW5srL4l4iGmeD+y
oYLhkr/iI8GcGpDvYFXoZ7xOa9E8DAXbnqBSJLwBlQVUCd7J+kK4GMz5TC1hUjfJnflS5yi4U1E9
Wirx0fBJjtEwG/LL4NpgODL+6Dha56FAwPtQzcm2ZHfVGB8GI3zkCOgQbTGeg8FZZTMxLUzsbk8a
yEqCSyu/2yT1RxM1KRFs+jI7XlouPSz8JgS2JnjCnhU4Dm5Q1MYppiA0DrSlVbF5pEdlWTryi1bO
n9zZeSnKdGNW7aXxGhgIODUx7bGBCQY0PayjaNUTJb4JOUJmEDPx5sUsnWQpaGdvtfQaVeKlbmvk
ak+DvGZiscX9v2hlpZgM4R0smZvTJ2uzy74W5Riy91oWOQJRxQQjPbH0/e7mszG/y/TxWuoD3lO+
3zVD7rJ+O1H4ZnHGYFhmcuKqB4A4xqSr6xvdx6bB4YEVxfhewWZBUTdYOARftJSvUoXD0hWui5Di
0avLt7kGfKG/C1yCjdk+YGFojOGauJglJFflMShxOhxB9dOhrtZ+sRoI+Kkj5UOuNbwYukcrXUd7
chGshMYnlZ+wKAaoVOrOvggA3aipmyQUnsBivAl5/RBhJ8GPn6zimxz3dpyvdDw4qPv89aKaJsAy
9F8Ck/vd09kW+1Fw7Brr4AFjYCaQ3SJCU446AiMWgyzClYiwQJT6NZDjezfJT0kqliJe2xrFQ/j6
0Tg9fg5cjWc//Cw19RBG7rnMCQlRddtiJOdRT4PqFXQEuni7/jAt47aOE8JWtVbcj67/XAzGeqzb
c6UiaAnIcB7S+ltu0SDu4qCC0ItLug33YUJn78wv7LT5Gtvju66NLwArPhWF9o0lsglfaTAWjkFd
Zk2hLmfZpZaJ+0hi9y88DAZ2SC1G+6DkPGjcANqG/JNouNCnatUUoJlPa2oNJ6zL5Sqw9VvnVMz4
sIMXwgbP03rPiTa9s8Z+t0Sk8JHh6uOPfLw0iH6d5zaEt1RiL1aWEPSwb7Zd3H+Yr8KAp66Q/U3o
PSAPF8NgfupCZ1NSWt6UWoWVf7wCdnqwQSzNqXisxv6Fg8VbnPb9amqgYQ2Oo9FqEH72C5yVwxiT
2FQf4evTlpMfISjnmQ7dPpSsXJtPwaS9I+JZWSUvA9x1usB0laDaZvSwXeOB2aD10zM79+e0ra+N
q3WrueC1TvvxtGgciJWjehcy4rvSa7x1DFMQcy3chTiVzmkIlnR9IDPn81WWz84QWHu8SKsQJ/HO
CAgxFqo5s1cHvqA2z5E7btnorHTP7ynf9BWmLE0oprSXk916j+yyLl1Gt0BYe09WbYHqxve9Tmqx
zjgWHF1WipgEs7VphjczxDSZdPLrOIcPoz++Gy3Q5HSc11xKcDM/OQBj7uwEE6fTOPQeml+soffW
de7HLCNzsuqTtunxmLZDswX9/Wx4WnkkBrjx/XTcF4Zlo40DeKjCKiHGiofSHTtqYpHMlvFY013D
nmYW0VLU+bQBonS1iW3w5mzDzcE/DwW1eYrSbmnpjba1U4v2IDr9ll06XjVdSw9+HF3Kgq7dWYaP
DbVjm6xN/YObUIMZaZxgmygjwmkUa7A16CR9uDUDGM1JiIGSqgp+Swaska4Ae0g5znj1yVJO47zv
6C+M0JFBwdxDPxhxJY5kB5tXc+y6QyKK+7J16NkcPSff9+lAkSr3MvIKRcYtVBg3oc+ycaGd+mCf
NVWpORBF4zQdYSwCmQ83lGLvsDKDpac1HUTWcl64tXUvyUQ7TcZ+hBPrQs9jmiia/GxyBmT/BHaK
94UGcqIT7/vZPQYR/1QYF+uqkymPNITWwtsMlvjmNCEW1aDcBylVTMGAYwNHOVGdtnMAPtE7O+tP
WGJzvBE9RnpoOpLCv0VO88lCkJVfZAHGPa/86k4yWVtd8qTldDwfcHjHj5o5fklSG6yYI95BnD8h
1vt7YPYHvTCz+9K4t7mEL9mNwBjJTqyBTpzCS5x6wbIePbjdYXA2s1TfN3YAG9TEd21H5qaZm2gz
jMU2icOUiCfv0klfaMtUHYNcj7/f/+wg/ec5+t8230pVuyQ/xumf4/WPgfrnp/97pm0i5387bWNS
aH+dtT++53f926U5SoEbfbRq0DSKMvL7rC1+sxmVdR1NHMKyq5Oy/0P/1n9TCGzDNy1C+IYJmOYP
wI3/G0M5/09N6UzwjO5/HDauPxL83HP/KeLEVu1Uf0n6C/iClmXA/DINCl5+5VikZYonpCoI1luN
tXfASV/roa+WMmbSKIY6O4/NS+sZNfVAXrlt5/zrMFH+0qmbVqthF//8yMggS/2zX4NBsrKojTim
VdRfrKH+XObdvEOJWhlpSzLKJgmthDlZ4BkMgyw9SK2wzmw26ezotV1u2vE+M5Jb6Yv0oeAt7z42
tt3gNCen5FtsdWNibb/xVuydRJmcMw+zS11jjpgy/VSSqD99fJSrjxo7tw7CwnCda8ld1DDOiKxz
EEbCfB/ph7YVbGo/vjSFKev2kr6Vchpg6uqtR+OIaOM7r/b9PVM2++GJ7tw7X05iaXtJcxrpG086
M7iPaNQgN+fUO6d3cizNxEq6Furdx40cSsS1ThNnEWZcZ0t5AqyOdbxsxlNde9Pem6eHIfGMAxYt
vGPWsv2gTaqHqsklZRKxToyam8K2mkNs6C+e8mvCyrpFXXnJc00svEqnkBetug9s8JlAP26lXPsz
yGzTyR6MVmSPrsta0gb2F4khvcYgaakFaL7hpnnr58rdjIJrdgarbq/Xc76Mm1hjK48k0KEN0A1U
byIlFxjyjqBquDEhfa4iB6M5F+J4ZTpJdDG6aOXQEel2/mscTO3a8rQTF8N+VSqRAnPmk1SyBdMh
A7OSMtwPVUNTAgf7h28xd2ViJPVKDjNOw2YaDu2UHXrfZn2qxBFRkYTRlHyCD63HqmSfPbN3oWYm
DGFJ+0T8AcoutiVEGEvJMaMSZnKPumXxvVSCzfgh3SgRx1JyDsxtQGdK4hHZSVOSj6bEn1rJQAV6
kKuEoQmFqFZSkaFEI9cpv/m55CqgBCVMUfpm/HCYKbmpww2xnltTO9sWOZUkquO7j09zpVLlefuC
uJhePVQs8OvDY6qErQAMyYq6XOvULwr1ng/H5xgCzVrMP2Qxnu+a0xwSvKEoMfJxUiJapeQ0zv0b
T6lsP26A4yjpzUODE1gMlSRnKm1OiXQNap2hZDtPCXg8tYNlokS9Ucl7sxL6ShQ/K3VrdgvSOU5G
FC3YdZQNDoQycHFzO7SO+nbtU7wTEWzyOxYPnfOZUSChd4z4Q8g13TtZvNBTOsJlsRl0DDHCX9r4
bWh3sVOCsa0JOd7j4B4Nr05RlMeiZtUSEwyaR2vtGrm79ROyhhSq+5sWc6uP7s3VVAhU3Vmy2yum
jWNJj8OvcbF4Fa6GON7F8Gq/AnN9cIfEuKVhug2G0Nz6of7Sd2V/dhsm70G0BMuCixmV/jsk8GXe
ddq+kpZGbRg3H5+OGVuueu76ZZPUKWaxM71TY9nmhyjiXpNTsjBJyy/p1vaXUygFtlfqVKbOhP4t
/DutgNNB2h0p2znp4ZhihUuANxr6yFkscw5B6jT3UaqfPa2716O2vwxeax9NOX3j3xYepE1gGlgK
L7EpWOsxwczYBXzZ8Gq2OyFWZtzf01cVrrI0LPZ+k/MWX/nTpQ3r8JDlxd6KLN7riGEoPWGfWjVP
Fc3PtsY4ftdgpfpRY5xBO+R3uU+JaxsnHGKrKOIe0CruEPURuRu8F7LaE8y4jxjycrvV9njJ7qmf
K045RIz9XAzrhDaOLYd/jVjvaD24fvy1rEeLdwbOJUUpwlVstNiSsuBxQtBGqykuGZGMR8vXbpg8
ETJcOApZoe1KxT4AQPlCcE87aHL2LqKn5ERvrZvMHesWt/sS19TjxyfmVNwEJv6z0JmQdYyES2Oy
h1WaONYSivoGrLf1uW+cbTzQMMTTaN7hT8sfq+B74AXvIhHejYUonWZUFAxK2ceNE+9zVCZWgvNW
w3Ak14FWdrjSCzp6wq5CITDiJ7eSbJNcb9OpasaPm3R4RbedTnlo+edIQg92CVSuWhqJDkik/oE0
Ahh9e7ZXo2qN+rjBaeouPx10J4lBpMXdqQsAYmnD4GxYgbWQGhMcZ0YOzXkQm3LUhoNZaPkOetsh
DoL5cxncRkk1HyuB9khFpRpDV24rn7RwiJ4mEVUbWq+znROQ5M2kwUkzN45BwPbmXx8qT/F7U2Kk
bX8dBv8yMd5K+snyv/0j/+kP+t+p4ULe/ttG0se4f5O/TJU/vuenq0IpowyVPyZH5Wv4OVXSLEVb
pPtjbvzHRMmMJ4TvsDl3hGnhMvhjpPR+Q7IVAMeBtIHdw6Hxywj5dyOlA2Lxl5GSXwKAUUHC2GT+
B0IZIkpXlA67UOjIziZyqo1DP9FrTQfa2skyZ23oxXPXUUCYjrm892O3ubdzVmwimMkamyZtoian
IbqJRc9EY4nE2oSOa17BELW7BuQvJiw+dcPCuqJvGleCxq2ercMqsvD4x/TYG3mwApU6XKeRrIfR
Jtq9DH3sHUXfP46WhMhg5+ZurvySIc7AO2APdFs7JUlBCkD1KH8qk+7BC9NvWVRgNYiiktkKCHDl
XKVbYwIGq36pJ4FxyS3tQxkCMRGW/a4+QMDGPQotZcn34WpklXIHfKfOkmrb2/WyKZLh2Kqb1MUU
7XTe9uOzf3xdqMABaKp8bTVqr4lHZW0Wkq5rcI1nob6WKVEgywVJwxnmlWE3X3OnFodykscqj8v7
KJLtJww07Yro4gIQUXuPMY0C0ZxO7tKPYRKkaMH6NA548Zjdrdhc6pYmH+IafGsjk3FFv3RP8xj9
inRrNYh7tTm9agUNIDA/aGUB83MKTASx2IRXoE3HrpvfjCGa9iZ7rL3nts84FJutIzpvE+XztJn7
YnzGYLcxrcpHxOxpj4H4JbWJlCaAIDaNRr+a4+SsT9VwT6RM7sHBBEs9tXYdksrFVW5kb7KrE82S
pw9VfBbpzgstsXM7EzeHLvpjHbgT7ufAvQDqm05ND219oovv1NNCEcQE1PQsPibh6IGO5s3eLuvm
XDI81BRvbkvkCrw4rv7IfKM/pgWocWwsi8bvn6Y8pS7NjwDWSBDLEh7I2uEKvQQskR2nJJIr4Tj5
IvMIhKcXXSTAQIbcv+Fn2s1ith6M2dKuWa49ikyznusw87aACdbu3FVsCR39NEhHSeM0AGLgoRJX
d4rNx6eg1F8aQiNXHNRiLpANgFcwtcSLkIpUNgCx2LcFmRO6bqr9BBvaCIOtAx/nzhnHWyHt4eBn
wHPneOZvp7S9MphOROnSz60h3W0ne0Lb3dg+jHZ7aCt+McnA14+7dLIGexUYJokOcwCNnupEpymD
3Flh/N1S7WVVaX1/xYBkf6+68L2jzmvTawloqZpqk8orpnOeMWrKWqUEyFe6vXwb3ME+Y7Gerhad
d/uqcM39wGzOZB96q65xibej47S6bWGjrLCrjml/oCUEO7NlVhtLtGxMyvjbbGXGejDGrx97EGJ7
THrkb/z+OEKbXmdsrvEMm/Vpnt9nO7oR1G9PeSXwIGtusquCznlpXWyjSXPtOyFXhttdUlwtJ4g4
yV5qwQE+T/6UeQ34KZiEO+7W4qnsZsDT1ZSiYJX0cbbugRWheyDO7B5G+DGbEo8AoWI7o4s073Y+
DTC4YZe+VdZbkcjwrkUsPunEF1d23d5mPSefPzpjhUsHTdWr6hfHoCtUTyP/6ERYhnxSLhQ48nSZ
sf5vej0++2VK8MEXe5uX36WvVMHaHLdbM9TCXVNVuKh5N9u6UwidLcqWNQPxtnQHa0krsrjXy/Cu
EtpBKp9YiWGsVs6xZmaYiCDqZx026zipFxpehdc5++or31kh32qjfBU2Ziy45/iPoxUnbmOvlXa+
1ctiA03Lvs8DMT1VegKXi2eMz57XUQvfVq1+J3bA+Gp4Dyi6vT09x71gB1RUbx1bY/9jf0zw1jiS
WWhWcx67m8St3oaxa75N8LO5U9MrjdH6ss8CrBNt9phoXfZQFfbWpnZS1ujr6pBrcdpNCQES0HNJ
Bo04I9gLQfU2F0zQL67eNYehqTFZaxiA2zLMztFoTFeOOkmDC8V2J3VmGh5iDBz7qYjGk6/gPoAM
AH9wVm/VoZ1XRMTbT8FpXt2EE0Kmq475PEz1LlZH/1SJABNqAIpefRo9Cucnj5KLxlchIb3V/T2d
T/GdPllU6X5ICWWEf3tWooOjFInuQ4mIfySS9h9fij/kipgAfUt1ptZTR9EpjcMd3Pk0/Pyo4hR2
AA9453fRuUMtOplznd6GCJPWpG64q5tT3W6bUm/vh7xLH6o+unXZEO85DeyE1seHdPDNcxh4ySEF
c3A3Z5JlUBk9jk0Mcn12VraXzTs3Kj97g9ldGjNIjwB9V6aShzolGY0fCpL66J/9Wq++48e3oUCh
tpVbkTX1xfef8U9mZz3ntBnLulo6ctCvjsdJg7rajHwmw2uuxliXedZRgy2XTVKqEcOux9RrOg+4
gjaSmfdzHFTziqE/OuY9Q4RVD84+5K5sXcv/cVEZ2jzcZb4Go6IzV7U/8J7u8K/Oi5jcna9jeMmr
fd3lz7FexFzds08kiXWS0nr35MhD1/j6V6qIJ9q68vZRDjCcRRlfNLPRSXlxY3P02U9m+ViYCaVA
utiXnlsctGLYGi0A5Ipa07cft7y9divX0Pt928psP/qeQzbuwIqgfyyMVGxzw8ZZlY/t+YO56Ixu
e86+hJ2dn+E7nry8EHtHezW0zrgKjX1DRLvQztb6lcXF5Aubdmicc5ptqjCl6tPjH9Cojwp8TH6f
0tc0p8WJ+mRKg/2hOTJmzlvbx19v1Zzn2eKmSOpztkpEJs6GldKP7N4gGBIwGqYG9clXNw80eddX
W1byx1fS9J62HZdrBnmllr7NnU03PKex0d9KfQnLShUM+M0pLljjdU3b7bq0FPdAjsTOYE9TDAOV
Y6Q1VqMM4nXhN7RvV/lwk1GzqlWLQsTbzdrv2UYCNeLUPqX+XZi5tDbF0X5sdJ2AFMdszonccD2H
9uuf4M23555WEcyNBYrXkGeHjxsdXYu3JYvuBJHjGk17Hb3LetAVJ7CngYHpTj45Uf8lThB/ssnd
EL12DyL1vtWARFWUHEzOKO19wsufFyGi4qzeCRgj1pPR54e49ygPm7KtmPSMdVzu7Tyt+qJjE30I
K+9p6oT+WcvImvWtO+/iSJovRJ8EQwy7uluVVPWTiUiRgdx8+Pis5YlqWyzQ+wmFm/371i1yyAsR
WkiYul8q6u7fS9u64B9oufy/GXOaLwRcoXt8fs7ewSO6Cnhg3/yJCLWjEh5c6CGENk9tmZ2qMuof
iGzq900g77W0DJ6HXRu65MhJ8R0zRIR+sHmcZpu0kujLvWw9udbczPikJyyiNN2BiyRe41kUV2+M
PvG9NQDgItq0WcXL3Umb/jzistgViKNuFwaU4OmfbREIqj0052jbNXEc059XsV+6x4+vpeojUoey
J09tmctUsjxxa1kdTWg2R6E+smtOKriG7ye1mp/yaPX/T74Iv3ig/mv3ErZ9zqo/8fj/IU7wGBdl
9cvJ98f3/H7yFb8JXdimZxk251xVhfXHydf+DQuSY6vTp0vg4M/7FJMQgmtRr0VtpukANf55+rUN
egaA/HMwhqLGjfGvnH4xUf16+jV1KgkEWQLTZ7Wj/np/dvOnvCIAhwmSzaKxd/Aw5r1XEGohBj/u
WHrbGwDhGhQAo1x0vek8ssoc1nh56Xiew+pgYwg+9N02SMxLx/C5G0LaLi2WFroeG7egr7eVK2gQ
YZ8DSlUka9p5Dim9Rqt6rB6SttWvicXbmc5mdP1jG8BB5CoHCHbDtOJgUaxTYrM3ydkR0pG+TL2B
WVHT3bsx891tqtf0QJqcAlqjPKVj5RIuZ5XRs1vVRnde28lbqPfp2hEk7UF3IBO14k2AJr8jB7bU
/XLYUz50Nepy2ouEgh4cvv3Cg0CDWX22VkA77ry8Mi4lbOK7xo3WGpnurQ1DBn5B4K6z0RxtJmbN
2UupE/NyXevSdNo9WP3uYg5wPHw7ZzwO4dPScJLs8BRGyzyZH21NB1GQOiwjsCqQiZXlLnWN6oix
9c2U0L4Xsk8VfIKpzNbncz/osCXNGttSjmzn9VG6aYrZPNRaZR4mT4/3jKJLoRcAW10Oio0dv1I/
ae+AFfR3aQ5mqkiHs0O04dzg8z0HifwkS+/eiud5N2UJ7n/kejfGC0JPTLi3kzn65Fpptcg0wYPY
68dAk1BmyXPeIXg22Jb88HXwkm9+0RbEURxOstxvdsU7sN3I6DMh7xFqK48wOCHqCvlb30VR84zA
wN9mviR0aSa4clJQ2QpzdSGK/NbGmKdySMp0WgW3qMydvWFd+rxwaPZRQLs2IMrJIj6sqHewjKtZ
YZEbpL4eq4Di8YxaKpHA76B1cyDUl7Qu+2v/6mO5L/TsLWiQ2f26OJpNu44qgL3BNOS7bk6eeUOn
Yts0dn3ZvBkC6xN1TPsSUZQNVopyMB4rHMd1l+wBXrsce4CDV5spIg9b9/UmVHnpFB9Vpk0PBn1p
ixoIEiS4N78iGuJ1Je/kRnnQBtSl9F1yxcgFpieGQ86LAtpDEOnXnqMk3tm7Xitfzb68OrLAPrd3
3PQ1hTkIC4uQA8yLO9eIAAekuGHNFPNuEVd3fZhgcQ0fE2e+M6j4zfyzVqWvVA28leGiVHYWlaoH
/lAtOq2ielP7HIj0u17mR/ge9BwJ59TLPl5MzbBRP3JlNejHQ0w1lltyftfLJ9/Z1e308PHvV2lu
reAxtBBT6tT/3FfRu0dUf2FmXLKsJnqfW//WxdEDXfQf/yMeyBFL5cZKrNpfRuXOyPPvnZe/Dnyv
XvFcGGFzj16YrTLPGSClPcmufdWxRSyopMR7HsJSt5deYMbbTK9veThbS/whHpGV5eTAcm+smVan
ofuUu+NhNghV2INpLHyflt+oOHZBtw+K5F009bKzxp0wS4oE86s+U8VgNCezU16xaO7vZGx9qW2y
VWb1PktvVUUAKoq5iBeYPKjKzfpnlXoJcDY5AXdqptFEX1raWqtCfErOjZVChfkbkncabLFS4zwZ
u2feTZDgeP7kc/gOXXWTZfpOZDWdUT4taIU5bWMjYCE64k73hnhbj425SjKsSfBZGICS0Tb3pmVd
Cuh0VVT7pKXifoclnnHCXJFAWkYtWPJUOSdzny/p8UxMCespRcnfMXzGhDWISQdG/bnnvp+N9oFz
U8VD/TpH4qAZhHpymb6OcALtsVmlrJ9xaofvtkdzWW62gIdaTpbm+GiaM9sEjGQmA2I6oW3NVGRo
fbduvTMtVfddAT/D7PkBZHvXQ5xDtess/5OfGHeRmP2FT6b1bq6CXZtgLrGvouMeHizK+vrgBvSB
+kb30ziAciaK9Cxyjsqp0b32prv4eL8Ar2LdRTGJ5obeqoh0ECeKeuNUYi9g2Mo5PTcNIZHWW0M2
TBaV4pBgqHzFhnub7QpNYt51cl+P/i1MSCCVwMQIUOdLIwi+6W5xjWq8mF0B+ahS748Plh8fZyd+
dw1+kkVafyz9i27zTwzH8D3RJDkC5OTW5FBuoCcQqe9JwHKHj/yZJOqf1U81teyo7mTT6R8ybThm
2c7Ps6tDWnkR8hMiFa4Z7H7VAxTLnr2MMFMgn4Hwfg+0RSTqY2Fu+0Bvsfbi22mnb23f10ueWq8q
qMN7+AujYrzK4GjTKmA9ORPiRxZ76HIksi4zWZisIWuuts+rkUjWeaxyNuS6dxBJqa/6ZNIWFSae
1Wj1j1NO+iPqvQJoXy1JPnQPVeD1PL+bYFk0RU3nOOWFsGvrS8FL71RwodiaiXWH95Prh5wvLoBg
deWbTrI0HeAT3o4Eurzm1eye+mQk+D1hFW1cHsaKKFvDFHyw2/lmp3V78Aqv3k9tOt7pVomJuhQP
5hSWC3sS8WFyoNB01icbWR0K5NgcwcJYzy7Hrzz1ONHMDbyvQn9KZn0ATB7HTwOtluXRL/vpCTM0
AXlkcSqgKp6s8kUIjG1TOJ1G6vJ2XeGnK/7Ld40iKsd9qr2P2rXIrBvHyODMJdx68ElTsaX2znpU
6U9pahyJTD4YYZ1uxjydl0PMrtRxcW1NpVWcxyB+0yaX5+jknfzZg8BJm99ati0CI0vMOHXzTd0Z
RPXyYhUZZnsVrbuiC/Uud0znvsE5fAtFdTaGPGb04LORy8+/fg747+y2/rIk+z9lq6J31mMG/5tj
wFsuu18yDL9/009flUEW4Wc9mP6PXLH9m0+ql/+J719nGfYnX5XxG3VOroVe45jEH/60BSMT4Zkm
YWOhW45jslr7V84BjvolvxirDN+yhK0LVlGe8H6pb3H6Jk06uL1LelePGtSggz9nPnJ0SoVdlcRr
Mo/esWhLeq1GF1+nfSri+VVmggI+r6Wv0krKdZqOOvTH+Hl6cDJKoum/DbEn60eDMRWAqqZ2STPp
U92ma8/KrGhlEthkuvbz41A0+XLGWZ6KCUssRSPLSpExZUWF6ogsANt/5FAyZBvZinxXWnazjKeY
1Zv57+ydSXLkSJqlT6QpABTj1swAm2mcnEFyA/GBjnlSzLhMnaHu0HWv/sCI7IiMlkzpkBYpyUUt
0pJBJ+nmNBhU9f3vfc/MrvnkzDtczeN21GtSnlPE3csM8D1NZwfYCtMA8J7z/E5IbvHn1aWhrX4N
uTo3+BvMJB22c7GUe+VC2QES4l1JCyfYPtLV/yExgig5W+QmM2o9Qw2FZVbDoVydI+XqIYm4DW7s
3r4yLCyu3RpdSzQ8Q2yuKVRoJ5Js64NeDfAlKryY6VDdVGs6r50kZYfsQyUwtmasUuumdw3MfT4g
LaiTuybploreDm59lFHl5S+2MMpDhIK095Q2vg3YkMcOWIJE8+ZYQ1IPWpm8Z5JUQRAz522rJeM+
TPhB5szuJE7EUZWmehBtfEHII+W0ZgJJn/WcnOzkyuIdbcLMm0DOZMCV8uptaFK2XWPT+eFUwHFm
duFrnoZXvqVSVqh0RYj1AdAJ4Dd0SuwjnUXU7h3wj/pKfF1QddKQcKLIBI0FHS+X5WHx6I10O5ic
ajCX7Dg1W5t6QIm06wnOhvHOrkIQos04s1l6sRk/wMGoC5lpc8tVa+88Ub/0DN+InOmU3KpYY5ID
/UbhgtvHRGI4UUe+ain6jFLvdc4ieaPTvT45iRc9SIPK57zQzonQdL8YI3fbwigmTcugzcNvT8+b
A0lZT7DhQ/LJFH9J29rhcXDsXSbxJ9Xita9lc25LprtxXgZ1/pqNtdqlOAA3lYBMAaIi3zh6fh7t
NjtjBxpc854RYYo/RHMPLK12xrVkdMJB4mFvTJJ3n4bUplZGtq2rdGS+Sf0pg4Bt7IE8cfXW3EaW
OuTTTLBwimmMVUu3Mdp1ylqa3rZJk5OxaDxtLaZbwVruVJzZh4lk/WZkIdpNeVbjS9OMYG6KIGtZ
PcIfHlaQ2mxvS3s24vIgFw5ii9MneyhDgapc+hLyjB3ftNY7kPVYah2GXV1yTCIUyymOrLJ7nCE7
62gPR7pTnB0qACyZivIINO5tUUIJ5e0n/HRIlkDlOJ4rWpA56jGSnID26jHYoNJNfhbip9HdEjcV
zytDKtcxv3ftorYMPpRfpZ0eiMFqeIL56OvYnpB0mQQ3lXeNE9M7pKN2Fbqp74zG7OHWZqfnuNT1
wPSSc1PtTXedQABZZj8Y+SZjC+bTjJCTjqIXBQQH2ozJ74pAlTv02LnphR10OwhjmCqcwqpNasDG
kXGhDlOkvnr2CYDZHKSpKPywr39OtWZux6hxN4tETcUjz4bWXaiUna3naGy3fYflPs3rcWuHcXrJ
RpIEdZeBuG9E4MbQg5XU/XmgwoMnVG0jGpLNCcta8iW0w6fG1cegkJW9m7yKsTM3BH+gr2GLkk10
31ETqObJeMjU0TL1lH5z9S1SnKAEu8Vd2UDQhsLVHfsRWFlvDag3rFdBmOMCc93lEPXAWOpMS0iZ
uq1PIt/aRnRPbZpOCwM5QZSsc6MJGq+s9pbb7I104W3epNB56ShKu8Lym7Em8Oy6V4BUy77TrXu9
zvX96FqXRLUHLBXtvsfsRrzcEvswJ5yGqqz53ijl1qKhGKUe91VVISBM1bSSHqO3COA9aRXmGvo8
H2gfL30ziz9A8kfY7jSEbY6WnKZLXIvWfMlW8cJeZQy5ChrlKm3Yq8hBSMufVtkDRxSlDyghHopI
s0oj1iqSNKtckqKbJKuAYq5SSoOm0q7iivkps6C3TKvwUq8STLOKMc4qy2Q2MEGhlyT9w97ZmdZ0
Z60yTrcKOtj70HaqzPjqrhouC211ZDhDPCQzxEauslCOPpSuQhHra8rQGvGonlFM0FeMTVd1/W1o
vQeNGmwiachOxipAFZ9aVL3KUtYqUEUhUlWLZlWv4pW3ylhRxEWUIdAs7C39xpUkzVfZy1gFsHlV
wlZJzEEbs1eRjKC59dVFN3NWAa2KjSyo5q9LlWgBtSr2dkFty1fZrRhVdW2SZYIgVd0ADTiHrhid
rdtx4gkN8O2WZ9K/xGBfUw5WEQkmPVMYdafiflxr5xFCeIVdgILlagm2OWZlLQMZDc0QhFgacOqn
eCH7oc80MwMxiL/WtUWzbrqbMcpd43Gpb2nZ7ZeoCHcsiPEO7ZP3VOztmkZ/SprW8F0HWHDPnUFr
5/6oUzg+NII7O9uSJcrbB60zCWqgIZ7zdERXSZipVhbzde73zr2Wq5urFd6hiLuOspz1IcM+k5Jg
3xaKDfuAIfzkIgNxr8+iILINwKWZcxaDZl856OY+vZGSXgvrY065cXZmlT+OmnQorNpH5Q8wVO9L
mIhLn1uE0dYHjgfiQqRvYbCdFVshQatrQmAFeYtaY4NWJAxYnovROFw1wKxLqFMBrC4sAF17o2m6
ETLceyKyd3olYMXL7/nUWlutdOSJ5KruclIiPB0YkA0OoRhATuH9VbF+6xqxF7juL1lP2ZBnZu5X
e554a7r7VHYetdAVRKiqT5hqbtImTo8OaPVNnUGBcFcZwOVeG7JKgJHejmY+PzIzhwhPk3wwCo7a
ZVP89iBFI44J0fke646bxaRKoDjheQzHB0eRPGrzJWiS7jJU6WMWuwumoumPD5oXLdtMFZciZIgF
x3kTlxxuf38goIrBcUR3+/xcGqGmbtAON0pR8PY/x6X/t6mJpAqS3Mg/Py6d/9d/qgzI50ee/OPs
5Lfv/PXMZLhglTjkaJqta3KNgP99dmLYBE5IfXNeIsMNComxxd+dg8bfdM1i3sonLWu1Ff7j7IQp
jOaY5Kw/0+J/wTm4Gg3/8cxksi2zPs9M+AY5If7pzNS2QqR2vujb3u5uVtk5NKplzinu558DIu2x
SOr+sentHdQ345aTGgO4ivLgrkpRp2R8CQ2iuZYV/kw7iDd4+N+TgdYBkzqmUC/x7Zc72t7Hr31O
ex9z64aBdqf2oHiSXe8mzqWQFrXn3Tj4uliKO0CbmLWwSFgK9L3spsCC2a5jlTimXURWfAiL05TU
ByqVOvQQb8dNxfIn3FfQXwlwJ635bVQ22IwRv/QoWQc+H3oLmIWjdHjBNJbjgFZPNts6uhOY8cez
078WAxtPApBLkJCJaWrZ3hHlYZcsRHGyEdW3rc3KkQ72copo1aTaITsCPfd84Ybyfo4j8mBGNAO/
0A9Wrz8RDuPmEVvvlcPZ0U3vvJVgN+JQ9+0kvJs7AtBe85jeliU9K5BuYQzPNdQORdPscu3R1Nyb
Fs0eAk35ve3j5yFaNpbeQPIJ/amjVpA8azKw/CwTNzn10MfIfku9EUlzh/Xr3IZVsIxr9yNLv8wv
aR+d0659zZbwxS20nUQTF2md7ESHsFTSUJQ1AHL64ZY2zQOAjhtl3Jumh+fnsuGROJw8o33q55NY
xrPtxjujjx7BsD6BvwrGmeh53n3rRH3XuH7YLb49dTfqt39xdW0/FtoUNKP7fYq9ZN0onufcna5M
8skv5BFr0Ib5FtfCjA2rgrN6sAVPv4HeXYVuiQHegyeFlWAymzstnJ97BKruWGvWgcTnadFLFzuS
U0D8JfarjfgW6K0nav4yqpzKKf0+VOnZTUw0runSJ8O32Ciuc1ezP1DjCSM+Gfdeex8KLbB6do1p
89oYMIPRyK6WOV9Ut9wvXXI0Ulz3679sTseT3SQ7pwGdaI7sC7pgWHdj5gtHxmsdO3spzbvMcHfh
Yu9lGF24dp7NntEc2xmteRcFvGTG6ozobfYIaUl6WDx2kXs309syeuYX0Xlgo9zmy9CeuZ8Q96iX
13XWlZrJtQi9Lc6bTbM6WPL43ErDj815HzcvjV4+6tSFembKuYJPtcycaOqYyXPmpXYYVAU9Mds6
htizgcYp+94Ny3XS8l8qjzB2yXgBExQxEHXoJyPwIiaIEq0PS4kwiGN6X41UBV2oB+uPMsiakz3e
6aPjD1rkW8Pkp5LcTk1qW9O3mhHvMPDtDKEfRQT73zJYqOWxYgVHPtkDLz6NenXUGF+ppHgI7dYf
bECbSYgJmLEDTR8PKsmOIUkVrslutG66NeLVdfa9lm6dPjwyxL56tfOYR2aQh+OVXOehNnkDRDsK
OoI6cY76MF8J/5GKhb0SwSitOL7F26E1dzJ0fBXjdKiiQ9iDVeKkIIfSJ6Wy7eORrjLvvP4S11/E
4oh7onQgcQuSKnTgOLaf0LjT0szh+Eb3BuM7MNjzL8vWTl5w+B5LIWguCbcJ8X2HQ1sMjywTK4gx
3PaqueYFWZlMh6AFpFZuO328mCLey0kn7GvuEy2iz3fY5Tl/JrH70F9UW43PRuUIzgL+NzkZz7wu
k3kLRX1sp9bXmuyFqDfs2eraLhOvw3Tp4mU7huUxCtNADeYOf9wlpG45YbYk5vyFs8PdkK5hZwyt
YBuSdgiipvTTuV/dk0FLiYFzb1CbGk04D6fNYqyFHPHZnapjH/7IKwQFLhfsWUjR5HRrG5axOpiy
eCDw6MM+UKOxMydcNkPPrdUFNLLsK8MIdH1NYiz7JnIeNILuXYRGNVNg5XguaK/Y17i2GDQMmwaf
obPua3EyN2xGY22iAOFodcld63FNsnuUgh8+0ernILxpFMrH41lGw81wSx8ri+9KjobkfxoF6GwM
KAVuvsZo+CnZKNstAtdDzfLqb0UEtTwu6K3h7/RwkfVscrO5AYdF8xw+gRBO8Bj97PL2PXHDIx2p
lxo7Y9F7fkgHVXzQHPG9WT2fJfNeg526pU4ak1ZhCT/hXxUbblAIcZ9E1gsJfM6Y4TF5Vku6H8Ie
8zuKOzMorpwcC7g3MoCCBttjSR/VdGBFDJB5dpWYSQECKR5g7KVGEEbiaah/NK17iAcVNM1IT4+5
U21CYW/GqzpfwaG/tJo8h8lynxvpiWe+I+RVYBmIuuKUkEJTyBzh2O45Iu3Xz3vKuWZudWlS41jY
dF1V2pU6hlPaF2wB6Ceu6WjQip20Z/DPLhO/7rT+f0vnYDKZvHj9vm+uBb3Q0oyvoZpOoRX78EPQ
zbAl8FKur3Fr3WkMbmqbWQ/xS729rC9ymOTHoajvag/OyhhfZN4dYNbd2El8PrnRMHfTMJ1qqA5M
/1/We2HhzXfVovyWTgEDgSMJXBezulMQnu8PvaG9YXTdGACpSKsb893oGChS/kzn86x/X+9n+bnS
+gcThgoY6+NgFBfLTbmLURIOgk1k1rOc6Hci0YQV614HcYg7OJho9R0NeW9ZVKRk3ivk4pOc0vNS
79vpVZHLbJbsur4KnbAedM5+hm3tF2ptQn2+euCCc4VGY+Wb9X/WyLdV5j01NbBEavHd1SLm2dNb
S1a9BFrY5vaXsKl8UDkHdy0dSPobN4ltURBcX+ERC2+cqD1Nrgz0WQWGM9wsbphR+VU6Eb9/+3Gy
3AQHQngXU0pJzRvxQfEM1yVk4FsnlxLWXLU4nNjCY56aWzVHp9riN9XP13QaH2usjNEkd2Fl+LVi
PD+Zy4u1AjF0/Yw0eTBAF0al9WYN9pV569aArIJBxi0M1ELKWDey1H5JMwCIOaPGBTIAuLEV4eD6
8NS/ePILx6iHMBzOjOJptuWXOTodBSY5ZaGmS2OKccdukv4o+nMr+5V+xXI3Zf0liaa3juvX1urX
cj7MCQPSmvic05JQ6xMke05P0btsH8LI+6WLKV5345tdNlfV2Odcr06x3QTQj86hAT87LqK3QpRf
OLqiFyO9aFRvWaLmu82vlR69moMJ0w+nv51pJqI8rmPzWRgxd8ThkIfZIcLcY8HTRQFh5u46X+o4
98vZ3MfZjLElcpzdWlTdO8bDULGjjjmTapH34VXRJczHH549vFt94g/zUK+pAL81eBeK5T0BhqDx
W5YC9B9xwA+j8S4Qjr7ZJfKfDOvvselchCmDeu72bbE8mImMN4IiyLJB1Cg1VpcHUA64f2TdbUfH
/jYSAWynu8msH6JEsHNp2UTpjz1w0dZ+jtz4ixebflZnQalMaoS04dVWRIenpn6kXkkvaBRNKdKO
5vKjBlNeLa/zgtuw7kwEafXe9dEFoftrUg1klsYX6bjwkcPqilvzubNdGE5psG4FRT/uVbv45OoP
jBu/Vg7lxLx85UQxS4SclrT7pRSndPEdLqptIeR5cJpXjYsQBZHNKZiSRj1Nifdm20QdoNSckh9N
FZ9VbQVlPW1rVjg13ZeVfMlK3u+m92iM6Z2o7lrDfZRzfu088hMx/EMsZqrPybPifb7LbfoZ60mR
FOr7+6GYsTFPCSQj5dx5zrkojYmSALpyVP+tLeg4a2LBaDzm7ja7jFIN84uZkQAVFq+AlmfTHgy1
xwCBZQh/ErRHPLEofpb24EqJ0j3hb8mF6xdOdxTxz9o1Ljle+cfpwyWF5VetbF9cg2uzt9kQ5GH0
pAHK3MbuDIgSzh6bee3nWJrHjC6ek1Eap7qGyOp0mvZYZ/g8e9GrS20tB5nO6Q2hyt54ITWuCJQ6
wjt2qaoIu8eQINBxtoovAuQQIjURcAK6eKm09B0dkYDAMlPhU9sf1kD1U90ZQBppMhE5ky8OzBuL
6OwNqSy8ld34kIAnWxVdHHmhl3Lf5Bhi5QnjknYF3SvrROoLn6k7g85qssdlocKqLOQDXgmWNKwH
P3orKFJZHtgxeruQnr1m1NJ7nF5fqqIiTTZq0S6XhAA6eNgyK8Kz6vadwaiq9kwmTIYCxps5NCkN
/ABANvauwT3BrLDSj0o2/aYN1RptGOefLan+tRYvd6kWy6UHsbsXuziZu00bTU9Wup4Y9HfaEqrv
c0/OvWHq7nvTOG30SP/ArJ6ylG/t2mVzrpynRuuai/SI0zH3u2IJ/BiXGYi8SQfLf6+q828Z8JQ6
Isq/EmyevmZf1fz1T2LNr9/124Bb/5sGMttzLccEEK1r/yfiacAAYVDN8Fs33HVWjSLzd7FG/xsZ
YtLPmkUEE7bfH8QawNnEzsiL4sPRscD+JaOrqaM//cOA28T7amJwRbJh2m7+mRzSh4WYi651tnk3
5XQ9O0SGB/09yfHR6OPd1Bc/0n4xgoRNMr6txqMXQP9l8gZowbnF/Gpx5YNm5R4lNc05zJtL5Jnf
tNEt/LbN66O7UMyWCksFkrTMmfe9dv78iPPzbx8VDkcUoJIQMxrV3j4fYqMiw5Eb80bY6UozpQp8
JjmGs+2cLqrckSanpD0qcYXV7BAXkhlBl1rXTApxLcv+POoDMU9szMdad36kcJaeVJKjckPfF6Yn
fZtF7VSz3sWfNzJG2GdrNH+yL12oEUjF2WR+4w9gk/W4SF6G1DrIiOJYQgDDziosebDGwtlg2spJ
/HvZYyGZj4psZJ/n1NphUm5y1dOOzY5eJKcq695a2CJ26+D/LemsXZhhgBCBcYBVOvSzahAPRt4j
l1PUJo32IYokB1wzobemq4o93BEmw0t563vO9mFjh3ujpG8o4vDYZJ3tN6VYds2Icj/rydkkJXga
+6i6fj6EnkXccjIRWoAGzpkGnpgZ8CKLdmuF+fBC0mLYMRjfTk067EazbXb2gughi/hDhMtyid2K
agsqypjfMdDP+4/EQaiIHkJBDUOjQRiULQbUOF635NNpmEbqQL1woi3YfQKsEtTAhrcsSe6uGKh6
NBXchDA+0k+PVxNfTqcy01ce2OnQBZ4AKGOjqFfcVg61bqaORh1S7bGrB2ayQ8VvyWntkkEYP5US
xq0siueSIpINTJMnYTFRZ98ai17ujYkRuBMvX9KY+B4y+r5s9popZsjqXeazITVwTwYcaLGkFu4+
oUSHXWwHHoX00Se/u1jwprlMeEiIBEBvOeZOj+mQ1j7aDjl8uSb53QkTclXyhRk/LhmNBa8EdrG4
bC+MP1AfausoIaMUrvcOvFMc6IXCP6ZsK9BHnAUOAWGvSHBOOBxeoqV6ZNZ2j91zWxvzmyaY1Wii
hsjaPucUqRK7SCPcFMVBqqI+1l0TnxvT1ncNU2kSJ+pKRYfBbkS5cO6MYMHVcRma+UcHTHp09FW8
dJKtJ3CsaZmqOL6Up9wxP/Dd6Y+qkpgM6rm5GRGvZ1nMQzAfFvbkmDUsYnndMPpNbpu/5A3WEqaT
48IAMtOtAa+4uBX6YOwGxtfXIZp77JCz7kdpjCWRjhwwQ+a2X7marjMc86TL70WfGA/WqqCwSb3E
5feG5VAD7WJDdzMKe9WU/HLq2QHLvXgK2/RYdc7dxPlfaPV+JCcj/FGG+L+iIOF+VYK81pb6aLfA
AiU+j/Y00i7bNoM/cstbWmNvnhieQGIpfDXXr4IIq4GptVheOuAvufex/sipsO8myzqOi3NUvX1M
0vLesuW+H40HuJn7xLKe3zAZHrsF03E67gVmF2naxx48BQGHvWNLjowWxTZgDr3skKUa59binhDo
kY6YHwzkD+Zs3NfzoZH9dcXCLwUeOcMGzqHTTyi7n2OG2BMVqGiLzqaffRyblrVmD4w3fr/3hdw1
4temmbML8bWLGKKfVfiYaPGPfIp+Nhas8aHqv4TLL3aaZtdSkQ0sSdedNKv40Jzvc27Vr3RYlwcr
xsHiKnU/Yp3YxUU/+kU3Q4WfinRjF3qLw7BgM9t/Qfwzrp8PlvC42xAoyoZYBIWBIaevyutYjw6h
hWSfW2V2o/fupclNDfQpSTCwajqmfOIIHeHLxipmpreTuwEsgKVigAbllnsjybKzYsusE+B/K5Jn
0/Ly/TjicQAq2nIqT+b3PJk5rDWXDDnjWyf7JyEkkEaNGXrPKvaYpdxpQdItwdC71gnQNq289mid
oIaoDUwh69hYdh6Yjhq2iYvet1kiC+imk93lckHVmWaS23Vjq40aaJIgsEV7TOE4p7Qo36j0u5uY
990PelJQWEVXrVUV0i+a8vV/dlkG3LJ/jUJ+TJaPP2+xPr/l1y0W2R9GWusWy/Is3k6/UzTWlhHq
OCCikQxafYJ/mIfp/BHxHj776fDz+KPfSBorV5lDLdEfTtJ8k3T/ioeQr//TFgsqB2Eii6mbLteQ
EuO6P2aJcmdw3XlmUlXTyUYckmLkPpJv0qTYIlygPpledE1TDg4Rpm4ttL8Ql7JO0l5DzEQYU3rZ
jlHKTWZqPE5oqXnAw6S2sZlgbwIPIc5NEV4g/Hb3KazS+0jM4YGBwEQHPYqjqc9HLcY6P8s0vSNf
OuMhzppv5KkxfQH4xxdrBcpU4SE2BPidQ53hY/nk1NTe9DqWbryPaju6zAOg1bJgJt7ZWfKywBGI
xWjifiudQB+A6WuMQt5si+YRvDO/lMKhFSxBwxkUyZxJNfV9UXZvmMvsB9BSwrfN5ueiDc1xqbpo
H+emAK+jnvp2GL+PBBDwhLTsluAMcCiTUORi5xzGjnPkzNkdw5C4ahonDcWzSXabY6xgpgiLxyQb
sWCHeJUbM74HbGEeWroZD3SmJ/eFUzhbTUpmeG34fW609Ixtm+xBp+9rjn1fSmrCgsX0TH80teyL
lbcBAW488LPt3ax1fJjmjrwiKEUH8uEYonT5g4pdbuqLV391UARrPf6mc8/0l67Lz5iDzNOS97dU
M3Z9A1vZYujZ1iglDpamTWmam3zCvqeHb1RUlBzr6Aujzawi1V4/VbGqaCjUt2lJ26oxc+q30yAs
btzzql0tqLyCC0f1mYDd0B77NCtpcsQINxTQbI20ukxp+KMF0bkTpvukCs2hlLLcNw1lXUlvUbUl
2WkO9tlC9G4UXaBUkeOzM9qTBh9jqiDYh3gWxGhx2YnsoLE93bMGz2Q1JRiPAeUB/8D03VigfMPt
wL/mYXsaJWilVrGKN/yDoBHGWw+tMG6+0yhzcavRr1OozUZM/2HZTKjn9PU51QqsjtnreaS8yvQn
Tit96xJ6MZbNqFgKQh3ICaZSafdHO06pH2ZzuWRPoBcIrqXTdwL835LIZ87ElCxny2VDqeqF8WHX
ctsMGDNw+aFlwDjbejpbw8n5WUz93WziFRwlwx0K1XbU4CGxO4dpqft9RnnDZrFdDH1cyqZ4R2SB
o2C60zaeWyC+1LikGHoWPfpp1DyPlPUglHD0YyDctdlhx4uvDamAvKDZoYhMwLiLvR0rfv8zvlv4
oQmpjBxtDzU4nCSzYAtXFvQyrdfeZMMXexM8Wq4tMKYUbRKfjHZmmKGJsHkeieFin+IWUrf25rMX
uRCEpzSLtjcxvLcypE5w/h5ZNKIZ7njOsydOh9/ipH9ewykhkLpYf9AnyMpMf+5Ubr1qims1MzYu
Zr5LQzx4KycmXfak78oyv5rLtK6rGXYlmoWitRGzMHliS8XFBw6BKeewY4f5M87F5BPnIUO3gsz1
FWluYMHZ2ivmXFuB53TbpLDYVgTKikNXInUJnSTHzEvfF00YO5FF7ykMdW2FqXcM5b0Vr66voPWa
ROj284s6nvmGRmHNd4GhBEyNn7XBWFkMstmGddcF7brlBCcU4y0KfTGwa6UUZn79/GhcIfDODA4+
WsHwDYT4XNfGUwMzXq3weIpS7GCevGZHc5Dlu2DiGebp5UXrx8x3PZysA8HV24Jozq47CKsDvDRG
8iu2Hvq+OseQ7OMVaS/1xtyouXP+m+MI/55KDObKf6nE3H0M//UfH3Gi/rRR+PX7ftNiLGQVqWnc
2y17tfX/MWywajCEi2GnrqIKKs1vWoz0/mZKFF2+S7N0SsZQUH5HbvGDKDlwdNewdUCvf2WjYLj/
N3LL1A0a1pB9NGw665P440ahdWu19PCod71K5kuXT19jbChE9BkFfD4UI008QpYwnszv3FynY1x3
CbPcCWKIqhR0+BijTTsCNZ7oH0ll5J3nUl5z50cBk/pB4D8966Qct27ovI2pBiW9kEgXSbvcU48F
ijzJHwlC5Y+aXd2ZJvJIU/bJU6EmTCYDleRtNB/bMb+bXTN/U422BJ68iMVggSuYTNZUVt/ZGmXK
pR47x3QFN+FXBHNgfoxuld2ohcludiWLKwvTVkaLE2gFyJw+YjTSDiFdyHllA0bKoU7gf3oZBjhI
SdFhgbPt58QqUf+9YriUlcuII69vAozyNqnz2B8n8+BgrjuRsfpiLnrxkjoeOQiL8yZF5w7u7ak9
gmWA34pJgLfqYBxEhtaQU7QLwEVWV4sKnZ05DI4/hr28B0L7YNft2jIcv8UKxSU2jzQROds+yvXz
7w/VLGJifXF+aJBcZdjdJuCXtOEYHxwH0z3tWd55GC2szrHzhvbgm6VHtDm3r2lTibtUb3Ma0KlS
Kw1NQa6K3acm76NTSECG4clY3uIICJtO+Ik7XAOng/7S/WhbXxowNJEjDLFxf9SUSgWYlIozm84U
9SGnxCVyo207tFjAQ1sGlQ7vREvlMRpmC5KukX6LNQo6xqV8xSYggkQfl/WF9Gv2qPtcVRbT8UGe
oLMC9cRcIupmOHlu5dAQHAniWe51rurubMyUPQyi6U6q1M+p0qGaf/QGsc3NMsjA0lkxXTfVH+q6
hwxZZ+KiFrap5C8aBhRLuhO9qX4pcuPHMHfVL/XU3MyapUJTxStDAdsXhQ1niWMe80fPd6akeMy7
rgdZ3rEUJm7+oJgBOEWSwoxZKM1SaJdaS7oSnzfzBeNQNWa30RTWEjdcbahVBFzO0/aNLrTNkNP0
iXc1O6RAYw9EFPo7s5oO7cgarldtdouALhKLJ+xfznHFnG35Pg96f6iotNg5oNBPwllnGWE/PhXr
w2h0R8Pp1O3zv5LOYH0xTnQzFWc2O7vE5MUFNPscUQt4mi0s+igj/dd+fAi9vNxOYfRQNPFONp06
FwkNY8UwXSq7RjQok+dMwH8Lly6/GxcitKMww12XldOptXA6zDQQXMPm2syIm7lt1D4xEnlNI+Nl
nJzquTapQY/NSd/WMqnuwpZhSTgX1rbnsqEE1pwfXM3bm3GgoIo9LLFKXpKERS0eYCzTdZ50kIIL
SfIBP4naRoQZdtXguRsvItzqGCrHe5SYO6vPnc1MGOVY5CFBabxSaQtOdwJXZZl9d6XOADmFpj0I
lc/T0H3NVsRCyyxQiWa6lLNUOFri9k3G9BpXi+7tRDKY2KeVfDS0ydjH7vgydOoOolHcUyZQnv76
0fuf4in/IcL3/5MF/PdcfHGbslb9c9/qtf+v//jTuvvrt/x2QDf+5gDs8BzHZhn1nLVz6FfMJUd3
XXdNTbPWNJ/2WSv6+7prMS1xNWp9dOK062L9+7preh5hPMlsUvv0sv4FwyqO2T8f0B3HMbn5SINQ
IZSSPx3QE3hgWDkiBqUp5jW7iaJrl1Ek+vlRTUImo7/b7qv2yLV4qNIS2kPfq4cwsWlAqAnoMq44
x0wINsCzXG6HHAe8+MvEMPBJLwnspdKefHhwnoatQ/WnvLW7U0av1gER2EchVddifcgN3q2f//n5
kZcIzg+TFu9+/9zn16XsHRGo+5l6P9wM5ti2ASwzhw235x0oQ8fEZSnvQNQ23rBPflyS/83eeexI
jnRZ+l1mzwK1WMzGtVYhMzZEiExKI41aPFvv5sXmo2dVZdXf6EYXBhjMAL1huntkRHi402nX7j3n
OxAAiYJgtEG4xqFsxhGBn69flTQmDimvN74fOae00N978L001nW5apgRv6bxU5E+KFVjbNUBXU4Y
JUda9ASvu5S0Soqepeu7Q2W63k3MBOnsN7fEZiPRxi/MSvcv2aD72GDaKdkQ+QyZiQefqPBdads7
qbMZ4boSn806+P2AXksusgZpkaphzAkqGwA5acJyWYQWe3Y8+O2gJefEL5IzOqx6VZTwiJxeQxjg
NzHik55evRWWxt6YDoUV/vXw67EhK2cijWCdQcIbEXDYPaLP+y2dfszk4iZPx7GJSs+YT11MlahA
Gyz8FsR0Chm9L+aV9LR1xrx8bpcW0/3INXdcq1ljkucg0qN3yPqAqgVtaI1xyjMnDsi/LHrPhYkP
qTevXCupZCTPkj1MEyyyzqJtHmQ23Ie4O1aOULeuFr+MbsNQPqjyuZqv3CyoDkFMRLauG87Wk0jb
IhXZmGApkHq/U33TJxurmeuiHy5t6DsIkjvto8jRsCrGJdHo8VhFlxEIo9iPLFF7P2/yN6Kb8bK7
dK+HMCx3XpxwCqqIIUDBPeR4i546qe5TH71N4oXtqfLFU5CkymEQ4NW8RrXPqljFokPVAV16Ebcq
m0W34v338MUcYoDZCF5X+FJoaPj1KrecgT+f8Roia3DuFnFgYAZuZSPJ8K0QH5SEgI+JPT7ktC4e
rFxqrOtxurvfrc0kI80QL59p9ETMZOORJKDxCMOyIpxqugkf5oztM9+OoGFQQaK4AHEo9oM6wnCe
brGB/v3W/TEdSMvoiEf23GsFja/XmcUmjBmq5cyDMO5FW9fMs+caRYuoGReZnoZRMjIugao9Uwp4
Lya9iA2b3WZJmC6DHbOqZnQiTcB0hKQAbWkfWraLF8rp1ZA14aYPEUJbU2ILQmx1hR3wSZ2eH3sP
ATSIW/cneb8FJJvdbz2yRzC7i9u3wdGxh8egaLonp/aBkyeDdmrUolsjS3LnBf7eXc7eAoFl7m5M
aIe7TBofYTEa83E0gifF7B9H1EUfFJ+wZ5TAv7aDgI42QpDIZGBRqKDqMrVUwddK37u2Ajz+gR8+
C+CrUFs93HwNraHRjTTIanFINA3DOZeR4EqThYYALGy2PSlBVt1bRz+MKtJerbWJKOwQarGzQZA0
0H1KhoWBIObMJM/dRF4Z4miO3VOjmT+GLO22nRMyUXXKU6eI3w9D0+9rVpONsAsTi05okqf4xy0q
d5PzNXYQcge3hqb8tTeyZz5gzWvXY10zvCTaR/hCH23ms9So4UYvqhHEZNnSzS8PJFdVc3TL0dIK
LWvVlZNcFFfZnEAkiAQZ2sBIuCHhLS3ex9bK570eXPqgZS6LsunkDQXxNy5VvRz5UNqRHBY+Jc1F
1R4jvEkXO1IfMfwFWyOS5SxtfOXwz4uX/5Oy5G/1zf9fiALLmHJX/pPa5b38iv4VUfDzm/4cL7gU
CEwQ+OcnWPsPVBkKDooG4s3/YHX/6ho4vzmaxTfwk6hUPPfXeIHAdA+FiKY6hq26jC3+WfS5MTl3
/ibhsPQp55Gnxi/EvuNN84e/JI+TBzEMbCGrRYjW2HVxapjLzNQZYalzNR3n+pTd1MPSqTX/Iewe
oCc/q1Uz18oBpjXuACZfnduf28J7srAjxnH1XvrE8gbFpy1LJLoJWnjX9p8B1es0Xf0XT63fiITC
YP2S9Zgx1wK5nCvTuZ4GWFSX+ZDhH6mWeogyjTW26Bu0VyGu4nZTOO2xpEOh+zqsBJ+kOni+CHk7
3dvqfD2UFSL2i49Y2SNYxAzYlyPcHh+G9lYT91uKp6hBcF4whciJeBn2iMCWSC/JX9COpl6u0L5e
NaOe56N9DNr8s7GpPeqO0WXAGlQ+8tHbyWYeOptslOAW5o1PI9pQwIkgLf5BHNqNViSKB32fHgty
apngC7yXh3I7Hrw9XWVitum3amfep8+a3fs888SLlqjPVQk2J7NeK74YOd4X25NTNXkFCu+DGvDk
R8U5yApWhpQsE4otl/w3PQbTVqPS714Q3dzUjGx2CpiEhoVf2rxy9B08raugqo+IFGK5DZRLTD+K
foM7cxnjtDWuZCH9LzHmS2CO67aM1nms86Nxwg/9PLIlFhztUHY57iHoEUlEJznv3hzjsxLfe+xQ
NJdmCd+eFRlM34BCMV2gYZkHIYu/ssw7sWQWu9AqtngKuQ1k2tM0gd5FxxZyhOo8wpajAoXuOW5y
ML6DoLtBE1gjVz70wuco8b+Ghl+b+Q3rXomgdOlW0VzkkPOAakQTk8muVsASjhElozrEawKQt2Fb
b+OQkwoHJm3yPPveovFo1KvOAlV3wan2enDJBK6oz7R4Z6lOA9tJZnnx2cjn1G2XSTbOC7BZjJBh
uP5IqptfHtKenjEopmHY2u4LL4U7kGDyYsNGEwGkUf5m5Jdx2c1c/O0TEdjOP0VIytleCfdYSsRw
QzMAXIrSL756vODNyqiPjdiX0VuTE0RznvoovAK9daNiny9K9RQpp8RT1gB7N0RFz9SMKsF1HiP3
tR0ekhQkcTCLq42nLfJhmTZz/pmXjCPsbVKdxvwqkBAq5Edve20f1XvPe9ZyVEEs2nZHhRHsjHhd
Kgj0j25yNOPrgL5Ya/2dSU/dLCHBZ5NUB91ASGu+xWOTvERY6nx+rRKZPJ8fSJlY3a71eFLCGyRY
dVj2INScue8tK3yyBjCSFWlHWcfHdqfFa5mg6MIQhDg0zHS++kqknoMAYPDFK67vg2dDP6FdMeti
5VgwIKQoJoc9zL9Z/i63VkC0h2RD+HCoIsl8HGFqlwtbo2/3PFRfnBY0766iu5na1rDIiVyVw15B
rV6tCof25topjhS3+kLm5yR9YL7kVDtTOfilM7N5J1uqjJAZ1AhvMM0qGk06bGUDf+94Nu1u4SE0
dtdWwYu8QZY98ch845VWoFKtE1o5/GnZk5Y9KS7XNl5CKO5Em1666pRkG5MYH7EZmyUyFWZM0/8f
5i4v7XAxs1PLEO11RHUimCxWc5WLatnnC6Z7Kx/NeFShhTE/i+rA9jD2jor6Yzojy+iQEyQ6uS6u
XRvz5jDJxSTwqDnP0y8XzAWN3sEeU8OP8BZRK4+Zg+sjQCVlCEZRH0P06HU789ZHyaXP7BN2KJzc
JNMRISWOJgokW1cPFhUZKSdAFEyY0SMfB3eeFu4auDQnrbh15tHtDiPOy3Q92N+8YUp5stdxGz5E
dXw2cIdHwNKNsVmThLNu9ZMQ2x55bvY0YhsfUBR2UbWSslgn8gVt7Sq3HYzI3dwbQzhQM80er6Vo
lnGVwmP+EUyAMrPfEEF0VUsT4rp2sfTsOKrVYoKWxHgDVgkng6zTratvdW+fcH73UXvq4mtfEo0t
6nkbLzttCTMX+2HXXmJ5A+6l6xsQK7sszbbAI4gO0FGiETaqiilVNpkhGAb2W5Kxjt7L895gEuER
X5u41yQ9cOkfVO1amvgS13WxVfsb1oSDV52jKqCrup8wtd7iS7ExTy2yflUnq0Fd56yGXf/mys+0
ZZqUf00XoN55smGoFK+R+Zrz7sIaYX1RxSeQGZwuzQ1f54XwgoVvOHzQi7loV5jm3Q1jQ34aNWlR
nzJycW+DTg5s3hKfSvbhvFM/G4TDSM/w8yndQg7NKcZ/UcEB/lDjT9mtbDKyxOB92H77I9VLhlzW
yuUNtBLQayjvZIgV1lw4WEqiVjsXyJUU3+dD9wEgcuIUzRaOUcwoW0nxjWcm2UCR5GOAeorxyLcg
ba05gaf7HCFerWvHtIodAkUBhkdWkuNWcYKFAhZgFgV6vpM2jfc4yqHm+eDKw5jey9B+11Cid81t
8IJXyyo/dT9fS1AbFvCaJcPjl6B09aWGi/+WAw/wznXIDS5/LNzpD2GuEFEscvGVOyorSLXTaxP0
u7NIozeFZkib3pLuk8it0Lh13qUgszUwXJgiWxPegx90a9vtlg1lkc2Y12OhSYd8ITSsVd3cGLKt
19VvfpywUnHdr1p7kcfyu2KJ9wCJYYKiQVRwOOKtKZ99dScgmGbKSmXL6RVsrEgtaI19mDcnd5C7
plfWWXAjUXkt63iV8xyZ7BP+5D2h/OB65yzNwdu0LqaXoB5pDYXpE2SalhaTRbrRgACqBId7qcad
QPK3cILemuUARuekx3AGAYRGVJsZc9ky3khBIUKNZBDrXpMUDWkRsNOYevaaY7eUUWS01kB6GPRY
9VlpwuDgmc1mUCixZxotqFM0PpndALcqpGMe99VLHvubLK7RmDIvV6XJwhIrCHYZHoxgEAgYTPcM
mPr9PfJeC+GreORDLRp4n7syCBjVlL6LzB1UTAzEpZiglqbvg1yBzrIB0uo81MRqAvi44fkYsVxg
gqORMayt1go3ofVJ6hMhE5HBB0f3npAFGJBzh56JRNMT32ROMRXeU9+zTUNQ1z5pU9x00ZJ9nCTN
ySvMN1QkZHpPfTp0NJRHJA1g6kyjJbO6KXYsxW/JTt8MUOUkhSCagxP95y0clyhyvEDMME0GM22s
qqOeeNVS9OQykNCRvfpGAbgdvUdCOMzVtM2n+8NVjVyGQQ0Z1HY53FQl2Oti0jlMf1YaKdWDrQ/j
wVCCt8byjIvD6VWooXsQxUCracwO+KOYOzslCuYqkPRsVBDYiP3ngSkZQxgpooD7zdIN7B3X/nEZ
R3E8UyXmq/shyEHVNCFRVArhI5CbEHUGaV5cQGoUl7wR+EVzAxgW99ApOAsfAexSzXBMNDYmK0pF
T86zvLiOqgpSMG7kEqSTdSu97qAZ4zuAyPiqgGNHJ9kyoKkmIjJEjsgR9gG+onUwUG4wle2OQdwU
1JlBviXu0LYJ7fHy8VbvU8ZmObPBNaoiolC6DFdcDFlIiYn9MpPYWg5qYK8SA1VkIrKnKoWnkRA0
gFShf3YJxNlohBuwguaJtS0V5OjOGOKiclG4hF1s0o8gMIOA4OBwP+h5+AkJA7OIotDQUgr9UliK
dkmSUp4sKRaD0PWLWcAMkYNdLxVsUW5oPxQ12Nsyax6zrKQtNmqfCtO2nR8U+S62i9cmAufSh0Jc
6tgVF/JkUfcQwkDnh8dYI38YreetbVG0R8NBDZT6lGiSccbcGirrpR/7bhl0HU5icmhfQi14t5xr
2tGX9atyiS6IsiFxORjDFCftdBih9eIMXhYega4QpKJHNEeGzwQfzV5v3Dc8wsMKaoq6b4rXAbAN
scjVg2NFxiYZML31Nb5RdpTlRpWusZjCYlQl59QPiWhobQUuSuAR20DPbkWSNV06e957TvvkAWl/
tLpjXpn+kymt/qFDjW31I8Z3UA9bPnCuOYtoLFHZVxONKcCir7FXYq999BtqqCZpz2VRZbsgGD9z
C9pXh11qZ8uAMSyXVBQVJG3LUH5LCpqmBoTePcSpBkoz20ZhIMJ20vSpVuxil1hduyAWchJnm/ol
Qyg707pvqUHbPDWiVTLeSotNZB4IuQpCqLNmn3+DcXvxRVqyOJfOsU+qdq8VbOk6sfjv7sx/jYhC
mNmEXPyPuzOEaX7/dwTJ37/rd1GH95vmwTTxbLLPfoow/mjPOL95EFJM/DW2/i8keVw5uGtoWjim
odkE8P45XEL9OdFLdPw3PDd8+/9E02HeYSc/E3y3X//zfzg6SlKN0YcGjMUmpGvqA/21OSNiNOuD
OvTo2yzsFTUyqSb/sCwSp7RIhSeXPbLs4ghMyk0SmFSrZYtxwAsPHW5/owEt5Ia0M+BLzVRgdetS
OPFCZpzyJZuwiHunyo3pvCBowyOR9MsMRP48lwZKssb9po1hs6fLEAOngyqIpD3XZLuW5K3MTfIX
2ZhFi4ge/Dc/31PV7TTszI+aHB6coBt4fo3YDgqsw7hozFmmauw1poNuwzq3qdTmWXtS/DJ4NiCs
qXVYzJoqch/iLPlMO+KoCCE9xqoTnz2SUFAWjHsnD3cq3pHzrwMrya5ocWRjB2SlbS2ALcK/xrZd
bgEzGZ6jnGT7jLjuWSJAxHdofLe9BN71EL0ERXcKE9/+io2DKbx1WpXRR4X7sA1aYt/VStnpvvRf
6GQsdE24j6CjSZH1eAUcly1oaYTJCjLAZPluzm6ej5uM7HakoMbMaBG6Fo0sd4YXM+3T6wCxpdos
apXUOkIkeZEN3Lp+qqzMcaiPndKza031C1Iy/aIqhnOq2XzeH7ofJu3taYA6DclTA6+bDpCWjI6+
Wtou07q4wLh7GWovOcVcaXrIcBcdcjyQbnXXl8nhHiYl2cIOmLb9+hlWeUX7q1MvUcHuxypbhe6y
halxigW730pLsHBFHOwKF3NNDEtz2YzeOxkcy8HTwDO34w4o70qvoTQYTcc2yOrB8bXxTevpizHi
2vfs621nPBsJbYI+qxIAIgEbEvsj8VsagFMybB5Zj6bGCh2+p2qw052MdwqcNhNCe2cmQTzDdpED
zFMfEQOAvhy4EKcMcGaOHuC4SIHyCIYGKr0Z6HyAS70meCYyHlxkrQBbw/ThQGf08jCfmykbhzAc
gesBu2tpKPgF20idC/6ctJm5FNr3VHEI1/Nb4Hs0W5wR4jolaD2z8TYZvMVxqdxCF+hjM1lbFdNZ
Oswzh7IuZ9Cw5Ix8Mdw5jnnR2tg9SlEvqkogjEAU2ga1xBaBZCPolyabg5JiCozrl9nxsc6gaS5D
tn+ox2oi97JgXgInglcEIUXFsiFZ3sw0esA6jXvFqy+V0uPWtqJZZTISDZFuzoboEjbhhShI5igO
Pq02s66axlnv5HwyYSDyX8KPKA+HmVY3896guGnwuOKGSk2evPtA3KqKrBgBuV16C6kSVyElMtoI
uOJCscbvTdh/r31OZz+/hFZZLsY4smaYWrpQPHRMZpe1Y5kztHPsJMwRmo0TPaclnRQ4pffXrwqV
axTnu0mIWtm0BNxMsAkJE9hk6VNZaeTW0Z20h/o1iwYfXsX3wYWU70Z05H5+A/UohRrXK9ppUGjB
suGLXynIWDvmiDOln6whlgQ4zlA6gp7TGS8ViW/z+5NtFdWl+Zme70+yNwpthoJkLRGI0AsweZc6
GAjDmO6apFpnOEpmZubgSgvKs1ExY6ScmQ1ZHkEPbb6KgbQiPWzmBmecFhg/pKCosbRszWxmK82z
zsDZjSCFcM2f/gpuBeJW59ErepkDn9mtXpT+rTFGpqcJsVqJK4btSDzTInISdaGUXNgUVVcWdhQL
TH52ubRokBO0IUAMlOlj2WpiHrjNkxjTiVmHz2bOr3G+RVb61Q8+HmHb+6wTIhPirnmC/EaiueaO
xDKo22osz0zWYdPG2ocytN1JoCnTvKxZW0ZvboWNOjsMSBJMJQyFoaUw8w29X6BlfTeD5oLPjpLH
9/Qlu4puxuuc8jUtuOHKr2lUodoj9Ykhdo/mF7dDsXdKBq1joj0Oac5W2nS7RTSF1BXIvPAlE1zX
TRF2zRRmZ2jE2sVTwB1iwHlD4h0h6uNatQq5saA9bzHKkhZfGRPdw3aOjixejSk+r7MhOLnkFkCY
KkjXm2L2wLJGNDmJ3kO5V2yCKY7PNc99QDwfoavpFsQEcL17eJ9DjF89Bfq108Gn69FOYX/ZFPtX
TgGA/RQFmEyhgI0kHhAxPX5QNMmMfcMjlBFsl8AO7bC+9JpGKpZrv4L/BR7Er11mrV8feyd6HMbP
ytOLIzsQWjJTYKFae0QXGo0+dx5/Kp3JNhymkEOPtEPdqtEvGwQgJjCE541et/sgagRmNeyuRTxF
JpbOLppCFFsDxkA+BSvqU8Ti6O36AJ1TytZtitHeVH3x3mmOOARqkx3ut4yE0Of7LW26lWrdM8XF
POuQvulmk/5fZvv9vyl/shnV/WdF6v5//Vv9Hv47G/jPb/u9SlVREWvA8Dxc3YwLpyHeTwkUND+q
VsaLDmNCTdMMftUvCRSGcdxLXGHv34Mg+JcEylWZIaJK/ok5/0dDRNOcpMV/LVM5WxFbWRrFsEfZ
O2mt/1qmokePyrwr1TkyHFzf/VDubK7yK70tFOZl/XdTlMplZPuJnCiir4rV7qCqtcsUvj2NU0dB
j0S8ZhTz6mrQPkc4T6qTWmcThsNZU2wunFn+Ra1Lp216SDpksjXdm94R/zPjhYn2fv3kyPLQq9ZT
BTlnUXqZvUfMaMO74HC/ez+0NimvTJr+9mURphorKPOkIJ4Al2SIESuOXbLXjfPYRqh/jdqfy9TH
1FH5wOymQ2/k5UkWlVgqGvkI6Decm6sNj1Y/8anq5KZELGkU3nT1lMS/+nFYn2Nagu3g2mdkz9jg
C5duC0MINdVzVFll+EyL+0dMbPtbQ50HQyk7DmBNVRWJc2FjcPVsVFeK1rfL3gHn2beGsUc48By7
Llcey2VtDrslsFedFDwdmoRZXXq7Vi9VRTaiT3FHcxi7fX4qahKIg+rNMGqxQFW6qLtEXGt/cmJW
vgqbgzRg5URyoXOBB5wsakfBv6RVYuYanb0KLQzuI02szuuGA8ABmGY41DcZWRJEFK1TNU+Xdae8
RAWpRcgivGeruuZDfVB6PTsEpXwO4OOhpXGvAwAO+Fk+yw3TSnJc3GpBaOpJZ3Hm6l+v82BkdRyJ
0whIoaE9W463YHDseZ2px4w2zYMZpHu19MILvb5HH0XIRQssxi7oVjaqj50KKO6bEtZ7mMPxE8lz
a/KCsM7Yl7jKP4rRX2vpuKtoshVqTepM+M4en6lvEuEnUrSPnllX5hJEknc3pXJXZMUL7cpV8rGH
pGw2ySGwrIdGTmUQCTP0pvPJcy1ygqHEUkgbbYq5brvujF59B4x3VTou2arVmYJ23UfY/vMcB7fc
CPXsOf3B9bVnTtQl3iCu3bI5+572oyG+puP3pT7ntzAedaFo9ILw3ETulr3PA708JHBAM5U2JTob
ACyzS+kuVL1sj4pAfUdA2U51Ru086IW5qsvMmhl1BKQs0eSkqem3U7ySFU1C2bGTC5NFYFv04TnS
jGo3FkHNmsKtX4c2d/FYgfxeIu/Pz6lsxCnq5+h8yXNJ8h8xrDbn0BRt9S2M0+9dziSxclDjN01c
bcNMpeAt0mnIl/pzXe+9RSIJRZQtLxCA3fo2lP0Nas6sZ0t6MZhMLYskefRFYJHNZD+w7TBR8SDW
aafD/W7kmmTyjGG/l55FQHGTQPNqqvza6M1RtlV4dNuS+hoJM1QA7oppsUZhRaAxasi7MNr3FTJW
FU7FaBj2gdVRXmaNuU1b/rpR1OmOtJerzwVrGU3ETtxwVveSBU75LYHOhMinsafPAlPw3IcGLPrq
q9PZyUTRgxxBaev+eM7CsHsTpC/KQDk5fIAYSLEZcUvbX3iwi0gSSn6MmfM08nablgOYK3OVo6E6
9cGzSGJ2WxcKGAcGAd5hXYehsqsc5/eD1i7y0kHmng2fBPiwMal7f67qTrGu0uKUujLejQGEPccd
j3XblnvVHHLmKq26smOBxjr/6J2ufAYtsU3L4tX10+eQnwFDq12aQMxuZpEyWeo8scLqOe4Sx/ge
k8R0UaL4IddIPRgss1/m7pZ0dsKrlegTNUA2b8iwZJc7te4rtV6HdETmCBHj26jtynztVkp0y4r6
apHHsK1otu0ZIxHVXMPUtNHJLD0GWDvl7wcKGYevihK/leddjOrGedyvBNGQDEQvQYSFnIv3TVFs
7OuF/5LXDF9L9wUAazBrjZFgLRVPvZrbxqVWq8MADT0f0reS0MoF5vRsk4wx8c2iO8fTQXGnJKXS
3sqiiI4ZLIksG4K9ncvfD+aft0KHnoLSxDl7PYVZXx7huEmJ7ijs6ecwItXw0FZlWG+zoPFP2FBe
RJU/hHywcvZsSEOslygeCObTzGxtEto1J1pcuYj4PAxZ9SErLGlcUS41adRbpQuVZynVH6Ch1FOS
GNaR1f0RjCOAkungt5FbMvDjZqIZa1ItEMRMH2Boq+uGgNQZmkX/5LTw5MPGPOq1Ms7+u3/5X+tf
YhKfKrn/uH+55xP5/i/S+J/f83tdaP5mmbC2IFPRJdfY4fxRFxokWnqqgc6dqszTbJWv/KoLDfxm
E1OIdvjfpfH2b9SXDhp71THxtzv/qH1J0gjV598LQ1qoeDxUFKw29CD7X2DOvhUxTykBhHpu/zpG
vrm3WWv2dJncVdG2Px/SPdvdGq3B3LWMztYQ/H6QuZrNW1SVq19fILvzfSzjaieYnVqBXTwlVaQ9
ygEASlA8RT1smVJq6WqEDLmUFdoRbOQCeXsdnvGkDqvEnjUukoJWtO2Nzr5JKGT8pEqvxh0WKJum
qTZlY5J3SInJByxIt/7IKqEXvnkS2qrrRncZmT5Eh8xxV0aoZ8tImnKNsnggpsVAiqU27aUcA9Lw
0hAyJgLopdsbw3K06KcMQLluABUB7DripBuqsscCtB7tImPOOeSMkO3vhisWkPkcRUQ3guAfAJ02
B8dkvKumA+ksvrK2zGI4hcy9j5xlPxybH4hey/5G9t+PPu0glXpdhMrJuiqGmz56TaXtsiZVFm5a
p0s98eON1bFZJxKrfrbMErCfKv1Fko/homokoSYdoQO4jFBwW6Vcu3UOdtJiiqMZcLiDrq+vNYOs
o2KP56pRdlGvGlcjk+PzMYnd4dlE10XuGF6vQhAA2DQjJQ7jEWLFulejMr7gvsQXXAXWrbGM4/1h
1ejdtTvQV2nj0Xuw9Aq3PN2mWSMDY4H0NVvCI3QvNfHie9/2jiiElYOqNPk6zbsvCfhhJnp/Wyi+
xmrtIvgbO+ZWfx7MKcpMnw73x/K2EeTttBgzSob5XGrtnW/S/2vIOjjGIG1LnHUxoCXMCTR/ZuQn
LzpzqH8QDnOwSlV+8iq96bZVvomkRg+GE+sFqUwy7zxpbjyp0neqtOih6F0Mv457juswfojARK6T
nmZ83qOtz5yc7UzKGgq7aLg0OoZ4RvPJQYXPeLjfUsYs/Xnr/tj9MExfHTpYuqkWz+gR5SvNKtyr
XuvutRwbeLSum7LA6Nsc6eduUNG7+aw3J9aSkZCb4OokoYo0prdv94Ofetes3Gaq0129Fj2PMKIn
HRxc557Uujp6taPfUqM/WpM0rK4SKkd11MiHIGFo5o5etb7flbJHBpii1fRs+9CV7Z5dcrxgkD1s
HQlWC0pKtKpXniyMo1+pBgQXSOIlo8rNMSY74KFqYh2dEEEqA17Orqho+NfELZGc2M/CsT+Qz+l+
yLj6YedudbQV/7UZLXodTk7jimA/P3fIU5JJvF752Fk+LMJjwN967R6bKK3tKl2bUa1tE1Hp9HBo
oTML2rsdsUP3W6bOpNwanV0O38JzpXKtrOR9LMbszfRPrqXUGz1LXvgr0fnFJNs5Kpr/GvIRsTOv
oXT2uLqdB+bO66EpgSVjPqVvTMZXYZiclxov8bEdcMhZijBAndPtGZz4KdCTx0rTqqe6NoqjXVKT
YJGrngKhuKfKtB+l8s0SfvQWIiaZh7ITJ60U3akpvaNWg6rxRnV4Sp1UEtnteU+xFRyqwoqWhVKD
u2pkQv4jB70hlCRvrKOhYHpRHUVdRRJEUpOa2nuavXpyTN8oxK1lAsem0NUjtHVl2SgyvVFi0aBr
rc3dWNEUVbD2i1gsLKbaDLKOiA9MGlqGvfXq7nC/JyRWo3LSrN3vln/+t1/fUHnWC/ONZnP/H78e
v/9fpBsFJF2VFh8/+9fh139TYsgcLR/Hxf2rviesv/y/sc7dnW83D6paEdvIZnYuKit+LIfOYr+m
xRcbq/KC8OO3pI28lRvb6osa+hVlM9BKxDvai1Ujc+zki9nqxalLYbSSQm8WISwmT6aPHRlgMlPZ
kenxu2kVDxi+kqtsIpYxt0+WZqU0e9hLAcanFO77aHwJs/aexUjP0wog+vIyfzo2Gz+/dJ2FIejY
EdbDtskIH7A5RQ85+h2Su6puc7+bZE1yKrD5FDF8MJr89CVLPBdF+lXrtrEIhBMtbMXSed8F0m6R
yrXUILUp4iz03F+C+YxAZajkUvoBUiHnU7Rx+uKlK2lb35iKl2tfM6KFSrZS3dSnMrbUfe1pHvvz
Qt9oAHcdbObszWt/NyWN4ex5bPr8+xB23qoKvkTti5WpP5CNgMBI71BMCy5zsuq++1xdPVKwll1M
UGxKOwgtXg88V9eiI7PBeCt7pnBZRC4sKvVF3MD8CvGPSThvUYHClu6nWNa6wasUEx6FF4SuB1AO
zUKdoXoncksK9qqLuGp5wpw3i7zAjmwGfTbvkoTg5oQ1RjAaCzML3SZCbpq8chdFpBCo0EiWFkzX
AoZ6G1OxNC2qcThQDGGrdHb/TZ1hkV5cGD5qKKj9pHgdZZIdRZskczUS+4BXb1H65UsysaIM1022
KpV4QEdinkkrJyVWAo1yYMkWJALAjViQhIerpEV9zWgKhLYDvToK32F8VMvM9yatGuKtsrOR4qfp
SR+8m3TltcrM/83emeXIrWTZdkQs0Ghsf73vu2ilHyIUkth3xp6zqjm8gb3FuDczX2Y9JCp/ClVA
XUCOiLgKuTvd3ezYOXuv7VxBBLkYurNlDlTOiIOQtQPwV5Lr9UeNFie2RcMJp2QAFbr+zQEfhv2I
zc2KerC3Jj0SRxN83LW4XdpBJDatWwy3WnQ9UbQle2saw/MX7acjRXCxYQUt6Oy423bO5SsMCP2+
73Ex2vYCw659bpsYyG3gb/C/WDN7GMZeXLRnAoTJPGM0YpLgnNYJjEAN26C2Y546H/r67mG3Fqbi
FJw4JN2LTyjGKfKT7ODr5rnTgvQqczxy40ijJi+IPBxUeajM4Ij8LDpHUTw9aiabXNEnTzwDHzC3
JsNJyH7f0AIAq4lp6SfmsNWadNnU+nhvKWBPyl/rsWoZFxPfPhUg2HLaJ9D3u4Po8BsrrcnWgQn8
vCpahW64tLZxhkavNycoO1ByQ1gHXY3qTEJjeHjS+mUAO7/4WfTCPEEeYSdop8Sm4vCR+apipfFi
X1ICXZexgxIrR8W0FFPsXexmfEd2mp9qAwkj7Y5xFYKfPXwFdWnj0sS47ITewdMwcwWOHJ57CyNH
T2b79utbpjoRWhzF9D5ii2kcW1vjK4qPzotbeYwF2zF7MpgaWlFtvGO32Dl6MLywe74ktHzvus7V
tSt4xV7sW9fcRmzdOM/sNu9NaEcrL4/qB1EmOpo2ArkKpqOPELtdh233VgyC4nKcjEMs2/YI+QAn
K3kB1qiyzzyYFfd+6l+7IVJI3mOiDRLTJdS8WmWjm34aAizF1CX6jAYkj1oifvXDwn6xh14ccEQS
R1tVzPiqQPHKVtaBnLeRzKyOJcFD5FlE9pvtNGrv2x8wKQkjaLz6aJsA2OxkQ2YhR4PKnK5W2bwY
ZBhu+5nuRu+dzDdZ+nxMGL4bTRkcGs28i9GwFpY9lae8YvTdQDPXp6eMh4jLUoHWLt1jaWvOUdT6
AgHeNve09MmJO7Uw2rZYuikRLllK4EUY7fTWAt4rSg0yguc/9WnCkUjoB6RT3gn4PbKh4OYHBMM0
eBxne8gEo7TM7myOCNNo0CiCnhasfHiGW7ff2UzjFhCQjcOY5L8Ic9dOMkiCcx5MpHaFzZNR6ugR
XfOlnuv5EWo2olUpdvQG6qMea2+BN+dXZ5V/iIpqUSOKXtdToG3GEq1jSaDwfqh0LMzwNAFGNIc+
Ficxa+1xti5HW6P7q6LqbfIuhe50W3Da1toP1pFHea3ZV9/pKVWmH5mxqlHBrcOoJHuARBEG+MWn
XtZvZd1ayyEbVj7W7eUYOT/CIVsjUfgdxdW2YVVYmkf04yyE3etICr3veP4y0RDM9uQqw5ncTaq+
mKF7JiHoe97194poE0y4jCFl4p+dzsORiN+kaIjwmzTzpzuQxBnrWr6u435ahjbuFzt5Y+fJVr1X
OFsQZatKdcPSxffKpireUsTzqW0dYpOFWFjE5ZgwHyze09TrIeNpod3cdiC0J4N+WYIAXMhZLUpW
HRvCFDw4t/wajGQRp2gMB2sgqcjWspUR/dRwC68HkxQjzUE60vU28YGZxZ3PJMS0Bq8JxZ2gQi05
ctb+5VGlHrKmFRe3yu61brSHMcZoVBiUf9YACjGdqHSyeUuN89z5aMfo4YZUq27UVScnFcbGtmRJ
n6tJ3jF/onXJve9ehGUji6SBBnndMjs/GbXrnCqr6LuFbg73LH83YeF8j5PibnXI8O3KwfbFEOjw
ddO2Qh7GMQIl38YnywvI1mAc/TuNZodIZxsvRjcTKUz3ONTzYMR3gYkESb/z7PfBZ/ofGdM2agk9
xFdGSISFXadR3rMfYgC3VUyvyybI2kBQJHVwZ3EwkjxC7txyDJM9/axhpRNuOk6yZXoSMk0m3LIv
sbex425KjQhXzv0XtkqWc1N862HXseb0BwVA9UroBMh2iU4Um/OYEDTi4FiRWvEwfHEiGF4s6vRa
UPEvdAILutRBzVBlCusDN00FsSwRiyYFHSb8FuYXPInKiy9jr+3DKiYuPnkWtNMcR37EpvOhAPQa
QdwTbWq/Ec5dYl9pf3uc3hYCS4IDPHzpTi6Ruho5J0NFVxPDIMIYtl4VEdhZyx+OfSO0Ol54Cuf4
1w1iE7DrCimOGleBESfr2rXZMWyEoUUWHutSPyufRBwZHZhLAMvKsAu5dvArUsO2G+yI+GBSJeGg
NttuwkE+jUxNbNJGyOJZVnSu1xVSgAJr1TKXjcGDtVAOKO8Q9pBkVB2f6ZgAkSvLDB8MuYL+9N0p
ZgGLVv/GmJauOhzWdkcIhF8R1yPL4HvSahDiGENwxpt485GtR6KxSzhjbk9LPWijTWqSPYAcGM5K
76Ky6Gf1Nuwi7WfXQfkoAkFg8u+iJIMCYntToL2fnISgFPh/edye+jEGPlAU0E44vc4iT7B72PkC
hCvL0jZ6xmm2vSgrdU85QKJZXpo6cocSyPzaZnl2shA/HpI8K4OHqOi0LMY5C3jgBLpKIiUedmT8
9ISqbpVvEUdsedF6iIJ+VYfkcbCQ7Hy7UDc30tDgGeFjMuqXwQKNnVtNvbNj75dsVOQtcgMH0ZTX
IE25Prh8c7Ec8kShZCUJx+00aCstHi0JXCxNzDefKLOjrDl1ZPUpBC9z+dILjDMeLQxyWmZlvxNO
Vx7cptOWIbFqtMqsR2Mhl9Z6Vl687MwHO8MBOchN4Ktsh9Xp6sZjfsk4C+m8r2E+1a67ksIv1yxD
6Ts75FI1IwgB1O3IJfJ4bbsWEmmqolE46uqbVP5wL7bmKFCsCMQ8Q32wQxP+WtdliNvyEB1EljzM
t9BtPsYqTc9unKlnYY860zkt3bp5Uz2Hdt7tpUDe4tDmeM78sccyCi9GNWayS3PpHuLYzo4MzJ1t
3ZVo56TxFtBgWWk55urECaMj8wexUkF3JrSW2WALYi3wVpOYTaOA5Z4olTG+FoG3paYoN52FCSUv
zOECFXu86OMP+v70ZfB9ZgENCBuQYEEs9Le+xqRe6M+0ToYL2RDj5eursCzO6MR4rU133DgcHG6a
pe1TrRbbZopIZCyD5t5XabWqDHpfmjZeklr5d4iObF6aaawSzzb/t+f+6z/bc7fNf+roPhafH7/+
Q4Ki+/Vbf1VjSAZRHFbgxeo2EWN/6boD5ZeA4WB70ninHQ7S7S9dd1g1oNlclBKSEnI2lf+pxfji
xXpz213almMY4G3+BRwNMuN/bLlz9y4dczr8Oj09Y27J/z9+7gjdP/YvWIlkvN3KKCj9bdsHkJK9
7Jh2mNdWKVFNVGEaWdEg8kmu8bB6V1ggEBgb/cnrPADHX1+K+XuyQtRUtDuPVhGkT5xyUZzcbUlz
08bNkicGTuyvG4exeW2vkYmypvdIKrPaCY9NpuM80DOSrzRD3QQ+ytomEWPEq/DuVj/1ofw1yXzC
5qA197QzLCRHLWoR2HAO4Iwo25fTcJNwVNUIfzN9kyZjugZqVjtuJ5x2LnTaIqshTOMXk5gTU/+E
6n43+SacN0xMnhl8I6X20iCgNsnVGWOXXhfBVlN4GVz1rJT3qJyEX2RwkKIq7ZImXPU5Jky5UL35
6Ev7miomAXCZu5h7hGKNEHqZzqjxWZKBVNi4ZzOGHAPDvpspkXil2FHY2QI/AV+FHmc9abJdE39S
kGVE+pOtQnwhiIkLhs/fIpe2iFnticmz3pxG9GtjxqRzIJN3LNEzPl0GgNSnGanOYd5YyhmznsFb
7+CuixnAjmaUnRQU6DLg6LNuZ047vHZkQBwie7khy91d0ySQR7ru6mzjv40yCrS0nkid6dtyH2n5
TkM3e6e3Ei1r0T6PSVmd3MR8Eqn4xnt+RX7vBzU4a1xGGrV8NfToVxMN28kCGOJba5xOCGg4VPrq
vZzJJRiTHrGeHDpLe3bJB4ziYQd4k66K0IHdi4F89+RBnQqwvwl+O0J7xDwZAG+fvuW/ANwrIN12
b/7gPQNa2lQkZjm4i/qwujRFcWQtPRB4uC29YA8Az7LefdXvzTBbNKa1Dup+j3mXhzldM4yesDze
iIzIA0AwSCNoLQc7DyBIJ1xKCUzjfkma3tFsRxh+P13Nu+jRXCQtKlJYBLWgm7enaT4lufpMNJf4
kWVw1g18coa3ne+K7KOzExGpXcD+mR9hjW/OpzE5J/RJW1zDTJKUSP6b98b78KS70Acd/TzfEWie
z1rph0RrFjIMnzEFFKT8ep/VMPwg/mwtFSNYZZHBaZYhPaUWIa/TFd+AoW4iZWwHx/+MuwiJvYJf
bwVXU+/3Q0JvevQ/u7h+l91rFeuv8+NwY5OmBeZeaA98uBlBuJ+FwGfsKIfEeaD3JAF4Q7j1uUAm
pQhOcS2ZWD2qm8GDTYS262qsM1xbnWgYHd0TreZtZlgvpsZ1VQiVYrnKlHtvTYNBHgxenqhS0xme
yp5MSmqwDo1NXdpvLhEY5H4iJ9KaJDiW49nj4H6ICQ7ZhwhzdDcaj0WMOMiyyKqAnDrsMXawP4ty
Wk21+RPJVkdMULwcmE7R/uNMENuhWEXa3M8rp+PXjRHULzXtZJrT3VFOHAnDjPg2zBPtnfc/QV/Z
JhrN4uETihVEaXcpW3LLv74SQRBt47CiCp1la1+WKW1CL2PG9vwWglzpkz8FKZgxoiW6jWfFPzjL
eDTOG33dzsyIsQO1TA3m72uvphD1c20/0fanwwn4UPn9KgAVdXL8KN840BIoaAIgwJYodpieSJci
7NMpSFOkeBXWivnwhk87R8o3r1GQ7Z7MrFuPrlrV0BFbrV8CyoAclKLpzpj1SMhYxIq41ZI+CdYn
k64e8Mh8BgBKRNLuVoc2Xi9COGC1pZZJcEGlTpgzR3xiYqVaSU2sTLIRc4FpBARF1nJlXW9b6/6u
5NJEjvFdS5P1SMi3VFiCVbSeH9p8HxNTVd0bUeOwBcTGlinVKkAkxJI8FO3BtfpV4Yjb6NKdJQDC
cm1SOWueoFwbznNXeKsKv8H8V+ZnKXRtGY/pOqLrpAWELzGIVcGHiGPABSaQzOKz6btvplu8xHLa
GaSYzAu/tPs59hIQV/wrrzGG5+GhrZ5co7y4ZfvKy3XFgvDk6cnW40hdK3tlY6XF+rXLveheSKDp
SX3uUdBIa1gNkbvoyWRx2a+0QAAnVtvAjdaBpp+iCvpQQXZAMP7I2SkSozpZiJR1MNS51t5rt9nN
f2arexjd5ks7/6+Q9Mg41NZ1Nx4jIzw3mYIQjW0ip/1u7gO3nBhY5S+MLc9Cpeui8R/lbBVRU4M0
rAPe6UyXLAy/KzF+1w/zQ6ZX8zQUSNgGDHcBH43ReXI1/8f87yRNtx9wyJIjM5HW59EhKaqzn6fL
xE1viWZvW0TMzUhKb9js1ErnANgTnS6d6aXV1XYM9fP8gswvUIZDd+4CshAUtn7qOEibKnzTUw1H
83Tq6gP9kjWbO4dxcbZC8ZAumeqSlq4wTqNd78n4MglOSG1954TDtXM5U/gZSkb70hvBKY3t3zYa
Zif3TgN7Ep4OfzzRNz2qoFrPpQEtZQAXhGzylJSB1QjWQkIDgBdQCEkh5G3md9j8AjIjW/vF55Ax
LsXoNFdL0Lc7gFJqN79ncOuiZJOnFHhVQxtrrgEc0itjahsCMLhbAZAT3xD/Jjqada3xphhRXwPf
nd/Nad2vTenwadUOBb1K2fHwWvDpT/bFj/E7YT0FFU7rwNuw8/v2PcQ3nJXVYX7a86PMHHtn3kfb
vDsUMPFpRAw4TJRDOY2xIYBo3v8K+Tg/hT4vKg+rw6HiUQKGXbaZr1sCpcHksDR/5sIUDK2urVpl
c1q+ZePAEG/gKKq9oOAl4xJhJhAURp6WQFmF/+IJm8wOc+l6kiMf8ZvPC2cAX2/LCrRDtHW5GG6L
NAiURLovecVZ7k+9XiKBjQ/RvoDbXelLkoWOpjVsCyU/vNibITVoOOe0nOyQREyveEHh2B2ytmUT
YNAiDRxHLokxpFca42HEbT6I8iAx3LNvsp0u/GY8tYR9O9b4CK0JXQTsgSGgw0VvSKf973fdEhnb
VZnDI+p5gV3T2UbauYyM4/yMcIt8Zo1OfEp1rMya05690ySYizh5jLoGZHikVU+XsHp3hvIw/7W+
PJcAOCJfP8/3VjTymoQlmKR3u6/OloCJQdhLaxhgHtSuNIkfHDZsJPsMaLEpg2vQZy84Hd4sygw5
8mHvsBx4i6LAR1s7T/PTdsEt5tLE13TPasiLKiM8oboUNNas0ZjZxJeR3b63cO7gsYlLD11f+Y2/
+/prvkwTItu4+WhyoA2xtZ+vuitHMhPfVQzcRV5Kt/pOWu51qGBASMoJzE9A32GETN7NRPYWjsOJ
fMaNh14jRxG4Eq18lFb1SMOW3qTpPhfBwUFTKMPuSnC1uazRVaq8RrbSr1XBYIIIZasIkULjaxrd
VYy1TnIwqANKg6H/AamDuwwnPgBwgOI8vYQQe4peu1fYeSvff7JwQ0MCXE5u8S1s3A3t03iBmYtg
oG9V3nydClTjHrkcS4Peh44lqyjqK0gokHDtJvbImqJSOJEsvKimeDglueuPi1Fz5bk0Zx6Lnl2k
5u0zBzdJ2mQ93Rp3lwgFmUYriXmcXHQEZjISdKry43+t7u2/p9vBM2c+6z+RtP2ff1f/X9T6H7/4
V12bY+qYGiQuqJmnznH5D7+DlLMTglAV07R10/SMv9O1ubqw8FwaglGGJf7mypXuv4GJRddmGvz2
l2H3XzhjW7N47u9kbZYlwbnrNoYH/vPMf5C16Zz2BEFCNAILIhr1RF4mxOiLPOxwY86UZXPmLeeA
l4Uf3b2ZxNz0d30mMw8zoxmzQHSIRz1/DgE4t4CcnQiiM/mrB5iKGyN2+iem1QScpR3Z7nxnzjdO
6ijGUojzCXDBAJZ5nMoN8Un/snhpeINvgqQeD6FnJPhQPZvO5bhzkqa9aA19Ls/XIVMTb7ssZ1o1
Bix9q+XBzZlJ1tPMtGYe1iyYTRlAuPaQ0PEDxjbpfR4sbHemYmO4Y1YIJ7ucidlZAzvbHaBoB8i3
gTST3Z77fHgD4uQ4vGbvAY5gr6mvk2cXb4zvf8ZOWr/1gEVWdSarrRazirdRq53oRBDx0XYC94FF
MoYwSYwGpsha86vTjW1NZdzPbHA5E0emmRdOLnGaGM6BdcIm/3cKu4MNXnyYOeNqJo6XCZT2xtPa
rTejVVpwVCwA2kYmYfGekhxvhWnyo8+ktcQEwRDCHZ+ZM5qbpNW9nRc7HI7c+pGi57n1WtpS4+nw
7LQq2kwBqlikRgdNDv3VGFuTMwk9669v9axzOfoEHEy8ZE50p+XKak7aqgP4ntYu5t7wg7WF0Hi9
/znmtksyrLmzFEERoDv1NcfgaJu32geZtsmp8Iz4iZ5zsYl7kuFbnXhskREi4eLXRh/y5JmobKrR
1Z4KD9ovf2KrdvZfcvZk1rR/ffV1w8g23uUifnLIDx0ZfY2jBt69x/xNjErcRuO7UdKjxTERxb7c
aHElN7IiqmykF6sT6cEE2cQ/WhCpjLoAzT4vQD9t/Ehy1vg1eTLZu437kzz23O9KTo3Oh5lo4PYM
WgGcbh9mX+EOtpwAOERzVLFPE1SgHHfT1j6IUNqHOGi3gnHaeepp56DyzLAqCrlMC4JAEih4W7sh
D5cx6iLFsYrYk+YKScQIX1QT3RDon7tXC1v5h5JFtBEpeeBhfiXSrp55vOnFmwYNop1J8nbTOgdy
ehBngiTf+ZazrSKj/e67rbdsJoldxwJ2TxegMf1uBbrGfmCPjUHSj8G2S4L6mBLxmpFNM4x1csKH
bb2htFqgi7VANan0GniIv9xqst6GnCgYBbU2hlG7BBrdPQbeqUjvrIPqgvTy9SMOhS0hk86zSTTY
VTd5WvwcdJ+LeqexjLPjPuW4I5i9ku5ilYKJudEffNQRDwlBmPHzU13iBwHraGxkDsdkmEgHl1r9
UKXfQr5FNzYyIFS6xQrSa2Q5dD/osHOw1baJ09wVUjQ/WbMC7/rBOJZ+esqTei/65AVB6NJOMzrh
zd7CB8LHkSSf4tnM/Kvyk+XgcAJ2brp6ksCT+9+G6E/60B2jAX0gts48QkQo7jmCHSKnKOH0XzHy
jdRSd1lfY2980q1+V3GSnH/cVd0hkN5SZAGLXv74kKV5wE29cppuF3QOyVZq1zr1vptidnAC74zu
lvkD/nz92mDnSuZgoDDRtvMv+joJexTk9a72zFWUNEQWpV//J3RqFMH6PatMCF3j0smu87/kpMXN
MYqHNfTPoy5PE9oeWxebQYtfvAIVTBjs8ZTD/cp2nV4tw6HazBdN9LQ9mFz11vovPw7hZbpFSQK6
tZRFRo4PqkrNxFbbHhE04QirMeUXz/OjaszgEVXtzdWiXcbgKvLHvTW4x/n3clUiKAIKw9Vh/LW2
c+Nu5XMCF6NHLojt9wcs6Xh/PzoeXVXHhzAoLvN1ilEkLbxOHP1s4WuSAX+y0WyxDBrQko37bNnq
0WnWfn7W3Qy54RSIHYQZor9V4wZQUjTWkF60B8raV9X1zNJt8StppofrthsXJ8v8Z4zTU4nPjTno
ruKAVclWJ72p3zS494upO4ux2qiV6yW3+acoEvB4+VfLbs5jz4EBg5ct+luRKN7m4kWmwWMKQC+G
yQpD8nl+f4Lb/SaS4JYa4pIxhzfe55c39a2Xlho10ttv8+tPnNHKMHdKvZiNfevtGjZieo7mrp0T
V7uoml48MzrorfbuDgQOhOVpfi4NLeJ1ZZY/Za/sjeVU3X2yC7ERMjmRKAbcLfyVG0jW20jf9rp7
M2SYDVx896ln/LUxQPzC1izuDI8t+iPsA3Mz8Mz4jc3IX4sATGqX5fCIUPAzIY7RQ8U3FBPqZ1Er
sQitPHoSMf65OrO6A8JFaA52LlYTCWdvPpkFrus9CYzpu57wqkOhEbv9X1uc/s9F/po0qv5pXMHx
Y6x/qejvbRl//taf5SuMXpgihAcZQMP+KFL/LF9N6L0Sai+VqD2nAWH/+Jstw/DwbOg4MubCdp4d
/cWuCw6Y/hbOX2kaf1S2/0L5ajr/sXx1JCY4hwcihEl78O9HRHVrRLIADLMCM8ZkoVBPwN3OIhrS
N0vvkyWnX4LKEiJkp9QF1zbfTFo3okj4ukXsuXbcGmjDTHNzNlRFGOJmzVKk8F+4ua4dpK2d/dgY
bzTtg1eLrGDX7g6GlWhvlT57QRN9QlZjxadaZcaygpMGq4A6RORliDJe7GInr3cjlsun0gc0RhNQ
oWdNXtM0zQ5IOsJrMKngigfmN1AC+opOdRalH9+dFn0NWvhwS1pWsCtGz6bRH+BHbAZ16pj9LlC6
DeQS3jk+UuponTgbjtw3idu8JWHnb4qaokTRflppZTmtVdeQglavteTUV13/Gvca+ynx7qhggXjo
WS82jSfVpuRosBnhijAcNv0tx4D+3sz5MUz/SHpFLQh+MUjvyHGuWcqMHvHKOsw9+5UgAbGqeycF
CIqNoCXtcD+ra+62V8DuqTXvM4TYUIkm+PA5cK/MGXvohuGrJiNnVSWqWpeiKZ87shnUeClwl94I
t9FvX1/NP+ltef365utm7IjAHmrN3/7tZ4Yy6F2RV73Eb6rfbD/dGqHwz5ajxUuv0e4cmGeYcDha
ZLSYRBWYjKKGtr62ImpQm9FJ65N4HxEmsYUrIUEuwxrJ0cxuXRVJ9H9WfnML67ur6faniKs7abXi
tWncehPYXXFwJ7O7zVl0kPHHVZp34mTV4IWD42QI/+2rYZqZ+p276x5lkJ+FNamXMp29yZXnrAdj
0ba69QHQoFqbobAJkAyDBz2tjACJ2P6QkkrXuiKmtT970/uRTp14ztum24Ym5FuV5B+WhAOGXPpQ
xWX1gn7Kf2DL5i3Kd0j49Ge7X5jDISa99r1vnGkfZDTqptbSv+GyfRFTVT4Iq/nhY27co2BIj/gG
dwiIQfCKLjtWBuHHPUoZg1xI0nlD99Dj3DmkiKIXNgykpaesX5MNo7Us4KXGUkfm2f1o8/ql9/lk
iFmQJQPJfKLTt0lmZQoImrzrwQRptfOS49eNjad+BWIc2Y8eNhczEN45RRzJaOLydUPzHCJ2pezg
0JfWRZOau+RI0a38rm4XEe6/jcJHeW7oMdVl1j8XniJtsPaJqOyTFqgzxxEDURvrgLUHq2zd8dO2
+5jriWbQU2fZIJBvQEnWg7ezcmJ7W4Qee6rycsfBn1osufe+p+5WXdb3oEirW+8/vn5Sggm5R4FV
3DTn2ZCJOiQ9SOqpq88ZzrCnBgjWvmpA8TgzgD80KMCHKXvlY5HsMUREq74nT29oOM1SsiUXWavk
4nVDuFNN/Muw9AgFUjsua5xJnFWAgB0qXTMOX185Nt7YLOqvI5O2ldNl6NccZEaj0KO18kjIqDr3
IpzYP1lVfY8wBCDlVe5eSzjbOoPZv6UjQ6nWUjGsE761U/WqNymWWKeyTo2Tf6sQbB5EamTbINUx
YMAo6IGrF/xbV9foXuREi0ukVzHW5kGVHG0n9K9bsyM7xPKhl0ZatamKmGDTJJu2MWSFVSNs+n0k
fIiyWEZz8IY7xM9MUOPnaBCfvpFJjpPJsOBj0a5GspPPoSPo0CUyWSktNxjzo5APYte78wSIA82I
Mwb+wNRAm9IzmeLZa+MaVGV5fwhSuasmbZ5tEqKWjcSpZeSqIfrsThQxEJ1t+zmcw9faOYYNXIV8
rSLsPOFXSNsc19YElX2c5gg3IyDMTcCHseZ4N3sOeuu+It/IflMyy/ddYF9j8i73Uc04zZNTTtz2
GO5iqzEPZUuMXDNtRq1Kv9VGfNEHRsD0XZ+zgDnACOvliY5juaiD/KKlpNYxg00eDlMxSFTTrehU
8ijcSj8mnfUtNBG8Kz2MjwZIlTuF2dgKGAOsEsaIXw/FfBMr8zKWTYu2WgdcBb+J9M7EvAm7PZN4
z6ULQwNxBRzKotIARaK6XVYS91KbNPHzfDjpZMjOgz3b9OKRTaH7bXe2uwkTIZ6FG26i3KsvdiKW
nRlp6QqLdHX6utFYJzHIO8FSuD4nGVxjDI+nuVfKGRAaJzSrsToEVQ9RHs0ginyZrznhjUzP4uIR
Km/Z2k6+L+NqPHwFfAyVfLNgvB4wFajNMAl9FQvNfrgQFx69GDbmjCTKx+xTUqoctURC+yzCaPH1
7d9uurHyj65sbk6WTzfnuXZ6i348qdYplJ4LLLhN3OUmprgw2YlcaEuCyMtlgUJuEUVTdOlKL2Kh
9KINVhZzYeXZcCaxeBF2kHdi7/f/Frr/OSUU25xLZfhPWrUfdfORFXn7D6XuH7/3104tfVjbcwlf
55glTdAvf5a6xHaZnmXDrIEJ80eGxZ+lrmn8G0HWrqMDrdEtLLtUwX9TQ7ksvcRlUJcirSK3618o
da1ZivX3nVois6myYeTYpuHo/xiKqUVjGvUZ/OS0GMqfVZxCqreaEpe+iGwUeumwJUXuJ1wWfILe
oL+gROGomUMVyZryEnu5v2cdyBGjUveN6Sj2WlmoVWU5rG66l3x3XC/aZ0Nmnr0+bn+kAwHzk2Eh
PumROJNYh/BRDQpwAiINwl9r8wo74hWSb3D3LQyNueXnPyy9ybdAl/MnhnrGPheUlZmrpeVlGjiz
WpXuvcdD+um5Qfhz0HzcFpPh4xiplLmIB4SMk5O6rKHIbaEaqtdwwBeIECyCzdbXB0STamcVhXWr
ad0uiXAab5nrvHa637PgNvmOfIV9ZMTfSmQSryxu4xLJRY84MgVFO3uyTaKg8BB6FSgdLV17ZfZj
klW141n2+1Jqxo7owugHDNmADdAzT6gPvGUaU9dWw2ishoL9KWHIchv7JqTZ6UY3ZnLjz5z+8k+P
eHFsHMDQh3EYN1Y7yo3bJOl3rauYm9VVB/oBskrl9dTVZpauQ5cghSFUH1HCJCmJLBDsYSg+EOmS
BTDAs9BZ5qnL4PKZZlE/xVOlrRHo989pOhRXKPX2euiQ+WjZbCFJ6XRAjhhvkdPTInUR2WaW/9N3
uhwUbuwF9Bqnb1abbw38r41tHNmUzvRRsFa7r9bYvTuEAKks7V/YNMbvICNgySkEUnWop+iN8u9j
IPd015djr3aNTcSIn76zkwPlx0s0EVCW4HYVwzXK1c9s9jqRw12/h7zBl2UpXyDhHZiArmIv2g0M
q9KEoReGWlXRrHVN/HYiso5GZ/TXHKHe1hHOroqpfKmeaP7Ye035e81ma/O8Wi5MChFky/UeA+PK
R3LkJclTwDa/GHr/W+4a33A+PicEJx58ZhkbHxHRjnKd+YFRI0h2G9R5NZ48S3eidVIiGWlD/+h4
1scUo0jgkDCohwW7M2CsTjzqKorCXTUmJGmlr6ZCRhsIkkXcKj5bEbpuMVS/ksy+zIr/obA3XXcY
Ki2dLRoAxK0nEYRbRN5bH/xFMvG65f611sj96IkoxQvANm+IpQedRfJ+g2W9ac0XheYlCn08sp8N
ypC0eUFpsTRaBMMC7SP0i3Lu/+NDy2r3Z/V/mTuvHEmy7NpOheC/EaYF8Ngfply7R4SHzB9DSNNa
26g4iDewtyyqGpWVTXazQeCBQHZ0VmZkuDDze889Z++1y8JtaxPnxnJoKKFK7WWUnzoWEDFpH4Me
B4Ba7Yyu5oKg11Hb3VIlTpsapwEbm90S12aPmHVRMKJiL+f7TOpc7EJuOuAW0xIGGlPPpxXukF+o
xbYHB1/VbiNrXt6PXpbV9IYxVs1AE9vWKfXsqMrJNh0Dp5DLW/bLa4LgqSEWS5SeB41DSmygqA67
y0xyVtAP2FVXBHZ3C2rIRjm8Napk16Mqhhd1jdT6qGrxrVy3R2WQHzIlZMSrau60zHZGtK+XmJUb
IFysSetzhqCKQKP0oy/HpGsFRGoB8ORwOj41XVV6zHgZBhvJoyiLLx08enRjwXapAZwOprRJYQVg
sLDHpbmDxEJrsz83oD4JBDcJzxmPEUYboml7uwoCJHU1cT8GkfTTjCVJ3vT4RZImCrEXtZtGwQgz
Ea/Qhc3kKFK06fInsBhehNzCWG2o+AFcCXMM8yRzK5qDSFIMsqVybecSjGhuUZZ6kpzeDqtHIECN
JpeoBLTcZdB1aCZOdfkCZhxQ8EM0QCAP+tessS5hr6JtExAXiF3pJBKGTwZfjMbG6ZCoJK4TGg5T
sjPulHIN8OJWLxGLleZ5NcbR7DhGsbHRotLLl8hPiYNnM6LP7Et4u11FTRoXuPdMu7tBV6p6sErv
0gx29yA8lKk80kqYn8EqMGsv0HOZHKMQcS13Ub2mwWo4GZRIfLeC6aGoOljx1Sk2QsMWOzJUull/
nhtR2RSd2N0Z8lwd65E+64Art+QkN0w3oTZMj2pYh/dIUSEJh8XojrpY7FWtQLASxxCc+lLg4c0M
27INFQMbZAU3Z192Wn1mDEpXtxOUPYenye0KeJEpLmpbzuQ29FVDQOKRUeGlpf4xoyHdpeV0LZFK
uTCPgyNU0QH+a2juyiqFnQ2abeSyEYUEjXZMVqYcyR0xwSMvuTx9NelQ3IWZoWFhjt+MJSOsthcf
VCO9zgvKEblEKBarenkELlXvReZTxJqEkfVD17NUOxZFGa6HAMpy/N9Cdghlo3ooMBIh0hSBNnIa
OtZ6Yz7nRiM/CyW8UAm3LnLNInEUzqpo4qLYG4KRnKXIeC5Ds7iUYzsBJU5jxhvhe10FdCKmKcfr
rg9frDeZqw9KuG1R6aj2aOTNKzEG5B9jRizu0FcaR3WqVXBI8X044POVsmk5l9Yq2S7HCsfFKqxT
s25DsmZzJ5giewgBTbvGIrmQSzT5ZHOTf8QGMjmzpbRPQ21xotDWyMJiEpPJIaFTVflsJP1etEpl
OySV8Rlncu/RVzr36FxDW8dd+liHYtxyzgbarLZYtDWT8EhBEp0gsYwzhqvcG9KkQ1myRqUEZXns
qUdiMPPjurovL1Ep4ieylqcpbOMbi9SudwGySO61+pDdFFEs+EIly44Y1ZrHUJj4g1nEPTSyq9v/
f6v7/5UaC5Uc+X9QuDftrzX79z/5rWZXFSpzfAgi9TqZLd/l9281O4U5rgV0EqgnNH1VXfy1Ypeo
2GWZsF36RTz+2iH/a3OaGDta1iY4dFFcO9jGP1OxIzI2fy3ZFYp1an+dZjgHC3kt6X8yMOgAUKMI
rp/bC2GKYKu2TnmfSosd1ePsxeSSO99/qK9/o1kQl0sx0RxEUN3p+4u6KJINJe0l0Il108Gp3TNR
Hfep3OkIjYiMsMYJeqxSjvtuDRH540sggFGIOqFHGlRaGlyPUXGmDOHuFLXDpUsWU0NyFRwSsja3
Q2+N9hKT2ZNMCQDKSY8O0fq7TkkGV17ZuBZYHifJZsWLRNM8CwtfUrNsToOCwEFLjXMvFNJZn+pt
l7URDucx/pAil2pe+ug4PJHBISkwJEYROgOjTigfmzTQyEaL+9HlyEPemFwRwMQ80JUsAYVeO31F
ijVhzyUJjYahY1SRQbxmSM7K+kUapMDOFGWhGBYplbUVl5ZK7bHDUGx35nxbc95zxjwMbzq2biTH
eB+fiwGvei+FriW+i/KhkVK+164dEJYeTjoSfYz0NJk+pYt0D8vFQEMbUYLIH6F1rtOnBjNcO6HJ
B2jQWf2Gfhs8crcH5gxxL804qPDWuvVygTVYxjsixyYarSUyB7ta9qjCawnptNsJfmNu6J3Zy3Kj
jq4ChjxDhe5CtNHgF9CZx8RnAQz9SABnB2zV5Qr5Mc+U4HaF2hdV7GaRvlQRWzH9z4r4POvULESs
ZdpbRi1P+lRHXlC5FLiRgQFDBlI4FsrEatXXcID4QNOt628Vay/emhN60V7bJsG+LjAEAsW8UdI3
Zut2OtL1oPtJ8XgjCI7SbQuBi5Rhs4esWKeu2lqnLrQb+WEZoevrZD7tIu11LJCy0EeLTpqgPNRU
8IXs+U36WttlJf4Aqpl4CrNJdCbczIPw5mcS7tBWc6sFQN9B07ZBdYMxOzbbj26rnaflrpK9WHTW
TMQRhApCO8T3zG+DBg/6U5I+C8l1JvIlKmrbF7RH/HVSZ7lGkLGHPUfVPZ3JWb8vPcAKbo4wu6rg
NE+kRdHt27UgvZfWYk5xlyS1ayQ0WWHOk+SD890s/e4jVE4iOES2C6c1Wk5AD5n2EUfPdfxZJ9BJ
aYGze+hX33geM2ubZNE2jIhqHXoPfCpjmF0zPSXgLCci9Qb5OFaA57tn0QEjXu0b/TZkFh7GW25t
NJ++G2fXfLrQgUqrd0qNVnlJp8pB2mkJshsGcIkOefjJbqxr46XRBvjHEqDGSXL0pfthpMoXh7QX
qxSfemPGlfmRLRB8+AmUR/f10ME22daDF0gE/A29u0Cn6sZHPAOQFc3sCcF7Yr2lETtaGVh3g5qQ
zKyfljaGKdaTPCgJaW2L05Le6cK7yLeN4PAzVIjWFjYz76GMoEFeYJA3+zjbRvQTyrY7Fh0pVgzu
LM3R9Hfc2Z5R9W47nYL0HBHBMrURYppLsGIob/1moYNxqbNrOj1U3Y5ryWibgp5ck8GrkcN23bMV
bLQUJrj4XsxPmURDH1v0gmJlJMGK/YC50b3a3SWRWyRra+ErSu/l9KbPr+kS+9aiubJ83/BBr7/0
xo+ES9PjebnJ8/ckYwr/EEr3qkydG6CtseeFKIJ6nxng9EkeAuiKI1w41+vbJGyz8UNvfqgatIIb
ASx3YHK+V5zEr+veS5N3Px1ZT4x9vWnap6SvmOq9MX8BoCqyTkB0Okryhxr5Rf9SiOvx+MdQYFlh
OqKmmdNit1ceyjH3EYdvlObaZ6vJGWxFw/J3iLPypA9DQeIyYYvlZlaXH/E4Ig0nBfF+LH1SDTbi
vG+zc0zcXHioRaRn1gHdxFo2o1aXuaBo6PSgdWKuqcxZjkko2NUw5rB2IcCjs0gK3qqINqrPiZOK
QY43AHiilcZO3wIVX8ofpuaW2aaovQn5eLDLVW8glazZkoEshx5dYEj8jLWk/CSMvi8Je6OvcVhx
afS3cNmRHtdjHqKBQU3oC4RkTsYcenrpC5KHlCsUPeA+GhLo3u5xgATQ2XZ1/iV1yKlcKXsu2uuU
n4z5AwU9VPA59Ot0B4Ujo4WAHQbzn6MYb0u/Ebtj2N6Fwwd5Edtej68BY6TxJRU9vb5RRkKE+PCp
PrVppX4UwWYpdwLv1XQrLdcIRW+z61BnHCquVIgMXmJYs8L50RrZS7Mzs2uMS2axHlRyVwte4wCV
jWA8KDZUpnNZPWES9xQ696aTwPPJDLzpHMEzoqAn1Z145fnizNUZFUrEvszbLVePhvzZtnfyDL8V
0MpEgCUMmla4ZT58sX2MPy4u+caaiZck5NqMbLF4Avm6BBiSKW53oXE/T3dzAhtOa9/6Aw4D3rYo
Tq5DGNuD+CXVfJbQ14T9x2hyYI9lTlxw42rtRkXhU87sF7s+iU4LKe0iQhpyxZLHSD8hCEORJbDr
5KwmrzxLxToFtUSCpoP/0Z67BzdP7quHBo4cOJVsspX8jJ+Fkbs7ig8i4Ag9dwnlIDFShyXSnYT+
XlOuyrjrLC80WNkA9kWfdd154HltzP6emSLiM50RTWqK8RE2QHwb81jCXWkRHhZz5sUen5KwtjFE
Ow0ZZcV2wPSDJC27LXVbqPddYZH2SOProWKz7tqBmwr8xdWCfSGgzRO/Gl5/2wZuSED2MDNEk8ne
wB6K+NyzltE2SAWsWtUuMfCLJoARGPt2oZN2QFPljZnMLiDOfhYZTNWByMmSxhBwPWhphG1GEYBc
xlqPw5yc9DbeViQCK+GQuYJs5RyeAR4G1osYJFdFFLepznUS4LZolZuTpMpwIsPrJhSW1ySZ6wvU
lONVC6EIrDY4qd7ltxhUih6X4c4EDtSeJQJMB9t85dZpAnCL28bAi6HezdoewX4GXx/LbYlvJN92
FUHmvT8Et+joQTIR2pXo2xDOtSMIdP0sRwTG3SonJUw8zCJ44RxybsRsK+pOBiCvv4mn29Hyuhih
JlEUx7445PImCP2gOsTij0p4IGCiqrwhutQy3YXdyMmM1Z86UMOC4vpS6xG+icmTvtTjIpxwcDrJ
4LhDtzeqF6tu3SG+G96pgruSVNY90UKkngh4IWnefLA6SQ329PeCT2ywN3NcVzuibxGOVnbCdF6l
R4bji1DUCJr14psNuUN4eu7wrGB0mZP7lQRHF6O3eq9e7PkEERx5LN3GrrLvldwf7jkIT9JdgzQr
ATS2YWG3y9O0Yx/X+s1qy0FQRnw6DyVPqGLpC2+MdfOihYIgUt0tygN7VpvtiX8nRUZ1JPGTjAt6
MrbVeVhl7wlHcAOR1tomu8zjiZa2Nr+LD9FHoXzArhiBIJzidMMKvt60MSiGZ7am7Co/mrhnWlt7
WoqdYPh8SP2FEqp4pOokFDEV7uIE8t42NB+yADj1W/HiR/OBp2pGhNlvkBSI6oVAMl46mRhNN3gy
ED7Vz2EyCc/81CW/pb6kqiUImYQxcvDqrUE3kMCzQ/tD5a3G/kmwyppAXTm95Cn6dKyUmQ9x1N5t
6BjLuVvehg+R4baCzafSUc7ruOwr32X7pXP1J/GIbJvDSFFuVxI7rwaFx3QNHwZ6XxHLOZ9OW+al
Ebs8ShuQJ0HjMyXg0ytGviXx6fBBtkCR6zH3On41HXTLq1ij7ZiUZ5xiW6vck1IvVFulhp/l6hMG
JuiJthT4KosSLzZyDdYJYmbh5pi23NjSZchhArnt7EWJm0kup67wSfEXA7I5ommg3TuGLNUDlo0k
9nq+p7qAD8SFitAGa+snYSjeQh7AprM2PLmCp8imVriYevOv+jWhz1N5aeuEgQcFCv7e7NGTzu8W
Up5hzX3482yHZCYiD/Q7c5M38qF+aKBsyJBQKCNBtTrok8D3qDer6ehJOK++Qd0BoyXJNvsvvbww
ZM5wU/IGPvSyv9z3t7Xu1J9AS0gYQpQDuyG5EgQKw5SRqlXaaP/eq3sNeQqwvg/iZMJPnlAQO9hg
TGEt0vHBEVfbOv6UE71Cw9hJ9+KN8sMgeSfFZWCLL6NiaxzR2O78Bk0nrVrJEZgcCyTgOoZyJKMr
Nte7qd43bxKGJoFJhM1bRTE+0riWELi4AgOPJzZfm3VXAoeYbrBNoUicyQWFckMuCqQXbovZdLgh
kHCD0OkGApicWnV11UU7lYZbY7nro70JpE+xI8UWKpd/ZmF2J49WI4Lc5keQRubjUM0gdzxJylZb
fP2RdCcNrtcrGSy9LX9I7B04SrFC0MJO2UBc6FTGWpyFqHhv6xG9tj/WTr3XXyjFy8XOXw1f3sWR
O7B+l+7EaWGy1YUzDjo1223vjOfkmVbUtB1f1o/Fff0D3TYXyao81oM0hYhlWyBTHAxe+OYNDhNc
MlIKOeB9lD+4AlL/VabvSXRgXwE2ELVojLE3OHHoqC80jKPn9FN5Ch9ilPzX/DzEdvWyDDZXktUX
7KiLzQNCZOWTAmxZfr040uBYosPCz6XqQ+dbvLHeFXD5iJewl9ojNo0LoCMoTd6phfAuRc8IObTU
9rGjxpzkeXAWqrc6pU/oUsv2k5MFXFObOUkQuxT/KauHZQvco4tbPncBBCanY6fjfPExHej0EbVa
fZQ2xKrxjgJmZ6kbWEtl5Qc1cBWvqtwx2XA1WydFszNv/BVGsqx/DhmNz6/FpwryE/3WAGqCh/mQ
SG1uEqoanIGCuq3wXKbemrtQ+UCJGvrbyqufkZFRAvTxOx291Y5nR4KwF9Q+PcCklLdKtcmn9TWy
7s0Ds7sbzbTbwfPzamO1Lr2MhiencPI/B7I/pzdS/pw2xzg/k4f5wIWhbBkQ8inbsEDLW9jd9E4k
45ffZEdyNAiLV9gtsHzsk+4aNw8lU40sLTydnZFqKO/uaWLLzlL3tBMiHWxDmOzxQJ8VYtdseZag
P6gHYVYjd65U3uSOm0ZtpJs2RNOlpPZAwLJhCU6R584UvGnZsW9Rr7eJ6xdF4PBBmbRXAX1P94aB
CYID8Q9x7mtgOZqtxDvco7zSYohH4U6JWfK7F3Ba3NL0hbGcVtA1LNLKdgm2neoeKRCNKsOpOeJ0
yxXmBUCjwU4UTBLHaPwi0QEB1G5tnkEOgLwnuIwFHFHCzItqferTfVbKnT8pUbUJh0ZzpKQmtRIW
X9iRidBm7aYXqXK1bqtGMwO5nk8kksYUMZICKCsVBZzHo7tqUEJy0GggZBUc6uhcxBepf4wgN8gM
bWLrUQcyNaEty4XQnln2Renam0eTtoWg3Vat9lZtA6KnC0yR0gbzStvWjC9+iMq7rfKJnsBYzsy6
ze5+bCpHFFQPqklQpndSP7iiWrJdZ8MHUSANg8r+OZpo3hS0on3CAa9yZ8H50bvGowtOanpKvppF
fHUXtt3Z7pCb77+/5KQQ7hJkZng9wqdizD0o+rCSGMUUzXwvwPbBv9pfzUyVacOBlyuM7rFCFMoF
i+uzljXEDcoXVdCoyhiODykRD0VcCxyFclctIwmlPTb1JrWw0JhA5QrhNl0zopETpg6xB3VpLZs8
yx/riP0zjyPA/yTk0LapakdHh0yyFTd3DyrK3GHejx7BZkrMTtHrZ3RaQnE+xfMy3bXaqp+diSns
O7l0ZkW0DlFscZASrQtnefNentFDJVmWfs7KcTaM+qslEI77lJko+R23o6Df6NCh9korl4BRqodh
UbhelWX43aIdaok7pex0knfrTjxYk3AwZl6CnL3IfWfs1YpYvBqumSfo5PBiMoWzbGo/4jS7TjF8
kkInLn6mGrdFRKFuJYXSzign1UnzUtiNqAYewemyqFrzO+g08ziLFecbFekEJk7M5uOUoZtnDUpr
pb6oudizAlVPhNEmlzqEpKUG9THDC3cTjQBk46W+lfpR32S1ChU1WEC5Td0mMWv2Ulg6TjdHCsOx
Evi5SbNYz49ThMpADUug4euX798p0T3y7dBvI23T8EGdx5wwn4hqpFoqnSlOMJ6/v3CrbGU0s4dO
LKfzpC+//3mtddDm5Aq8d7/nozi9JuSWT9q8yfMi3bYBng+jUZ8TOU9RIE44nccw/kFabuqEKepU
q4/g9iWiylinOphCke1qVY+uRLSp/tKZlyxAWxcMKavwPLwt6TL5Ii4cWFU6NnRtsDxYgjX9uUI8
BFqeQUZBXRyn4vRuSYcUBYQrWxKbXpKKpynh5JIRJipMUI6HvIoPRtg7vJtP3SrezNAr3CpL3x7K
bHm0gmATRGkNZCHsbsYVgicGvXYrB/mtEUnqY7YYOW74SxxFpv/Pz3tO8XtTtuVX93/+NL35lhG9
w+BvWIm6v9yXOb/+7rf8lz/oTz+3/cv3Dwk/S/e1e/3TfyCoizu4sZ/NfPfZ9ln3VynT+p3/3b/8
l/8m2ErFM8Ao5b+Wc/3f/0DOVbz12S+jod/+3W+jIQBW2PoV5juMYESR//urnEsmDpc/Xu0JJo6B
77/5YzhE+BhSLRl/Am4DnYnNT3IuUZE0RFj8U/KflH9mOKRqv86GVE3W0YYZuqbqiklq759nQzBx
FD0NCUBQa+FB72U3lqUvBFOkMJaFM1l6BzqFc2vM/Si0FJLC8p6kyetMn0Mwo4c5AnYEEOYWm+25
h69aJMWb3EDqmRWQh1Cuj4qhMQ8QW4CeUUsUEYcuicN4xSAkLYNnWc1WmHbpFmQfeJIie0hjPCTp
DqnSizy+WWIe2Ype+1Mi3zJkgWdMYSVqBC+Zz5V+VxUvRgN+FcHjA+ErnLKMULHDgprdpHQMNQv6
swKqqAs9NUF3C0T0nYluwQHXktGHXxp08lVh3WVdxJzWWqcMFDrt/MxU+6KlL1aDd15gdBxJEKUa
1hLmK1qo3PDptZyyedcWTo2Y9LZVH9+V6pNs6C9D+6Qu7REDMZGF3T6thINOpiFwmuA+w6EVmzVn
xexTZvteQU8lLPwsZf9Qw+pGlS3ELTyCwAHXRtByYSN8QLu96friHJlYe41Fe8lmGVKW0b2fytE4
mwZxoqUOVbQVBdGNy9eoVV8gLd+2dOSB9NVmjjp7iY/pkDxaIpVVV3BgUlpXmsjnznTpGVnH7Hag
TQJpuUUMYKddea8DqOLsL+bO+qd9Kb5UwLsjhux62xgOcUS2poY/5I49/G4UYn0XKs0tAd+UFVX8
OeTU4m0y7+UGM0QmfCQT56hW4HgdZWCMMQeq1RvmBkS2E3r4VcKENZOoOJIiwAWtXE4T+EE8919E
C1wmhXnPbZZAwk26YdgqfYBHN/GE2IIBvgDKMgCGSpl6rVefNdZsQuhG6QVFgCOiJrfVpn/+fvlY
aT25al+UCjkZWikRHqJtliLIL1N9UiomTDzdIOEZ4F0fOMEiz0XcBalKGuC+mfdLoZS3VS7E0HP1
+1rTiI/SCNdAbCjXtIUDzrcyVRbOBE4hkYyyqDDfKD8GeCVp4ERRP1yhKLyHAlXdopSdX88Ahvjk
LxtZkNkqsdi26F9kNVeBy0zs1BiNZD1K7Ckcs30g68vtONPnohgKt4rCqG8w7gZJFa96aCoOOX+v
ajeHbmsI5TUjL+sUEybbSmCYuhpqft8/d3M/OGR2U8LiRZ/r4ZxoG430eS9tMpU9+caAYGmv1ykQ
wjNBXK4xtowKp8lrm7HY5Fb1bBowS/pwg3R1V0rSIzEjt4tGmR+E4WOSglPVGezIeXhjWmi34hX8
qpsfZjHNRLNArEfX1lvZEQvheM3KgWYPela0cQs4yXKIXYGcXSybxnz4/l0yh8IePJXRLNW5rSYs
LYJ0kZHznPMZQjSbcnke+uHTlLMUm5KaHrIAkhWHuibUx081jl5UQY5fErAuNN0m/dRh6B+yYcTo
lHLm6KVhn6Ya7Rtraj2Z7FU3AzisL4eMtA2HW70ltco6jlYWwOEQLmFqwhKmOXYin49WHi2zeI6O
kp7ottUz9xnl3FEaT47ogXGdUWNP9WEShxcliHbWQsUEPIHjudFdgL2WrjaFHUfcKPTXlRfXzY6B
8X7U5Y44x+kiZotoJzUlqaWqiYcg0/KbcXpqFwP7QMGNXyrprbDoTFLJ+jUGoXBL9dLE0eD0C39N
2uWrAU5GUB5HwJvyWkF3tWLR7g8/5xDO60LiJW1MYOEwXr+KQGXiwLGR3vFzIn1RYweOOi6coLX+
0muKlw00DcIAM4SmFBbWYiYMTMGt0NJv+kAWELzhdi8KQuTSgEnV0u35wdhbZBICzRpVS8w50Kxk
BAVDsDMWpG8td+9ksYssc4Fsh4fMDOH7f6khjG5ddTetVn5Qrl6pw3VO/Phsa/M0itNlEZS7mdSI
dAqP+RB4VRu9p6QPMzpfvvKg3i1dRyZf+CMUOVtxDqMTkD1mlk6wV/ZIaOfoGJzCmjaMPLFkzRzJ
fATUMttaBekrzpbZ7RXaSPIwna+Qlefgw8rkaxEswJrYe2SyRbjpKogL1mXsmObLHa2FFpFqTW5P
anHuZ+Wi5pf3CndCjMoc8bFKqpzUHYLoXleB8Qhb8hg5b4NddTQCZTAscNIFPwi1gnYiLR3ugZa+
308Vzc1vkaP/Qmb8TRkXXfvv/0p58ie5N/UBdw6hU6opYrw0f3E2NmZdTxkqdfqk1havykFVGjAQ
MglwHfuaePnnH06TYYPKLDaGqv6Se5oOrFEixxFHwl2hl6RT0NoYE/1+moe9IMrvf//hpPXn/Sln
lZenYSzVUcapvEQEOj9LY9q5IWsyRJ35DatKW/Uds/RDoRl3OsJPiQTiKtIOZj7tVUk65W42ZPC/
89eBTfwfPJW10vr1qfA2a7gIUN3r6nolflLplHWVT6YRwN2QVeAgk52Fb0Dp2cyYFMtV4MflsGnk
gMZYO+86DQC1VhwiiOBWJ7sziDxI6L/LvTATU17/J5dfxjjwt8+KUlQ3KWOxE+Gh/flZ5VoqAs3j
DQpR5dnZfEOu5OOYRzdrZaaUKTWWel6f3bqnmkS9Z1N0U4TP5Gnh0ZTmGxmaO6pUBjH8qrsnpslp
hF73779769P49c0zMJSZprrePfpa5v705jXFQMDkzJsnI5mN1/dkaK9SgBE/B1qqgJoo96Ly4+8/
qLLe/H/zqKqkw641UXfp65v306NWdY//VODNGcb61Fe5vgG76o3ANpyiLo+6qqBDkgGIcQSOL1G3
Ijx75SQkFEzrBSxS5RSZdFQBsyWM7JZWoz1QblNr3GDLO1rlsQ4eTJIGmnyGerFryyaxBwaculb/
gw+69J++GK4xHwLRkEDn/vnFDGnV5FGH7gvFw1Gb4fjDnJlD9SaJZFRLrFGGSTps9mh08fEfvJHW
395miqiYhs6NpussOL88OGmsaUFUh0Y3cr7tjiVZIrZpmteZWmQV1czySWZrdQSKiCmej2GXvmrf
VSkV9Lo0yd0xmOnamCPrNmPR37cTgOVV8hqNSGgrQmDmaqSCXltX05IBrxNLAN9dVfir3v040LBV
pFGiJAWABwFG2LXziJ15xUnODQVBnmgg/GNR9HJsKV7V5W9DZw5+HArtFkCBSo8eMmRf9frZiJmk
TFlyNOU5BvaBakpcUZdCRN1VrvjL799ZSACoBKu7uPPnvlPdQpX7W2vWwGfOOjcM+6RoyPVOCtsH
WjELvl2+RPA34xXESTLX7EBJ6M6wRJzQEIejkBgflDSLW4kYWujVTLsMl61bDmLrmHE7HyRZ3A+d
UO9WEd6+nk9hDx407JGEgRw3mUOYT+FsXQj03BQlA5/SMAZ4oKFCbAEiVSVgplT35Y8+pIDvmIDp
GhWdtUQbOW7eDKti1JPWBgS0RNzS2P0M9OlQw0Pz5Bk9VChYfqRseS7aqVXhABHvw/S97l/FvthF
AnLlQMJ5nCraLum61m07AgqMVUtR/MC2/pXlOlO5kt7trK8CapqnSvkZ0o0K9bh0jT6hIBGnNyHg
8ydX2h1++We5g5b5XeI3qvoekHmkJI1DQsiMVshktxUAd/Zi7S6Ir2aFIOqgYEBpMCqIrN6vw6E8
hKtyPutMr1jShAGTXl0mgqARMvGyrKbeB0BW0YfkroXwyzNnOb+RGK07owRqKgo6CFQc3oJkCJ2x
sjxTngx7UgPGcSCTU05p20lU7IRSBKkXSBu1EB2TZiYnh6aDk9TRIjWXiI9pNj2rrd7ArG/erDCi
d77e90FaU3pkp7FGm1dgVGIRLskj5ewujpux4vQ9rcoO6mtPGDGZZjklJHuMk4gLJQ8pFeaXJo83
ScFhPlVecG6xPOXBR8RuQ9t20ZDTURySLfMDY6OjLtNzWAT3EZ5syHakLQRVg6xpeF6X/xaMXNB0
O0rxg5i+Yg4ihpljah/K11qBhDhIgNnV24UZsZxSYS2MZ6Yse6XdjLox1ZFuk1SlEKFhjNkmCThB
S510E5FGiI3sXK1lbaaj1UHiVhj3hsD02atrxIx4sBZPrBhcBPfrFpkIRJ1Z4efEIL0ssYVU1nUk
UWcZl9M40myniDPAwKpOPCeeZmk+4QAuTnS7ky2LstkKvYbsvTKWKPuMoHS6SLqZhgIIscIoVMdz
zVgTImRO/fBdYoJmWbLuSWyHt4TTMgY92A/lp8y+GYXaijTypAQZSMkUDR3fWHPqH4P7xSBbhtWP
wO79+vPkqkF6U92G4GPSroL7NWzIjOha5BjwQAmgkhbYAt0tC/hhrmMEpjU0kwVKQ6vf9wJrUDN9
TWEPuEeYRH+kM5MuxQWIL20RdrDV/JPbGE035Cyy4A3DKjjh2Jo/ZQmNgyXXfgxqfyCZgNuQ+Iyc
2y1ab3n2t4u2xrO0C6ii7zoYw8JBVwYefGaSktUjFQsQ0bQV39TvLbAOFSeWqZ2h8xysALLXFD0G
xGWOWnwp2/VfrlhjMWJOLOxkfD95JqMUS504m7brHaUKwYugZYe1MlRGwV8L07FTb/rlXkYnNaa0
ZuqKjFJ0fhQDC/VJyi4mvciJ+RCsBwGuEJ3ao6D5Cd8QKyiG++TUw2038nq//rfFTmJZ6YMoWFcL
arfkfW96ayvzj9qKXubP4JZf/vN/1DP9+ef+ZfNZnl/zz/bX9uv/ysaqJhMH9lOFsDZvf2/Kri/i
3//V+4ib4vPPXdXf/9HvXVV4MJa5NlRFHEnKN5nwN8G9rP+bqBiSZWGQop8JFeYPyT0mWZFazZJk
Sn7GLPzVH11VzTTR6XPUUXXZpD75a2f59yL5tyv3x4X9+cy06vh/rQzp+JqmTCHDL00Rf6kMWYmm
OQc0z/qN1LlJ1xAai7BFNdiHyf9j78y240ayJftFqOWYgdeYZwZnSS9YlChhBtwxOYCv7w1VdnVl
5e1at97rIblEiWSSwQjAjx2zbea20bV/joK04jXXm2evLTALJnmzWaBE66bxx00xMnbLJL4PUwE/
OntmEkovfYFtd3IPpUNNaLQUfEpwzmmQHZtEPQce/rgSW4GUzZWDdlw79baA7LYWAi9bMr+lnUXR
detyd8xJaFKdnYgB80gb6J1v52caDNmoO77eOH55tOuohvY+blQJpjducFCPdXvI0JJXoTpMKVVR
lSa/Bk77GSohXqyOYy93YxP+wjBq+l9dY19GFJVWiX5x/UHtkwaHa+rJl1pcc24ryz84U8lmvYEy
g4EehAU61O83hsBR7LL5z6goJNcbLn9gk0OhHHRf1rfm/A1rN8tdW2U8zO3FG35kWn0tTYE1JLH3
dsjGzGbtJrOnJtDyTc2tXCchXjGL3BupVDHetJfIraUM91lQf9b137VBJcHSBQuWhNmTY+unY1R7
7ZkmiYLsLNOOoxnsZuDQCnBW6t4ELISzUTQXLw/sm7J8SGoLSaLzueerWfaQFkye94PBR/RPno6N
s1DtSdM9RwGhKnig3WrXu7WxUUX76Bfj2UQJ2WnCUShJSwqvDBZnIQ4R+tzeh4aH14vs8JYApFwP
ZBB2XY3LQbUq+mQ6p8sm+EEOAmUgs/ObkYpDmy32w6EcX/xZDCvLNLIX2JbkDtCdVW+OrzqPxuU0
EFDQWrFMtcr+mEOA2GZxrQ48EqvWVqCc57rldpU/TTSso5g67rkLvVMa9QH5Nfo4gewPD25EYxDI
bnnOCM5wQ9aPoRFED14yRQ+SlzZxkB54yQCEj5L2UOMxlGkIqQU9PGwGsbHy8lsGdx9J3ikOqErR
gVX3axnNUJBj1T+xvmBTXw/mgeQ3JU7k8zDlQLtGfCTbwe+jk9hd7bEWT2GE6BaZ4lSkSp3Gyjnm
gfgF894+mtEiulEaTJGoSp4hNFxbYsqrmN6KN6FYr00/S38yn1RgXeL0lyWHY9QV8I5dVppCez8z
MzcfbcBlK0dgVZjYg+xqtEEcwPm4j71KbNy8tU48051Xfn9s9Ch8yqvymCcmYERDf48pbuvTdHqS
xcXNG/8G0zC96HKiPru/s5UPV26Lm8krbX0bICgd+yb6JchRhAaNxXV2J21GxIO6zbBBVAse6X+9
ZGH/YEKeHsWLK6AYm1DTx3JZ5j65TnLV4HaAKBlUc6azYMKoACGZm9DsPu10xAhtvoUyn1ZGF9CU
h8xqvRNLcLt6n6BXj3iPYiK9dcHoUR2tbHxPM/lFBcOTSsRbV8uvphHeB0p0VV18ziP4SiNGe1yK
maoPSkqoBqm4jDj5+GDTu0cgQBhAQqJv5uR963lOUZXyqVtDroZoxno8kaQNWAio9ADz84aIlkrn
Ifh9bFTGZ2dwCnU+6RDGW0eZwhqGJyhu8YPNMdafrpC4NsONk7b7wp5fDIDLk0wuHctdbcYcAOy9
iLejecon5o+54ZCUhfip8IiBcD/gAq0NLTZxbn9P/eKUzuxrPEyS+eDv4g7aVt+jMlvGaebmQEym
fpClEwO/m7u99Ek7hHrTdSy35GL87QnPb2fg44aFuiJwVLcYfZJ0A47uncJKjNfZOS3dg2RRs5kZ
aErh7TiF8ZSfqYcKvk62jY3QxtBf0x3hf4RGe+fVuHGhyap53DZ+cGzNbSiG3Tz055oz7GBOW1Oy
pM8AXg7dK3moC92z7148PHKRmwobE1DHa/mbH/PEjHCXimuphurglbjy+hrrm2iu6RhcVRxYJJgU
EyPk3N4Ih/04yvNQ9Q7frWpXEh7EVpUcAf2UdaLDX/kKBdTOCqh+UL+9WD0PtYctDnwtXVfejxyO
GtdYIjo55kZtWTQ4EbcdibqUEp/0yCUuTjCGTTE+Cb7p/YyMYkkfWPa+nrL73IyPqNfpqsz7b2P1
7AzunvjVAyHKg122jEgab9rc/2CJf66T+ojz4hF80ONI7+S+yvANDubrYLbfg5IXQsSWPoPx3/j9
GRTDk/Rxu8tTHBs3Gl9W2XWQNRYlflnKAUVoZL9aF/tZlFffIsI8C7PTUXrtULng9umF/u11ZviP
VqkOPBPPLvxW6GMPJomNBqA7+9TdUsumjBTCgTiWXJjq/m3o6VSmmzzU/l6W/jvTHdzchClar2rr
tZbhqcsjLjEksovvBoYvMZFbLlDRHTe6hoZJNUOz6wae1RbF1FKTB7Nfm5gQqU6Os/xeaDIlObUS
GVbx3CfTNeAkGUmAk/Twxueialejde1wWJdfoNqujQ7zlGjPZhtVe19a4yGv6WRMAQv1c0RlaLKV
Ka7eSjsPA+LrapjNr401PQc9NKMu5FeoKr3VRoxtlIUVyiZRcBzA2cUj/BHN+MPGdq8v+dgna5W4
r4SJ8K5xMxhKgLO0CglpHaB2heAWxpy+TjIHJu3IKvCeY6NGceN4Tz4oKUPKKov9iMZmR78cwPrl
9AltYW2o+cRLFwtiVd0EWfFx1Luw0gcJ52MZ6RyfzQvjV0aab46MXxWjRJPX127di+ajNoK3Efd6
C3dK1e1PbWbcXu21FyLGl/EjYYhT1WCKNDL02wzxrqLnNhXGJQtqYkv5cXS8TW1lL36id33hrkPr
alB3aydsr2X6w/DqY0zOpETkL6iw90psTmkaPwALWQm7O8meKplC7N00haBfvMnHloYiiYn4p98M
p2QhIrv4Q0N56PyCnb0VfHXi9qCFte1dl8TEfJ2c6Kjx51oWdTwl0CpMkgOpyAwyL3Pawu9C/XNF
vdF+/N0rlxqg3t6SnvrVmNETJCgmtuC9GnLel0cXMYMj+90gH7Yaaoj+mECtAf/15Ll4vwOMkS0q
R7gPVfArl1dvuRsR8vLlPmrFW76UGVH+KhgoMw1+LkoenA7fsf2ErobANP0EFn6z5+HczGKzOKmc
ZGEruffMY3FdWLuh7u6un7/WE6l1Nd7BIm9mzQtOJBeSWBTDSQrw8HEOP9I+PSZjBH86YVkdr4ce
Zn4bAATIvw+ttWkc0tmzOlAfjk8qhilXXFuz2XpYUgvC5itTptuytt4NNntO7u7nUF6SIhjY19Tf
BzpdOoryRg5yEBB3UaY3Hy0lC4nnsbiLi3qD6XxXuN2wjoVZbbBQrQH/fo2icde04TlLA2Ole/lg
Y0MGc0PM9FtvFT9Gcoqe57NLMt9c+ox0LPYIRsfJ/Wyh/RP3fejBRrE2RbgYufbT72HNPMilyeuw
OFZN9V27H/74FZFw0/h0txrduSVBAI6RMqRoVzrTl0Fnz22YsABzbfADBEQgYiF2Ivdxkgqi1bSE
c/zuvW7DTdyjoYwhVseJdR96nUFbeD17u9wuX6Avn1TX7sbG3KnUjjY8ybb0dHRm/xwm6W9myFVW
GLEaukcYyzXmB81X9WPjJ69U7FKwLDhYLRAUd10q605WmHTnC2XEFYw566SUvxljhy0VQBXtwqvO
yn1NWqrW4cnWh2rCvlImxF4cCjrS/ZShFxvOSPEOFg0XMKToNg0gy9SYT2kXnbtCI99EW6MxvwGn
czj6Vr8iqnaY2gZKEkJ0zPlthqEBpjjYc4s+sf2Qa4Q3RNdTP6CpNHQuu0V2mlS2HEXWE5ba1rrk
5FYMMr6RF69Qp1faoygsa57ROomYLjm1dMtWlEtQcmpFfADog/O/weth7v0hOgm3eHRqopKyyrHJ
Zghk2bqa3J1ZseHM7PqIUQ0gEOzcOrylLG9BkFFbTWlQARxgtO65tje+SfaGyYsFPtdeFtLWd3g9
WzaS1q0aX8rl2OaH04fqx03e209zgB2hd170TM5TrZ0s+aprez1F0bbofXow2mOp5LoqcMPTen+w
HKLI7l4rTK/U0DTjnnz6CyrlfnTkR6VB/SVsgHE6DNN359giOxLZxT1hzE9Up2Mrl1CxWWvnP3vS
vDH1xz7BhcKwtqPEqjzWR2cIXt2ehXJkH8olejHonbmuGZJWswSE3doXUIIB92dvHRn8qAHPdnpN
zCHYsg3/cAYL73ZT4WEqL80QfktZW43FEY3xUBXGzdApcQ62EYMDwlWE6to2D+0cHHXD/wIWEFe+
55zBFFY4j65drtoSJQ2TfSKmfSXiY8YuuncDOtrqPVh6RxwTcB+IFLsEEpGLmCYb0sYrSk6x86bn
iUeUQtC1TdTZC93DvGBh+gbgeTHuii68G7y0zAxRmvBXRfJpwk/a1KQg23Lda+MOIxYCaQmGUQJh
rdd+bfBErbcsVjeBfJ40FkaHYOvi4eifRLPN0wvt6gBP6m3bG2TvunWetBe/+1ZMp4xOuo6qwXqG
ee9u/R95/en18wkCdaIf3Z5EIamvUER0IICfP5ZBfBDVV8N8Ednrovjyo/ufkRXeZyj6IbeCgdZT
nRrYhaGimuUepGcznbgUz6Lb28jhQRPdRcF52P/Qs/+cUfXjKTxcXO0kWjYD4Mojy17tZfycJeZW
j0S9klcvPbfRW4m1EhjsdeC8BQhwXcgZ5P6hvHBfLNtsHen+FOiTkUD7R23tiDTaVb6FOzJX8dky
OSHgE/MSgy29dQcx1RnvdAiGEAoc59awVfG7nxqQ5cqtuoM5AfDwj1CBt25Or3ZMMrb94rNGcc8j
wTvgD8AjQZ8BuSbdNEvjRiAWe9jJIimMF4fe7nrdYDhSKVEbFg+nwD+YaXv0uIoUc02q4b1x7Auz
GCcAUkZaGN+pqrpjrEO+6Jv3avK3bWRAo3dv+QzYRYp9Udf7rELDnUHHeN5OV+0+EPlDXhiPSZEd
YVjQ97c33JLUHjq2RRy5ZMijLngzmeyT2uAwkYmt8D0V+LMstgephNTQE2vw4ulii3haYMd30EoZ
aXjU7A2wTuiJHtcDP8Lz41cX+g44h+mDVhQGJg3bB4rr4MqSNw+kBEZz1SagnbGMd2NPYYXzw5XZ
QyWdD8sRBMRANXreMw3EX1taEo3agdEmJ3IrNQuiGV8z+6tyqwpOmtUILMtzOHhnMfJygd1650xA
DviqnBlrIgjkBP+r4P4vSYfIpKzg///W2GMrP5ru488S7iKu8ll/cA7Nv6HfwpLGyWovAG+sGX+X
cG0BMwXsCQ5YJ2QPvRSu/mGMpXaGDTX/hKZKLc6fqCn+32zfckLfZRcf4in9TxRc+y9+AhiL8N0s
24cI4tN+8+dlOLOoA+CusteliyuqgbFsqergD922a6N7VtpnIgPbePbubb7rKDghsnkuu+JO7QG7
L9qhWJjj6bnLHKS8Hz8YcXEthP0q8wJ+qr9rknJvDiTohDpLh8x8UnIXqIJHNu70c5RAPDk5lz50
scn9oeIR1yIo3ZESgdG3tmFiPv3T7+cPEfufRWtrWbH/ycyw/MggJG2uPkGI/+bPP/IcsB+bNQ2V
nu99M7t6R8c695XXvnX2cePskUauM5pT1NENquftYKcPnGYNUnBIlA9Ss4Hu4w8cZGzpi1sdJe+x
CTGRTdGcF2cvtw5j7qD6/+NZ9T981+ZfXDPLd81/wvEB8ULH/PN3bWoJRzOU9toF3adaAJNT/hWp
/JzN8S7nMa2tgJAQqo5YWmisYxF8GcxdP2LkLMN8IO1jv/777+n3I/WXRxJTERd2vi/bWkxH/2QL
MSJALy7G0PU8AClOD5Yt30kwKZskbo2Qa2fL9OHuGndeOfCmM99fh0FxHfAsSh70Iu+eQjk+9VX/
6DB7NiDY//23yDfxl9+2g5mHC6LrQvTx//Vxc4zZmqa0MNddL16JG4hLJaL76KTVNSj8t3rxUuST
iWyYFd6Zvcm1jhgRNWnxJ4/WqA1bYTgstdMd0WfPZSg41bFJHtZj7SabNm6KM/DZHoBgg/eCIe1u
ZLCvGr9EeRqTLFx5gfGzdhECJ5eudmFRIVrQ3h5S487Y29wnQVQ/CfN72BR6U+mMykKBYVs6lrqn
nvMpIst8CvuCe5bNXWyIpWYw7bJbR3/8ql/qlWZ6GZsSkJl8s0tcR96ClbC19Rj21aWIvg4ZBaUs
g1cuARAim8Nb2Hpr0bGUbUP7g8XhO0+8eFvUR6ln4NVVe6/CIF1LKqCeSoucp6+Hz2Gkuwe3P0E9
4G4DoZlojtx1veC8qwi91GciJz33rCxkBJm+mA7CZ2db3+AUFO0CtiNdR9/t7y9URf2brcyPXLRv
+A0+vcg4EFwfN0lOEikrz2GgzqxlfxQuJjVAoV/txIeUDz57+bJqgL4onD2ElJdGhWc/hyvTs9ou
0/yV0Bc06O/wJa+Dl3M2cc869n/R5Ad6QDoa8EAJq712jr3jnlI54dPVJCXR4L6JAZTc2DYY8L13
rwY7GFv190zgPg1GvAXWSNUUhYmmLQ6jrCG/5XflUxBQ48L0jR/IW4An6ppH/EuRot3amgOYRUSW
+slxnariXpYjukTihC9lF2Bb8MgY9QE1Ota8n6KS0a/+GjuNPjiyoCHBxvY/0yB0ttgei6ayXxOv
gAcXNMMvsymtDaZqsoylWEV1ZJ8Gkn9/f5Pasdh4QzCv8rx+dL3Q/1ZVX0xnfGzcGgO9vQDhh7Gc
Lhh+qtS2jlGKBSEXVfit6bFn113+hcOdXPCd5F/TQV3CpAiZDNOnnPPnR0X7MvjDdv7iURG92JGm
15mM2LoTVg8ipHysup7smu0Ep5hkXmvDNcyDcTsA0Vv5oxq/AqGGGpma34UJW8+dUnljelObPkP/
a81uQn+PxTXO/ZGclENUMWSw6KOn3Iz7I1Jocwsqp7nlWFTPiv1jkWG5tpF5HrzQSh9KapdWXhmL
g5oiuVC6mu2kvHgfO7H1GtGQtE3iINr9ftcYUs3NTwY7J2h+wrrzjj4w7JtfIbhTbNi/K54WSDuh
2rgmfRLajU5JMVXveR1cyyyL2B0SvNZh599Ns2/O2DkJTxqPGOebX762OCQX07aPlsysx2zhG25K
w7lJ3LWxhsda26wF7PEYT3OwNpURIVe23p1nVw+mqneWfBAQpdD9YZp74WbWJ9U49kqOzM+uK/nw
FKXdb9uAsSL+0aDGhXruXrmH6E0PtqEZdH/JQ6CAg0XyNolYANWjNV7Lib4sV1BKF2c5ruW2vVXz
oBbmKPqltpg+Uf++RiHFnL3fnR1ngbegXgcR6ZKKuvYNwZBt7ovxTfUDDd0oHSdveePOUXdymuap
bgD1wsK9+maeXWs1TJt0dghkiGQbKn7xvnm1R3HQ+bzrGrbDK4roj16PvT4YQW8aWXOnJo3S3qz7
pRWrBCcNTg5DC0ZSICgN3uydsqen0SFbnPX2vJZYNGH55EvRdE+lu0Ukj+oyLFPqGWfceOusFIZ6
Q+WbV0Y77cTohy4KyzQgLQdwDw0UnxQK872MoR45NPdu65h6+zH6MhgeuPRZP5mtZDFl6WybDH1A
bhpom1L0efXCHS5N4lGeZnWnTsroWge2dwTt9EhmI0PQCDMCKKLJTvMYOI9EUZwLqKGXFseLUwdf
ezVlBxhvWbQ4vBrrRSQRH7G851szmd72G/d4Sk78uXlMCLiHeuJTRQjdSZTUq9c5iOVSv3mL1kg/
yRBYrMAd++wVJogQxQ69tut1zKqmBEvihNxJpnNuRZdmstcBE35ryh/TVJ3C0fzOgLtqPIornIBJ
CxLq0II3Y41bZg9d+0ZFNEv6YF11BT19cbZYwsi3mFDz9m5hYREFyVIa05cg4B4Ea25dG33/JFmF
nIs2+2V15vH3MeC/FpSXSWIj+fgs02qTtl2T/uj+PIoQyTM5lv3jqPlXC0qbp/9Tq+Yfn/jHDIOj
hPlECDyzOLbF4ij5xwxDOI/pBic7hyN7waj/33Af442HPYRwH56TAEPKP2wodvg34XIs8wMwjT5R
4/+I/OgFfznS80UwtdsMRmLBT/7LkT6a7CDPc9QuIf2DNbSwLAotL9x3knNvi+MUVyaaeBreej84
KRuSLmkpoz2HvY8Ixb0H+hAmO8seq6tDx8nyTl/7R+H1HZpMEm9EqQy68fJNNbAb7DD3YsYKu3WK
y2qXSJOSMzayb0laIBB4CUh2BIJhaPxTFcNDUhYE2Dbk1D7sXKuqron2q2s78/8r/ZfYDPfU2aVX
mVfTXrpsmQcMD3herS9z33B7osh7387h9y/mUSoWVn6J+9PS6aG14wpWbYi6A3Yn81p9I4C+E9S9
n+lB6zYsTcpdFrsvVSL1PreMl8Z30cgJYA1hZjx3M7XYXo2j8ve7pgUFAbot5Crbm5+Kqi6uU9jd
zVkHj/GQ+bvMcLlxFVeHG+cPSYWh7Y+fs1O4l6aP5Es45eGmW8rX7aAxtrEzRQDEYN+NCefcAZPu
mwM9xpDFvpTBotmm9QVb57XOgP5OVdjBxJ3lbhzq6FZP9EMWfbdzOxgXEpYCsRbC7UTyHvtwjE9z
nWLEMBcAJFrPhguvezIbyBbFNLw2mHIfBA/sg0IUntAaoe13Z2ysIyfvD9/vmqPTB+9AuOytSyad
cTObyFAq9zQoyO4pvZL4ZFxAHMEZXQgDHba9bTd79q6p3eMEXerXlFZ8i6r/nqoRq1/CvYFWRr3v
PU+vjD7Rb0zfNxrY8T5GA6mAgNttogAuhZ3qsAbBxzL64GDSDQuV2SHj4MDHMThk0fjeX+RsR8/K
KXkEleGxPYICZ/eyAwkI8pkFnOEsH7q0g3AO4Dfm//SrEsqLtKJdkKTXSf4aMyd+qhr1KXOQHg2j
yjGdePY4SXsModGEZGDpufrIo64+LSmSbWwN+W1wIFwWE/VLrAqgARgcmSOncMDdpe5DJ2C9VFZ3
G01T71vL9B6iAnZ8Y3IT0syBtacu8E3PiTLmh9prMGpp8cefZjTE2/LhNkIlhvEx3GAC63YM3H5p
Z68KDe0VHTYcovDSJfRp2RkZkZAS20NJexeb8wDqXNruWCjDh8OTsPLdK3gP4eGfn3rOIpWZ0+WM
D5sz5ab5BcK18wGM+tEzBVz93rf7T1AU5UlHv6wUj5rpq+YTMzMGNWJN+DnWDFK0knL858Gwp6I9
c2VI1+GInhimgTiAMq2XgDvHew1NHgT0hsveqgzqH2Hesa6zj0m+5sV24afc5Il47Xhu1Uu+VB2z
Inxm1jylpfPUgk+0VdwhfmB8CRMGvHl+qa3+W0v1oTsCMiuc86ynC9bQzZRRxBCGh0nnr0MjiLh6
YBAV2Ux+1WzMoCXKVz/C4pARjUQarYu7nYZbL0pucJ2PrXJv6TB9UfIrFFvaw+r2w61IlmKZ2AOk
5letnXFdN9XWdfMr14w2GH8RHvw2eeqtKVmjdvZHITG21T6nJ8Rq3PsBUGZz/vlztp33oOg+giG+
dc1CKFL5Y9KyAMqddzmk2yDEks3rKDAyaEgRanpzS0tINUJ9wV77PIridaB3qFUe3UsA4mbjS+mA
zSqpYiBusIoRQi36411xrMeBXg7hbtN4uPRe9StowpuOFfiP4jPJ9BepxW30p1fVG0jZtBJvE2Nt
KZgkBChZOYKcEPqMvE5g2+NXCyRuqdfNhvqTjMSdJ8gtdvMH4gm0OCwNrjW/ML7XasQk1DVnHSY7
18FekxcS+4oCVqkel89qAojrFpbb8lIaz4M8DSQ6+Zn5fK47AlZ32X/D4XeVy91BNmpXYjayyuQJ
F84BsDtmpQGRCRPi1lfG2kSdO+JMAU1IxUamU3XwCGasbBJJD9EMvjTLgLFYzaRYsRFk9uP0pSQu
ii0gCk7iueM0fnGaGQRIoY+ZKgGa+cGhiAqEb9/q9hQuZOcpWgiZff44BFDio5KhOta5d7ZUhxs8
9VMq6XnlSeLMWzfCWtDSfnpzuoAYkMr3IRPX1k6CWwk5/0rwpLnGLP3WpQZg+/vvSL7zgqfZ6hDU
wROGdbWuNGQKcuKMrx4L2dR11ko77J1Lq6I6gROuyFtykHlQvnm580G88bWx+/JlLLjOpAUrPgdP
3fn3m74aOiCugM5nN27uv9/0rdq1+t3Iw/AcZym9uNoK5anPxKuRvk9D736bGI/WCtL7wfel2FSx
TFZt1JDw6qpoZ3No2M3a5V3bvAgb5lV8mwbHfHbS4gSChWLh2CHAPFXL/b+YCCfnCaO6k9yTPAXz
5qQDNMVsndFoTadBsCVy1n0ZmchCPA+oMtFpyKtTj5LxmseGz4vW/umqqr71QPAxkhawPXO0iNFI
8n3NcEprK9rWucyK+YwyyLMF3B8UyelggRQhno/3k67F9oCDsj0s1QxN3KENWTyh8HX2m670x0OR
euLRAzPkK7N+6YrEONoc2I/RrCX2MWjDIbGP2m7GYxvCTwVwOGNCYVhifAIZ4s/mQ+gSzy5HzEZW
M1xzuuw2PmoGS4y43WTQDQuHvERGvZVoKDuIp12RzbfUm0/mADnWo9aBqVlwwWoHJmFKfOfqJEOO
S2nKIyJ3Q2w8juqL1WMTnYuPJqnvlOfiBcbCY5QEb7pb1H9Ku3+kdOxag0yxw/hWN85FALfrOnm0
BljTPcxSEtEQsRAbadupXS5Es7wmKjnNA9JDCBKcr+fUeAWLiSoGnrOYZiqFVNRus8g89IqSnpD9
b9tcw7S8d8SpgcW5N3MK9UONZBIt2YQ6H7/NEeXEFAAcRMyjTpVzePe4qM9NmNxt8kQlQdfnthIY
YSgNWnrgnwy6JHYmva4sPOfy2OFeM0tZUNba32YFv8CVbcvoDcENoydpEBE8Grg2sXdVbzO9iZc6
wAmaPE55Gb6pCgeLm4Xvo58WW7+hFpbjT82O6SBCV3H+434ykYXiAufA0tQ4rM2WusPSBb06dfnG
L4R/j26RSC2yUtxJ+u4jtiRHvTrytm02k3VcHHojY+o6NI64Ktt7Q+IetkXggxh0qpUxpsPdTYKB
JVcH/8vzLNpKImLTLVQ3pyAIHdDKfppM5EZyz+VrOlbTRfqAmeawanGIOcVxlAMmA9MqvjQJSLJI
FerZsa9pxaXtv8Pi/27bRbxgSUv+m2GxmdPqx0f1rzPm70/7+6joiL/5dkAXgGWiji9Ftf8YFYO/
kUF2WWOgxLvsX8gK/L9RUbDPYjVBliAgtvCnSZGvxXzJ+Mlbcrn/QWCBUfVf1gGuJ1zXsxlMCU+Y
nMX+vLLwakUDqxt2mwkzK/0W0R3PzYGqmUvSHgoGEYOzHHzbo6EpleNePcTuu6TuSc4cmbNPgSc8
z7I9hZTfwiI9Tlb9uRyk7bjcGTp5cFsbLn3/4E/BteuAVesSObu6sjzZW330E9DFLkvKN3bup8nQ
vzQ7qHbOjsvfxab5Cmpr3Y+nBicboeOVqcv32PY5Cajxe2FvYsvEoKXOQdq9VuKXbWExQD9O9qYw
NtXou/ijGhP3g1XjGGXx3D/KUFyCESNNcBSl3W3xdxGKw1pQThYxoX5n5Be3gEYBcWTeX/vBBmwv
Um8D7IPrV0AKyi8yELyWJrKtqicUwPIhwuKrcOOTH8jJtKkeWlxpb6Ds3JHXCDrpcD/OHbc7c3Q5
osTjznZAv/lzKU6i4IDoZt4poJMJX1lI94ytT8JxfVYTPia/SAdbB2jOu4wGga5XqauwFE4WP3V3
9IaeDEPGp7LKvmJVq5/COikPmnQkfS1m9SR0S1GhwXee0RFwMJcP+f0PDk0nQVG67PPEV3eUXD/c
CaDVWGU3t5l7GJD62ag4B1ph0d8iFjs7K7Ul18auPbvLG9GZu8LBNENSASc5q4LVhP0dYcH2L03s
4G3dCisenkCVqVsi/H1JM9HNTC/I1GovInpMVM86QyzK+9//6IvJv4zIBwTt3kpFpjJ25uaSGeMJ
P6l5tMMZW0J7MWK5eDpwNQJLY1yJvIrHoPhQQ0OMoaley9H97JenINYOch9pmT46sa+3vdcYDyAJ
HU8fChF/T1p6s1R3JCA54GQAE00IGDCIIVmTIS5nnshv6CBTmUfXLh3nTWNmYFILalBdnOgdyjR0
VhvmzAwKpyIKilQb7E2vPtQ8Rw6d8Vnn8E98Y9x/NnUVHHsf3V6ENq8ea6IrygpWnk07aW+PTznh
CPL03Tcb9XgtrDx+NkKq20jEnaxpuMZG9+LpBWDbu1d3nP27JtQ8xiQiyISSZTby/Pr3N3XwkAQ6
3ZMF3DSZiki99c8NqTwC8sYpwfAU0zx39NMJlrHH2NEZYHJD4w1vHDDCjJVEUq6HNHL2POvpffdE
TBDWzJ9zDecGlzPcanN5UwRL7Z198Jb+2d9v2BkiuydRv0/gUJ8mdzpRS4vNSjvTwc5coNC+qjlN
0/GzfOmsGDVxQg3RrL7SJE0ao+teYdHgQ4TPwyq9NPHoGtcscOSBgAvrEpezUpP7d2qFL0R/zlOb
ZVQzOzZupkBuuy69u5NJTNckdlyE9mLBwcM0TMgeC2LVl+6+jkGbtoEan+eSE4iZAY/HmymDKcc0
OrNWkt7FSBcuoll+T53/w955LDeyrNv5XTSvHeWyzEADwXuAIEg2Oalotimb5f0L6MH0YvqSe+vq
nB1xpXvmZ4IgQNNooFCVuf61vkWNPMnxpHMTiKfJza1CbctoJmbFiNGw4j9d6Lm30VVyaK4tBoDg
DxJmfi6+mBvrw27NB5K4lxWcg5zTEVqd3BQyhvoq0unW8uDGKCh6aqHurV1Oz8eUiKaN9Vdo0t85
rXVEL7BPAakknRmSSzC8pEMFzmiBLDQS5u+cnYgwE+djvfVtmRxsXBUnIzQXfSz3EKY1kY7nygu+
i0Zb63oIArVGtwp7+ySztD+wxjkavZFvApAKO9uiZ5Q5z00n9UwhNalwt9PhGWZ48ho7/m7HJnvu
r8cGNmCw9NV3LTPdd9R3TFxowNfGXQ2z/OvrdHQcSpkTkDwtJWKzxiLNqudyp/UYE1sC6Bsn6Emx
sfg5ACUHTMYk60P4F0T57LPUTfIPRdIjHhQLYQ3eDRso5I4yHjaaMlW7dCntm4AWuZm47DO6HTeu
ftMy2gFo0ihXXA+Ta5M47OOQHTaFIGfnkxA6Dk5BsQL0CCdjUBBHA9B1W9sXTpfBH8sxufYiuojW
n1gVW89Z4vVPfvk2qNJl2IqMrOpcPmWAtdQdZ8qHp1ga1nWAZPP1UEBd4MCT2X+REGeTXoxB138X
hvdZ9hPhVHzV7uxv3bmD5ekNCdbxjncgjF810v4Xf8LvFEEw2njqHDxQEkixS9rQqTs014wuZa5o
yY4pSrzLcqN7L8cA5JeI3+LO8Q8J/uLByT5nUMxzMPcry+4yhtZpuEkGfykNJLo0y0+j4coThQ9/
fRXpzM6/HmvH6vtIMfgOGPoSsVHCrzlQMDfd6CK02WuU36MiXaUx/t3ArfWtjzh5mSg4JJA0kq22
mLUZwv/MssL+fYFGav6uc38559qvMPXzfaZii+YQdgvNYHc8WwPlDWpsFGXmRwnqa+unzbHTs/bO
38cSaaXuzp6m5D0PpvMwxs5xiuGOc3Gb17Kxh6MYx4cA5QNoIgx2I16BLCwPDTMZ9t6xOGg+pQt9
CF/fJUOVIb4u+9/95Jk3y+m/JVg0YGXx7xr8m9Tucnegc5hSvkE/69TxEtUaNlXsu7vMHC0Ku/xn
9ibarffobncMTK6D9B+zSLznAT+ex8nEwjRKwBKS6mSnp7jTxEqnJXVjdJW2EdK2TyRAo72mE9WR
pUnhkr0yWQ486+oG1z0uYHpJdzkRFIvPl+pQNnBpY0meM3Uo29Ohi6Feu1YEipORE4WIvDrG7F7r
gGPu6xX1OpO2Rb0TdFom+1mn1IVFHygDG4O+j7Oh9aW8ErXZ56MfrLpxbA4zPI2nCV67KI1+TXMf
Ey5tmlakzXeEybE9wgz5DnYB6IUzvPl+PW2rJqe+LnCqXcr8g24BPV0ZafatGgCPhen84jrlx1xK
fWXIq41iyxl8upjKpljOjXYcnSSHVIZxPsqifsM+5yLmaDkl9NAzwe5xDwg+6sN6ai0w/H1PC0rD
VTzq2b/H2RJRbmKAMAoIz+Kt8vsPs9b0tdMm9uKpzDxaZQILfktB5Ceshu6uDTiE3RKGftDG5TYe
42+RRGgk00kUd+CPFT5NIjUwWjcO9hiFsg1TRib89HPb2i003FNSpBmVzXhXeqJQTmUBmCvlptVp
9P73Lu2/uEvD5MSm6j/fpa1+5TEH/N82aX/+1l/zPOU8NElu49uiVBVO3f/ZpJneH8TChe8bUJVd
nX3cf2zSvjyJNgxNy2Pa59kWv9QUXRv99/9mOX8gZXqEzW1bZxDo/Eu7NEBvf9ul2UCYmA3C/+Kv
mSC5/nmXNsRB1SNc9kvPMkgZJrF86gVdMsRlX9JmDrelgXA3j+ktUk2W4TwecnLcRDNrptYRrfSG
dDK4KQlbBj1JgXzGLNYz/wyicF4LFImdDz1picjVnaRlNetuJMmCnUAu07j8hb8AYzmVIXS4NSQa
M8e8xWTDN4ytB7YQJmUbRBYuMWjQSx047SbNcT/rASHkaLCdI+vv5g3dfztHRvMsCPrirpHK75LO
q85MxFMaZTjAm+hbqOv9oYxr/2GMyRkOpvhIsqFdueiYxwQQ47Pz3WaOeiBelDCl8b2ngUaPNta9
lVN00U5ok3evk0fgeoSVo4htFmb2ezOG5d0UZPaoOZ6PkxpvFZC3M64RG/LGd/A6BCy07i2Z8/ya
wtOeiqx4L2szWmT2YFxpJuY/S04oGEdTLHQd/g2gxWkZJuU77rnw6Dae4khSIpxG80pPO/8K9lGe
BuHsCIvbF4ooL4ajcxkaiJ+blgnMjrCaYQ+4poMgX1doek8ehD9QRL4aajRbKDLTNRnZxlqNdvq6
mTPCKGkQPsDVpavIiKMn04uYthUDHa5xB8mf+pinxDWpTSub4lzOeb2Kkm7gStGbx3Asd3PsWGda
NFnhSUCMbhH091B5ymg83hhBxBmVt2I3ejRTGLP2vTbm/LOm4qSj/mtyNPOjsdwKBN1UscaO3lI3
07Z2AU6bURVt3QHAZbY+pBycIw1Afv1rKqvmlZRLhjUt4NSt7pZ+Z+wIaHeryi7KpyyLX62JrUFj
h+Kz74e99O0uWjjgGRuHc2hmuleAXz4DCZcuk4RYhcfcqohxpbTlLEDRKDAXl/stg2L7YDLS4wTt
Tu989nGMzBmHNbi1TU+NWxP17nNrx+6zW+BoKUdSOdoonCv00ohWFEc/RuQ1n8VQl0xWyD/JnGcJ
goAwpmtRspekz1hatCfWGKzAGEzSugOr3SZ1G1YY1Txjq5lGcQpdaPRFEbCGMyMah3kyWzcCee+4
JRog7sozAua3vh10ICT2azRIndButG6q0HyKrKi6G7271IC1vbUG8QEnVevDxDGu1qx/KzKWjGlL
FpiLdPXg095tYt5aMsZm/dAzQvZYYXAoZtktBqO4qJPQ2NRJDxw9dHqMzm12yPThwx7zejfVtQ1P
dLgAcmXEO+cXN9C8UyuNZIvismxKoAzFKL01bJjPMXU/4tbPD02SZ5j2p42vpeZeD6V5LGelldeQ
Ihx4F4s8KeDO+NN8TdWNn9BNSQCzW4VVjcDCMUpRBrjzsa8ICeYRrsF8nVOR/Vsrkp+gupI3ozFp
L+i78Zq6RrczqIcMK7ba7hz8TByHFP40sAHrmUhKbMer2vOvttUxRKdvtra8eZ1iv17aUVluhWli
ToLG6OreuZEztelIMUvdepZEVcmBWOnON7IQhQIvxegTOgwC4VH6kZOuwd197GOd86jNuN0rdAbY
3vyWR217kjNcsq+vUvVV7ebkeZLs0it6+RDpw7oCdYa7VEJdaoZnf7pmeajhNWWlJPMWE2xvLAL4
C2cXcORSeBj4erMH88sB+UCvpwdb1cq1eVqBcxIEmQchz5VunLIpYRrT+NohSGfoaOZECVuqkUwx
1nFfTJSobxI1jIo/WwtngDuKZGlw7H9U/nshh/Qs9f57E3bVcaar4aiVUbW3pbaxNDs/tWH8LtPa
uRuW2NomnfepzOelm7xhhXSeE/Lyonr1s9l7m1rtPR+ApIM4f7c0NqUcx7Ti+cK8o2xOa8R9XkfD
GDfo2MmhrLNdKeRwrgLXYqo2JqsWdXSLb63cW3CVVlZBqg5vgXktoLIv0mbQHkjyqyaGkaclSm1S
2/iYtuoTgIitWYjmKsj1xx3pmrAP7P0wAxKYU8JmU6iXW30sjJeiaB4lae5FKWxjl+jtsLdy9qvS
g7s0a2Hz0xpWsFxobCyix8wA56zPiC2Dlo1vXqJn2zZ26dYLs47aQD0GaEWmh/xk/KgdzukGW2ZE
BorcI2e+aSDZbnYUiO1k6lCcW8u4ecETs0Z5+rrxwo/KHvduXVwbo6rvmiyfvZoVfS5dLAoNjTu4
eU3ObD+bUjuhgQBg0qxy47VsugrbHNcy1pxnBctZg/dm7C7pOw2o5ssZfx1MLY/2tlkYp0CLM54F
VAgRpgB9C3oRPCu/DWJIT5YVPdvo10/SgnjGWNJdD3ann4jw66e6tfVTlUX5xsiGT+zY/RBQTerA
w+rJx3kQptgNeA2F3D18q4wZfCOzZFPQL/FEV3210mmAftRtwSswxi0nn9miUsLczsHkPek2kUUt
xGgB8jQ622n3PEc9hdftTGZ4IHvRF5/NDCQsdQL9KcmACOdhuJbanG4jTQ7YXPx5HQw6slpRhtRI
cfP1VT/IP2Gi/3bT/f/ddGp+8f9aei+6+mdX/23l/ecv/cfKm7ANqzXbhMj6tVL+y0kHQN+ymY4w
HgHZxAzlH9JA7h+c7zygTqy8/X/C5LPydn36jlnCA7P8V4FOwlGRDXZqYZHvfwLFNVl5M2Pxbcvw
WHgzJ/nnlbdHkzBGJY84IaA64nFx9lQDo6jwyrlVeeVcRrQ3zzxUTC7PfpE9RzI0ds5ga5uA08IQ
376iDLMBO44tOM1HMeaTNqJxZ9ZY51hCPgUi9e+AGJtd2OglTce2dy+a9HsZRQHSSStPhaO9piZ+
m5EF3nNf09aXls1HUvuwETyIPGESvgRxAtAjh6P3ddcRFExW7G6WHcr5eohnfyODiEuIW3mXMNGt
dQICflnPTn7py2vmsw6eKKTddrR+kA+c4m1VaOkWaPS8q4PRe8C3fCDft5+Vh3G4kWUJ6WBKju6i
x+NPHZPf+ovcq+tbO7wNo9bi3PGMm5ztZz+I2Rsznjz66CiXOB0+JhiqL9AgmvNU5ESi5yR8DVmN
E9xVTjHZpRvIUNkqaw1+pKubM0IqiNIALigWjFNgU7tCHNB60rnUPuVas22Zw7z5s+tuGRfjrvWc
9zFxMRlzzbhIv3OYw3Lt7nzdvJQlekTSJuT10bjIO+rlwfbj8mCMNcoQyQ0Y9HTLAsEIVMOX7pwL
PXBQpvnKnIGZ6ANcxq+7OfCKlRNa3rpq3NfELukiCsQrjh8yKhrXNdQy8ZrCdWINNMhTl6LGlFnD
NdrpgfO5ofwMwn4vJeANpgLpoYgmOmP1baFMw42yDwPrKSfQBxNNBiLN7vPvDFF6kdQB1bZD8i4j
511rsycn2PZBcc8m+1elgBF1C7LDzXdRET9cb7qyd6FhdT80GSVLLAfoj1zGvn4w/HxltruhN58k
ndwLXuejZlT8oZFgqOoYrBXuUkdunoptbsfxWsSvxsAVX7qawozBVy+pIaxi/fdotdv2O8txxbLa
gAb/kdfbbgzvQVCxiJ/JsvRlsEx5knTT8K50Kyco0NNoLAAUVnEU0QVeinjhRe33wkX5CqtFBDyT
oDuzB2q7i/GJFOHVVMFftTHKumgfCY12LV97D0gwed10djq4QlXw3gbeZsR6AFYhQjklqTDH8FDI
BcQmHKWA9cAwYD9zjWMxiM8sYjG374r+s42DzRSJN0sbgFGAE8yiRz5YT66fnippcHEEVE8fFk3E
Z7gnJF6ccrxkTrbFsH9rDA0cA6ZSlnXOMZ3lRc/rS1S67wndLoNnHyrbuDUzppg2+hw6/6fDDkGo
Srf+1R+sX7llUIMURjsziA8llvROedNd5VK3lF+9Uc51uuCUj91TjnZdeds1TO7Dl9td+d5jDPCR
csLnyhOfNh+eiYQllVueAnb75GCgT9U9OmN75awflMeelwZX4CNT3ntdufAz5ccv0JQVRwaT/oBd
v+h7Zy8SjdJvXstDg6n/S1QMa2X0F1j+Y+X9R8pN1qbKA4TmdE+guB3a5n1wo4naVs5NuUoRJCpP
EEbs0VTCYO7Lc4iFCPaX/1v4cGOTDvRdaYZPjTuPl66rqueAQP0o2hiCrQnuofI/ndA5Zm7+mbTi
lgZ5yfIyXFV1d8m1+GfmQQ9zSfAsAvbuC8hiHWH56DNN3HVu4R8bzF+uSGoi+fFeNzxrDXKQmQLz
KV3rWamjlzud7S+HVGcZa11ZcW69aQhwwgTjGjbUN9ZXq3R2UW2BqCwpZJiXTmL7q26OrkWvvbty
/ln5JSvyUJzMuab5LTLtA+VpeMbB2U3ptlKrThpZfoQOr7WtG+/qTtJxnpil/zS7HbgtmJiBlw5L
LZNnI9cfWapfyzI5u+SEcB2REmGt9jagnY92813D9LlwqEou/GxlRuYB7wwsvPBzruofBN9gjNU/
G8ZTsP7mM7TSJc7IkUq9lpw6HOAlqPRz3N7bmPg7uHioRpNDrylRRzgKL1olHtMEZQAYxSUFnOD6
8y5Ks0MaOhMzIaIqEZmV7iu9guCzscmzANM1N8k8i0OkbmxlMp6dUOaLQZmW//yS08neaON6VTZx
cbYq0AgJ58knLS0j6F5ltQ3SgH14ZYVPo2ekq8YOnvtZEF8PYu30ddNP+oqQ6nQ1bbPZGiFsKy/o
r1WR1E8TU8i1rsQXihfEpleCTIUyoyuJRrBhE1NnM/kVO1fJOPhn/WuipB0fjcdTYo+vZJ8I/Weo
5mnpNfDKutgzxKLJ4y1PEJeyn8GgUiLSqOSkBF2JLXUOuqx5kyD70OjTe9RrE7bJJDo47BMqP5+P
hpKqaiVaxahX9EshK38pWlXysJXEJZTY1SjZq0f/CpQQxtia9zDQMfW/97j9n60Eh5PlVwBOQs0m
dRid2y7wHuyGabgItbdU4hkzSQs95Wh5KzzFNCi0+EcB9zbPTgdsQRf1WyZ759h4cAi8rneWmGzb
DfMF2unGIrqkFtpkpqTASImCmE5uUKPa7UR2a8kaC3xLWslfdoImaQq933VC1WpEeXfylOxoKwHS
UFJkhCY5KnHSUTKlqQTLKDKzZdpCUbD1eDrOoyWXcG7Hg884GP9EegMU/OLpHr63yfQ3rTemG9HY
53aK5LGxeoC5ptasXZ+pm1mNI41rFlsfa36jazvcaB6frNKZsNwC0w48AAfMgdPV6Mj2wsXv899C
/X9NqAfP7/w/7VT/I0+/139jB/z1S3/tFix0dZb8Pnl/0/knM5X+B9o338HGhJXJU6D5/2umQkMg
rOMadDXgpv0HnR51n/orly2yZf9Jhv0X3FQGM4G/bxdYcZi0dHnwsgUQ2r8J9SPz+hFlNGAb7ZDM
ddweKM9MzXqM5pbVNSvw3oWJIViPAWF9Hxz4bHSQHCc/prLYM3HMtvqHybr0ODsThk4ijaQkQqLs
/EDlF+FK+NBjKVbfgTHi0unrlyjO16i62rJ1BRcvO35PyfmvrCFf5oDDVh0jVShNVrjJKHPGWQJB
zR8yCqO7pDqkGt0z5RSs9LCGit4CMQj9/KN3mx9kEpYdliSrMamkjvbelJfkNeqVjrdgVU8pYcS5
x5HInH/Z+N2SJgk8KH2C28OytxaeyaUXsg7XmvhWaFZ8q9RNXrQS3mf84rp5spuzyFt1ZZS+CwMi
KZZQ52oHgflUtuK1y8L0YeVApnwPopkzSjwXU7IRWehtrCbvn9wY8a+NmHA6ktW16Ou9yDryL1H0
q63b9O623rISXFwjUD0A7yrnNAORNysSDo0p000zN0xMbfnqR6PDBJSu735u4k1oxcm2Ds+cl3SE
bSPaEPCRJWkjzKLfOdz0JcsMayeTI68hgZ3UpC0DG5YEd8KGLNoEtfbIhMTea1psodaJZotdbrrJ
CtvQNYjCmkzvJfFFeBbEtRYy6QgXtsaWPvBpk5eczUY0ruUg67M7FxZ/J2PpICS0mVwgfDvQUdzk
h9+TUMHfQe5dim+63cYHu22jVZhr3Q1Rm52XCYiuDnAo5TOufj2q4e+V494Y+zcdeOpyIG3BFc/L
j50fmSsZNGdt4sggRuYAtkLGjdpHnOfsjOjwwvyijBxGv9KgHTqWtmx00UHJVInnukUhDrqDQXHc
3R9hAdj5+JpWhbnx+DReZPyMJw4Ri/fjnpsDgVijUkVQ4boYvScjb6oLxVcfzBKI7McDlSOztkCX
ohfANlxEV809jmYerihzA9Hfw31KI2dlp8Mtb4gJ5IYzrPSpuJW01DL7Sn1gXfqPaXAkGKsguqHw
EfoHs1XURnAqsqh4LToP5q8WP0TuqKzIscMuho7l+Nf0l8FlYNHz0TGIHGQO3DOPyqalOXcUMfaG
y7vkhOT8LaBoOEte7NFa9xhCv0HSuoRfMNfEtq7NkFYH3aicvYkbnoiI/DSsflw1eSU2YWDBlRpZ
qwfCLk9Fn3tHzTe/T01Bj5G60RKzXqZlPS+jorH3QQ8lXu/rjesfAm9UXbCzD7uqDm9haoa3hj3v
yh18sXLph7yVefstjkf7SgILyF2gv86h7I9Bk8Dt6EEnz7a7FaLfO3wIrbhI31MX8bW1g3Jbdhyc
2tiFOzOmH2m0vF6VvA+QCVlGTw3tK+IODRMgdNvZu2EGQJoNJuMH5dTHAXYWBeXYfUYtBY0E7w7c
OVp+enkoWtddWWHR4a+u13Gl0Pg2BDawByB8R6enSmKwttU8hFu++0DZDc8UobKERys5kIPSD63E
VUTPhrc2ZdCfuxryT0HafE1XFytplYYIGIIdqbPEtNhNAE4ql9lmRztsMz5qpmvA+rt93s4YJ7rm
2YKzu3Jp1VsnxKGJXMlDLTXrwJ4D2cAMOYnbV9dklWFWLLyK6Jc9G9nGyntSZIUJl9lJFwTRO/wZ
+XiApDYshtG0NzEtpWBoqXPShNbv4ryOzzWY7WQEljXUOWJ7k9l319G+C1nW361IsspupvSKNaq9
+IVjLDoXm89k27sW2gGAXW4mt3d2kNWLxdfdP7/Bsz6CRzw2ODoOc1dYh6hmF6WHTLfsgLSaN4tr
HnfZPjaH313tUNVRPJKWVWRvVjUotfIEKYRKPxZJJ7ObfiUZz9nlULt2yXoc6fshP9EwF4nbndeG
cm9NjEliGfYvRkVB3T0PDJeMdi3vyCz5PeZ0tRRNX9LmoB6DELL1SWpiIqxp3CNj+mqMQUykAP8k
KLliY9pUm9dQLAI6mWVNy1fEACsqu2XYYU6Wg3NM+Axpov+wEg6tzP0WML0+timonF6jHN2IO3OL
7zFb5eQeAi2C1oBz1CxDJJbB3BqamT4K5ohs0lM8Z0TXvFOlcpJ5pxIaYXGWQzszfuWcCPxyF7su
Z3i7cXcpU7Z1qPGNXsNQbCgyXjPY3k7aSbuDkBLtw8ayr8Kntqw3SmM9JkB8GWSgdwTj+8Dk+CrZ
1K66roOnExU/jAQ9PphixJmSqgs29BvhNdQwkBxE1nbC9QwPFwYo11cgCcevm0SLkyMkiWjTGDaH
3Cyiu02vyi2PQGKXvUrliXop/cZ67Wa6SODT74hHUZxZzc3B14GRf91U6u7XY5x1vZ1ocB+bZBpY
HHv2eYIcA27B6LCWzWcr87Ew5TQzgSnkAPu6SXq6u2sXDKVLmZpuevJDm2Z/LYYoRQGzzyCpp3WR
W87ZqingjfA4AVz1b2EwyzNTXGcO85NmFi+G1bY7rdaac9RwUygF8Ovm6zHU236JT0esvr5L1pT8
xijQa2xxmlP3bDIc3rkFti7blHgfkuFcMJdZBJMvt30GI6Ei4vLsZM0jHerojfXYoywZqREP+wi8
vOQz/92HN3fVmi7BfZy270MzUfeXWr+iEdWObd87wl6wDDp23o3h8enpqoPXezq5xbxeG65DjgNh
c+NHgY8m0ZNPdrrmTrTke6qCW/j1NKgdSDGpinWVXwEvFfUKEGojFf6SKgZW2pRr6U1wn1VEDIoT
b4Ca3mUDATKtV1EyFSr7eswkZzZqhHdjMabbMAtOuj/onDfUCFAF1HwVVau6KNkEXAoWtmidY/eF
wfDYjccq5jaSd7NV8I0YAuhqBKFl3OMw62VxJee3L1wvP2EOz08etjTSJhnOFMJe8YN0IVSDP+N2
Kng3CYoHkSCucTtQVZdW1a7KCBWpyJ7+Fd5TKT6VaYVwuclTb9jwFMve+F0WrEj6qODzRHBOuCfd
KV6byjuweaZCprYvUbfCiNktMJSJ42DqVFz7JKajrZki7PVp/dJq5E9t/UcBiEtxPBBaugeA6p1l
5Cix1a/Iz39lgf9BTOBAHn41A4C2IGqCzqVwMMq+pdS1QOZbF0L/6Cokz5meqm42djIAVqHpD5aX
GMZQ0OyGDlxIQiDFzXHVJuth4JL09WSD0H21K2eVS/FuyZYBafI7HrvXClGEKf1VB265sByXM9v0
gw4zQ6e7XRuSN59yqgKtAAgL1fOS1toZRFdxS6rUPpShhQo1skLHlzc7+g/bnn8GUvsINJ8D110F
lvZObvMWxfanpHxzbMwdqstasxVupT4L82rQLmiHpHCzeR9V5ZkgZ4UM53KW8Vq7XVB99NrP9sNr
+q3w5V29kL2R0U0vSn9VFwUZMg8X8xArgCifb48ceiPuWDHoLOjybzSuHpg26PopI/dIppllHXqC
bxJ9NXW5mkMGfez/F2QL760GpNgjwZg6eBWBfg7o0ivbHreioBep7SMc7ix9KlHd27FZqtcSn9Im
83wkqQGLZFxP635sKf4dtZc6CCl3qiefrpmL7lcj9I0DYnCwziOkYNQAQ5rbRq6JtCEnWClORYja
nUXao7aqn7V1H/gvEFhuF+3IZIfuIMA2ENF8rKmZa7FhENES3aJc6NJeN41xnkW3nyz5lETWWWTz
umlNBBT5YhPo6KQHJUEyLQdpNcXNWx1QhhSIH00tHqbmWquKZhAx5io0razSKkjtqUi1N2JlaDh7
4WBkAKSNVXqBg5cufsuvRLbKZstqrfNbPw2V2u5Jb6sUt8MJFWhKt7XD6GEFufmYlhTR2fBlVARc
qjC4kypHk2ET/SkvjjgHXNCZ37fFXidJ7qtIeabC5awLm10tYauPOgUbpaX7p3FeV7qH+jdUycvQ
rn2SFrheCK7jCgArQ5Ydi2h4yR2C7kxJ5uvXV6EKv8NIwvxNHD5kd+PUBOTVjyfF4FwHFZ6XpOgb
nTi9UMF6X0XsWxW2j1TsPlUB/M4uR5akvBiOiucnKqgfkNj3SO57JPiHudpXURnvCLMY+0LF/CV5
f5Z34d0Rv7DVnP2mDzaOQgNQAPGL2F5/Z1C2INAPahuOgFVaa1CxzdlViAG8cHRXK+xAoXw+iUIR
BPwkWB1mHwpTACg7Bjvu8pZZbJf6sD0bhC/2OvtUiFAlqANc2bgKxKWu9f7VrDjicm8ctsqxt3ZG
jOiRznQNnjfNcrb4rdnWnq57azMVsl9X7pSchpmjZDAOflQ4L4zoc1TFHtpan+p7nBTYIyYv+xHH
FVZh23uv4kR5+eKaHHMWXJlNxmi3tfwRY/uWJAdXsdV1x3maQSmPbN47w/BumW4sbVDPd5HhMRmG
UT+UEdcuHFAxlanTtx5p48HZtgxL51oJi/gOn5Sl10rzaWySF1Ii4wt8rh19C+a3jo6WdAzksz5x
TudT1Q3JUWR024Yxr34Cn3hFYXi80xxrfPSSDXAvENK/7oKnnk9O5B8K9aFDcCa2+W4QjDlUfTlx
9oL1qlVGfppc/VuZdYRk8wwonCkhW4W0VCesUi7kTPKgnwCFjyxhXe0EKwSsVJe+dJY+XMTg/cJv
F98TO28ww7CjkVR46BYLaGyKm5CM59YZR/bdsxssG62Va9w44dLknz+4PN4PWNiyOShWem90Fyvd
BI10T5Gv0YVMrhPReEtTjnt0ksQ9JsVH4TvDc0gV6naMXyBEJ3cz3SYGObHOkNUyZOOBZwbNo5jp
PWgQMdyaNJDXzcwqpzlchCEkEX1CVw4jIRdxHR9NNcMM/DZiXUpRcD3K10SvM1aZzhlblDx0FTh7
LWroagnzjaB05mIn7MFnXH17S/N3QcBOm7PGr8G2aO5wSN5Qxk4BN71yUf7ILRZdhsSk3uXZpbGd
7hGXEFZ8sLkFoJNN14zFE0eytxUh5dkkD8NLaHQ/siwx1yC9fP56TTM2dRi3qXR1UA5MiS2rTi+0
KERrGqDDU2RPOhOQKtx2kRfcOguKTewY7aIurH2S6813EwOMgcISgnGcFmUnKToqvJca1+u18Mon
wsd3x8qyS1QPzrPIHK7ZPsp83e7iBLguJR/uFkfSwvYwz4CsDDHo0CjgJvQgFqQ8eCsyTH4Rb+vK
j6eSSDDRmZramjWeey7wTppsJtvCed8kEKN1qmsTo/kJBt34qctilbjRT0qDvWdR04pW9O1ejd4l
82ABpADc/mTvW5rR4zo7JZZYJwC495S8Hj048lyupcM7imbVs8F1Kn1bJx2LnKTdc05Nz0C8n5Bf
2KAEI047kmY0Cu8zu/g+OOLZ14R9yNlS9pEnr0kLmlxjvgA+dyzOSQoW2moDZxuD2SEY5dfXNte2
lUmkp29JS1vVlmpx6Gfm3eDgPwc2E36Y2EfOg6AmDPNkcq36tyr+X1PFkYmVjPyf29f/1/8s6k7+
zUPz5y/9pYqLP3AqukL3BKRdZCVU579oVNYfBIVtjDKY2hHAvX9QxY0/8LQIXReG58J//UdV3P8D
Jw4eGn7RQ0rXnX8lYwyJ92+iOE/OA0dlGaZF/YMQf/PQBLox2LmO6KlcWqYKXQm239evrzxa0nyf
IRgpvfAE2w+pIWwT2DWzdcuNUO5MIyIR5fYMLKcade5/s/dmyXEjW5f1VP4J4JqjB8zK/gdEH8Eg
g53YvMAoiULfw9HNquZQA6vlzKxKNfkp732ot+8hw5KS2CEA9+Pn7L12Z9OOIrosbH1/lWlZ/gVt
Y9SxbbaG0yMGFa6yBG/RVKRXHy/LhKW5NFgRKHsymY5fXVZ4xY2wV1ro0lFPbNSWqY09OVli47DQ
WrqtUApT8udfJyF32ThaYD3jGDGj16U7flOUwnk0fgpTicKwNBG51PKQN70e5CBQkODUyYvRYv2A
sUFR4VDf0CRp920Vq03MfU7zmInzIK8S1Iin2taQAYq22la10m/OZXym0sfjk5M/eWbCR9O4w8JL
VwDqHGvwHy+yIyXNTkFtNFDpQlHi7fETI0D+T9bCsHxCJW5+q4dLkzbOW++wiHo9Shb1kOsZsO8j
2VFWTEruB1/mjgZf9ojp+NJ30WpenqE/Gq84HD/l/aLd1T4/aunDB4N21QU43h10O2G3c/rMXhH2
lYHhnpGBN2QufMjfP14iz1u3TtLe452hxskLeeXQ2Cb/Eqs3Nmecdv7TLLSJSJJ0NfjetG30Id5I
CwvzaLfDyzKAaYXH0p2HK6IGqOCF1q+rsmLk6LmrYqFZS94PBEINQ6IVdsSHONVTl5sWi5h76dKh
/MSTwC6amfV1F6kcq3jAkuOb1L5np/oykUx/7nWyOJxwdnZWC4eUPKuItEw6Rkk4V0evb8Tatb+W
Pm12MieZNGdbzQqXzSiJIkjtwl7RFbC3VhOl94i/MaDa2ucQtlRAChyt0BS2mMKd/fViJThTU3u6
JZL0xSAd4zgnzV3Gie82K6vmgEq+3swusJ7QBrcWuSZKg4J25seLR2yuTPv8PAEJHA2i3urO1I7l
MN5XCTExTWm1t85o48rWibxvHHll1Ua3J+PN20WhfHVI8yDEyciOaDb1Tw0IIvpX+WtjFo2S5bbY
KaZLPljDuu3b+sovRuxxBemqbc6IYhbeoQzH7nZMyOgxh3D8gomPQ7w9vGDYckk0IHHV6xp0oZWP
LxgYiN6aCs8PJ2SGV3OV+6SN1RPsonjRmAWTntJMWn0LZPcQ8zXOeWxXQbYAvu8xS688nSgnz5Pi
KKlDyswgeEJprj9efIE/Vs/Z0pzQvdS2TSpJEoOsV70JG+vpSe8tEGGSHzktVos24PiLm27tLY48
uIg79r6rfW0kTbq20e/z2F97tk7dreXga2h4rLMSAyxEtpvFHuJzHaXrpiYfoW7iN2OWoMxE9nX2
phNtKXvXT3C3jKzed6khHmAvn5gjWTt8ZKiEC3Ezyr2t1zUWzqg+9TEqHtLxxi2mA+femeFIzR4C
ILeqrd1AViPIgpzkXtudjy7GtQMGiwCKS/1gkExwE9vc2eojKl7ntmSdceiCJ7rRX0hy2LRSD49p
Bv+/KYmM6BHsxILyLuTSrh1FaIgW9ziHyRujJjT/LnK5yAI/7PNAkLCSZoRk5XseU8w/KZxS9hV5
1pYR0uhSLnu2AO1kJUizShvzsmt7FYqQTtuK3DXOSFYCPeqTh4GYhbzhSaX8SVsNqUdhMOp/Njwt
/trXfr2qe+Iv55x0lqzWuq2WzI+FN8tTIV1zMy7tZ1iC1U7axEaKlKQRkQyPKab7Yzy2zvWyPEp3
Qptfk6Xid2gkvHI8eZgscRtZ6JAKb1mlk4MtpFGyljhDW5bS/MsKfdf0o/5sd9l59pxiJ1O32Y0D
lSdNrvG2bnFsYg6aNq5EK4OwkFZj8gp5DYGKKeOryc+epgIv7RR107XHMQLVxnhOIYavxsVP1ync
wqOERQ0FqNKQiIXdA3okjqyVPBpLkz0sOf8W+dlICtOT7GfjyjWr719s9aEzTjkRltcys8kllmN2
zMP5VI/EHi2pycF41l8nSD2HoeYYEy5WCnsGVLUZNh6CVC+9GRtCZCYl9LJF2jDYGhT014+uLDHp
p2nGb0ADwb839C8JXtHzHI3LuQGiE4eGefabsVQLrHZdmQumjcSct55gfMJOik903/rGFTl+oDCg
xAXwDkLWDEZerpWKi/DIw8Er71wzANyVrp3swsiQ+0gM1qPU02ueaRxUqPL3mm2/gw0pb0czg2dM
3RkQn9huTJ1HdppmezPO5KjjR8jvgAysptI7FlATAnr502OOwCXIcXwOccjqEjLv5FBurFJsumcp
zcdeIDDr6JedGSHYG6C63AbCJ7nc8cgxNORtNIovDsXzJzOiO1l+iRNGCHWSvut4BQK6V+Fqcvxx
W5G3t2UWs6a53L86OtRLo/f0K7vyjXNb24yUQffc9Ag5gTu5jOTnVTgjUUPgYniwY7O42Tawom/+
u67+N+tqMicohP/ruprTXveT2AQivvqcP8pqBOiESugAWeGsUF6rrIg/ympMobrOP/UNKLDWH6L1
v8QmNtJzPsn+k93zlynUJ/jCpD0GhQejKWKU/6SsVu7SH5XpcO6QIGLiIMPQZgLD338XNgARo0PO
aRgrJwuRoSml4cBRldAKj55NredpAE/qKKPhHgHdlbRyVHvSPGNI+kQ8kcvpvv7Up29Rsjwwwz4M
DE8Co8yh48l40zjF1zjRyajy35yFzC/Mcn6B0HYO35kw9agJScJrFrrxOmiVKRmPJnSYoCD5bfFu
hB291XO9/+79+ZvQB040v/zSiGqY6ToOQh4Sm38C2zKw6X3OrvrKLXJ5RReG7kKROjuztx/M0X+s
cSx9Y8AQZMQ0rqtC5AfTzY1r7N03cowOLSFnr4h8b3SdXkrVy+S+coJiivqvUYnyDUUfvX+ovidh
zaQUadC9k3x5mldzVQ/PIWqiTeNlt6al50cw2hNucMM6xPZIZnMCfI5p1VoWtX6SHlkYY8oAtKUl
nePQPFdDF58nCyOnO6CR+PgQCv55kV11SysKf5BvV1RB8XRKYhLmpC1gXMJeOSEft04fH0a9d+8T
M7Gvs+xBFKV/CX1aN7owH/EhJsfZG4pNwfzrnIdYGilr5r2KiybBDj2pIJW3YtztmRXw+dHcmqBd
DtpQfI57uzwbdniH63HjchA7+xTspOLVtbHus5fCtuMz9zwJa0vor8sWSJ+GECCQ9FOOiT3W18jt
XqMSRv/QDOmmbSEAJLOzN8FZ3EzLeCpwQt4ZgxNvKjqAG84dZAnOTB9Nt7zC6jAzNkliDPvFZ9OJ
Imonvkw2VMXWnGtytN0kec5045GUzHHb50a1htEu9nnqP8COXy5mbgGqr4azW8GrS2wsuhi9yE9z
2/hoF01zXwpbbDwTF+PsuhcZ1fDpB+ZpQ6wpCQekVxjn9FdugQqktyF0nW6pmBhNd0ZvjFeWegkH
9ZB9/G+bmTpXgnLCo8Y0A2Fhxp18k7mk60X+uqhEcZLY+niCy3DXGc6FKUV50iwoLzjkkOFrdUoG
WDsdM9vbywh4UOfOJLV9/FlYpcuu0v0j0orwlNPLhSlnQBpyOT4j30ciSn9yHsWDq3vFSQhk9XZO
KldsiGtvyLF1GYkk0M9pOJtkFWF3vIyjBgCG7rk52eTg+XkG13csb1C7lTeLehFTpEwjcbMZIjmg
iOLBb2iuE4ww459cANUMZBVeVctF4oghW5JueUgeB88PCqaOU+hWIwAlkIuc17VA1x9XUF1cpmN0
3LSziTuwiikpc3djk4BMHG0IxRTDRF3uZEcnS2JmziIyS/38FDFLJ4CKrNhCj/ByF1mzM6P+fdEg
ueK7XJtezQ+Bi6UwGTT7kXmQUcFII9Qufmh4R93mrFoQh4i0nKhY38N+icMQpKB7nWEZP4WtgsXD
y6K6awwkI/qt5gBiNWd3F6aNj6aJzO3Zd/aWifFFcOY3ccoSYAKlMqm9B+hpDhMmbDnmC+oFkGlG
W9JzRHk157hQBw4jQos4aVXxoYI0tvJLggHCGsNwjjBIYI4ZXV/f1Blc1YxIrg3kycCymGLJKvI3
htXuXdXvTAZmjk0S78douTTz1K1Ho/gkIu1ea4nJGv1b+BUwNb+6iPMGX++5tsQcGB2MDnqWd1LL
V3qattsl7hX7S6zHrHjPMjfbsK3FgATtPetifOBJweYaQ7kASJooW13b2VvcGxe/QkbWAxscOpej
jPWUlAnRrUy1UKtbZPjGE3M59O52VO7iiZ3AlSQfuBkpatxIrksCh4aJKk+Ygbal0WxdO1zZ9qId
GwbVHtr2DOD2Rk9mguOsjsC2mrmxN7ViZ87FTWFbL7ZHKEdrX1s3PYZCra7UXF9fORZs7NSh6T/k
b1WW1metsXYCUcMpJ3biGqotC2ByysvlBTNrAl32ImewU2HeLhyrB534Y3Q5/XhsB/wvprHQPWY0
Llluj637MFVIFsh4urRefsED6qxIiP5SxMw+xxgLlI4eKzfmaPdxafs6LLcAd4lRmVpzwwjrOSGp
ZRtF3aqurGTH4Pvc9cRBxEVLHxuZ8nqcnn0nrXFteA280dYJ+rnJT2BPjNB9aFknsJ7b53pok2ue
n+ex7zdjGDKISqZqF9ZtfF+WdrQRDadmuGXLumeK8YirAPCw38jPuUtiMV5rfDLIOwvErDdcbTeY
yupxnjMcmF1S33cmp556IK7ZVSjWAnsEARHcykw0GRGqMXjoACgXepqv4yEX26EpML5gyvd4dvYx
Wt2tEaY4OA2vJQtYaNsarJQfW9bB0frq1DbR1cDzQIZEe1ekoXaNA2mHM6raCtbLFy9tLmaveXfO
BI3LisiWxCSD0WicshE3SfJaGtWdHsqUAPWa65+qAVei40ttSbMl3Xh5YY8NrC7cg5YtL3Vad7Rs
AFD7cSa2Fkqw2MrakzfVdNpReSINYD3H63CXekODXirugsbpLn4DXbxXwV9C9kgejRjR1JLR7wAT
DBURraiX6eCssmVZg8Zh8SxBILTVxJuLoT8eoFDRcWVkRe9jPaTgYd2RfFlb7RoptqJTzPCDiqzf
EJg4P+gMNEBXwchTrjdUpN25kY95UnDsV8CnUq++lc1oM5INk3NZzrireMZiHWFuFp0+Xmqt1o6n
qk/9KwtZyh8vHr7k/z5g/HsHDEcY3m/l7EGVyx/b9n9+yp9te+NfDg5VfKrCUWJCxd78s20v/mXb
Fn5Y3afURZn+F3TG0v9FrINucoiw1eFE2W//hM5AGsWg6qov5QpLp/X6n5wv4N79Ums7fAtKbTr6
9O1h2PxwwNDp5ITCHllLo8o8EVgakmAdAWzc4KEpPi9MLaat0RgLDE3doHBLUrelwe5aXbzPHNAB
pDAZ1U0UY4t0OEiTRtpDNFst44z2QbNmGrgh2bWbMbEw34vM6fqV1dPlXDHpIHWnwO9oH7K5YiXr
3Ez/YlUttiTd5vTSQxUl88aUFKk+rliB2XtSDPFGaiAnRlE4O6fougcnM+2XsPArIxDlHKpmBev8
JuvIqFlNC48xzReHmWDuxzq+oWkEFJojXUxWve5R17uanFwk8K5D1kRZYH5haekCfzHyrT2QemSW
jTiOvTMzOp2YsK/6Kk61ldnX00Z4A8p/MZmTterpWh2RsPvQMFD2rJ2kv7Zl1AYt/G6UBvQShjZu
VYu1wxcovL1nJ1eVUc5rmh41nYmsXLuL4bMd08XAkQijRPcvhFO5T/TDq+1EftPDUqYEHgzDCbmi
trIJPN2bTF/OUhAZYcYhI/8FGZxAeMdmN4xPjrn0nJgSs3hPUM7Rs8PstFoajfli1GufPNd16FiQ
xzGvDeAq5Nc1452WJ8DGJI4eCDcMbOautNMgloLSXxP2XivN+R1PWQZQw+m8c2ZWYN3LyK2+ZE1S
c1Q04hahUJw6QZUl81MvBtYwLdQ9PLOjYV2IoauJXK6s9AYhqx2URuQT1mS1zsWU3fw0Zb11QXmL
6sboW8oyUsGTYC41xHRuB8aR+ax20NrBXbMjFiXROmV5qG0ds7HGPbXGcbfBv0oXscwOZYe6heRq
fBDYzFYorB7ZvZJNLzoMEXWRQVAY0Jp16bjiVkXzsdB5NueKE2bCqXfKgOS2sl8VaQG8e/QKEu1x
1Nr5louCha5pIPyb7YtdxdaGB5/MkCJajwV9dpASzg652DbD7ZBVxoGxa8pBvpI7sqJoVFr9i2Ct
P6InFGsvXb6MeeLigK3EsYvcEt2Zd0AL6aAin5i+GO2Tb4T1yrEl3dFFve+2/a1rnSM6asXElSiM
3OS2iiov+Ciz6oHkYs0RWNYH9Gf067TcfcSxuU+zFlkCrYBFQ3hk05cEDozPZOUg+Fp1SB7QqhRf
U6q31BtfHbp/chRkP+Z6SDO/1o8mIX2BHFEWSewGGzesTlGLg7OOIauGBQEjzBvqvHooFh5gO7MP
Q2mdsok2eF58w72jgQCWL5x6HgFS3o9FflsTXcxcguSHqfwmDHLoi2GOuYenNz9a3myLy4f4FjIr
aR7rAdkB44eHDjIGEniqH3c39OLZwT5ugHwP2/ZosDsbWXqbqZK7bboaAfRMOrD17Fd1GxhO80ax
kAezOetrdK7lNm6bdsNwjiPbyP8tiRCPlJ/mq6GZIEl6mW0mj3YmR/II/WMnnAz3xUyB2uU+GujB
5AxMK/Hq/8mGvHuvrt+K9+5/KMzFl4ozScIB5///8cPuj4+j90rlJP3wgQpV6+db+d7Od++dzPlU
vtCf//Lf/cv/7/3f3Wrp+XzXK/oltSlI8ne0jj/vth+f9eduK/7luGy1TMFNjJ7fDcnp87lYueBM
mIaOTsOHvvZdN0+3afRBZwCWYpg02f4P4o1unuerXh+zbcWIsP6j3db8JbKJFh6gC8MBYEzQqqJd
fN/Ogzs0zcQSgBkStXYo4ROhrKGbwGN0WzMBYVKryXXouhuzwC/EfQvGJraY5CUjxC0fEoBceu0u
Rmi0d2laEuthBsTzQTrz3Pk05gOgWF1D2dJGBUAtp8uZbzT5uoeBc+1FzjuOBSpXQoUeU7061sqa
WsSAAKAc8nT1z2MUIrCs3Tub5WzUGvIb7Lrde02aXCLiIdZVKmeEg729TnqgFEZRNbtqQYloZMa9
bK6zIUe4b8LSLePnlKVqGzUSDdNIjMTitbjPq0GoXK9sD9UFoLbr2a/tiEvWeLSaosF9bhJV0Y5F
iFGCk1xZP5igcj02Wj318hs22IM6/FzbBStQ4uUHWJfpuoL3e1viiY5LnYmNJsButBxbirKaIF50
7tnVTrgLrXXBbPzKnOYOrHL2ZaqX/GA75A1AjXh2qsLkomr1dkQWE8wtYtxMDtfwj17ywnWP+tIU
a1NP2DtnEyOeB6djV5gEjwrJ4Rc5IcHYVc263aNfb1qBZcTM7QNHenRlYWkznKO19GF/dpeYoKeU
HX4I9fEOLSRwEHToKFTlfZ672WfXbK4K7ouJvuNrV+OEmhAdk0/jk4uRPNRc+JfBIMMLNNGpou9B
Zs+dIXAlS1xWEL9o6kSyYqBeY/AyJ/2oI8hatcyfXqEufSrsMsP2sIhNT8ze/dTiTR4mYwlmbbaD
QdPmg93h7DHourFELpeMPhyRKgLu8FStKV+HLbLVx7rWY0K7MnhAqP22sVOnGxxv2lZ308/jEFJs
aeYMl7m8giTXHS3VFowsAhbpdxJrk7T63Uj30FBtRPYqCAOW/ZYufBnit4jGmNLXZChqYr7AnwGp
g2lbMqeLIttn46RhmavWZZe9yI9epqfamlqmh+ca6TnVxl0/DuWZbtxn46MZ2tIWnVWDVAtplWo2
TVMzOuodtSET2X0NXSowQlwGSdoU/CpsHItNAin5jgcV8XYxcHtuoKzGF8aHwdROd2Hk9HfV4Hqb
tJ5wnhmIZDlah0StEXcflcLf9DLtDnDC0O/ibthEaf7eA3188cCoJ+vSyKpvFhGzlL8Zcrfrdsyr
Gxp5zUZWnsfJz+yOf73MJCf98SHf7r8nSv/uLsSuwUnsNxOlt/x//c/svUt+Ih45f3zi/x0rsQnB
J0KWzPxI2OwEf46VHHRclumqAEEL0bXF3/y1EZF6LlR4oG1jcVZnxb82Is5o7HT8pc2Xs/6j7MBf
BizATH3d9fGR8B8u5R+3Iewnod9FI5JaK/7muPamJe/Shb5IA2XTkAmBYHX93TX6m6mOjgjtx0mW
SUucBwOBmNKp6T9NstLRw4uW92LVpyAT1o3jPBTA1kaW6WUYVP/sOptcmIwmW1n99R++uzrG/kB4
4rtzvW0YU7wXaOF+/I3rsvWHuQboMc/DEe/htouiq4jRU+D2OjSLKUI8SUyrvtxnKDP0gvZXR/gt
gcZUdVYt90UGCw5U34h/wUSdAV38zzHuHxXT310j8XcXSWn5PGFxg9AY+PHHFMo+4znEvLou9opi
8HmLWHlIgiaKh8sbJH2lMr9gYUt7WXOYPcBgAjFPZlWKNstccHkAcbTkgE3DgpktlMU5lcQrN3vb
R2UD4JXJ+4ZNJ1mbzh5sxRNHsGobcdQLOodxipTLObfsl9YCzMPwkQOTbTbB2HR7FLc1B4/yEwPw
TaPAriEqC0Klghgr9KqU8iU04EBQaV0zJUWKIKg2cMKc9GU5atbwlRZ1hZGXa0lblSOrfphdDoiw
ZxiV+wqxyPlyHlRXtI6enQJxTGo9hzmYqLGn8TCXRJT4CeIHAeFFLzn2WS7UQ2PbpPGtFuVXeokR
NWrf6FOs3X68LyS2Q0/yvg0Y0gUCjtEcQMrWnE6THOBi5PorFN0gBfh1ZYkgUSIiMl+cBfyQzD9P
YbyOewEhmgpyNfV9hbmKG5ZxgwV6yQ6dGmYHVmmdkc7v71se61/uW7rpOjZzz6dXpFam7wtGvdC5
CaAKrjQc4useaWQfAgR3jHfOKojo2qHZ2da7XtZJwD70VLybjnZnFpRZZW4+p754EFmE1Nnh9JrX
015d1R4d0qqFoBo0vbnHi8MZegT4OmG84Q98dZMDYbwksvicmqQdwfpirDzFB5fgEYR02ntv+2jT
/WWXA4kUPkTVzLgjyN0KutG3Vt+6y2Tabw5yPgyW+lD+w/NsqdXih+cZdKrOgJ34VQ7RVLo/Xhdu
Y1IjsmwA0qo/+Q6hHp2zkQkBiWAumTPtejm+AJkgfs8TL/OSKMDI3m+7+9AgYrsSW2nJ/aT7B0hR
emVucjD7iccIgL/Cp3H2amNnlOFKJtVWGu4JF9KxpGNjkVPvGaRAIEt1qeVy89bOvS9+3p4tWeCz
WFa4eTHOBWKgQsbeXC+SdrOx/v2dof/NimYJ9AdUrNyZ5Ef9eAX6npaPbGuxiiP3KFIxBkVofmXL
YXqFrNxNLdbR/pF++XOBsTzIfSkpM8V6XrQnoDEbc06/lPNQrLSE1L4KQM3wD+/SL71FhvcChAfu
PmEID4XxDzcvDrSwphoUPH3utS+RIgHvv49Fwkg0yv7hm+m/nK0+bgm6paqNaZg/L/FTxHiL2F+i
XVBAUvb6iK0gol2Z9nJHhATyWWrJ2F3hyH123RDMBmDZZSHlJjqgNf4HFcOv+92PP45qIn//5E4V
bOy2i1jA6+4G++Cj2mdJm4TY220gZpMfQ0Z16awJoX3sYV3+/v6w/+7+gJ7ioR9xQJ+46gn6TjkC
a69yjLYTdKrIt67lU8jmHORN960p0PyGJXi6QqfTkdxKrYTPWUx3xTQETBu9oPKiJ9ng4Msgggbo
mJlG6vnOdFB1wwIK5rQP0n4+REnJ41bjUwkjoUam5Nw5KgPpDKwj4mxmgoNOHzu63cyWR8Qk1cHF
lLdKldJhMchmcXKV8EFjlvxCxK7PMF9fCPPeYFvyAmjeb13DTFjXYIviYSSMqdW/2E58qOkvgvBn
JKQ1/Vva4WUMm+5V18KTGZMAMZAEGibLP7ytf7Meq3485yu0FqSg/nRVnQwJdOWPOhtGf1vl1jHu
mD5m5rnxxFtHqsLv38UP8uQP65wJ6xnOpW8L3kTzgxn/3bu4IJ2c8AfrKwFgKkDLfe0gh23j+qWZ
4q/01qU/vqhnHKdpogIybnNWgY8LhaHmK1IGXH3dn+Og/7JQ+ZsHm4caSZSFT+zXMkUfhiaSNmVK
lTARaEznXJjFV9GIO/Xdf38J/uZ7+aaABMrtyZTE/Ok58jjOcfQfhlVnyUM6qVlzcq1n04Uw6t3v
v5VKXPtpV+FKIz0yHJsekflz+SWlD0/R5GZH4HMZZbNHb/XgjN6pNNk8ilfZETgtL+E47Lqmoml8
1cC1kvWwmuhvc0Zca6DTINcC2GmAmxNjZtnrQjjHgUwt4TMwj7Q/PDX/5Xuhq63uh1tELTSUtVQJ
aOiF+KmnVEZeWOOJ4GfQ4/Vc3i+hsaNsYk5JJG/ns+5xai6nbZlkcBm+dn3z9PvLptLyfvsT/PRQ
pH0zR9HUDcSCF8c+/CIoJweMmuy0CzuvU+j3GpRJxg//8I2tXxY59bu7CHbUBujpPz8efspka9Ep
A9q4GIK5SD9Pi7nOpLmdpHfFvKDlHclOAyB5Jdfo5Tuhi4+GSG56PQTsJ6/8Wdurj4lKOZiRvSvE
EjTNuDMR8jvJ12mYIQeRHdYskA5zf5fW455Vl1FXe3Gt5hXT6smZqyezjW4iIz/0YfOkZ/N6mIo0
UEt9LKarUSAFFjD1IDgZ3iERwyOg1lunbs7qxMWlu7GybMNIq6zMb6W/HO023ZcyW8HfWI2+ux0b
Z4d+7UbT01sxU7nGhsZp4KkyHFzQ7sFp61PMl1UPiPq11IaTu/IqasBgjKhCim78GqX2oaQrKKzo
JusGZCTu1k0J7+GNErq9y+xurXZGr+4PEVlJsf4wL9zLdU8rnpvJzO9Fb+xaN3roGeKpX6cczG1m
mDcIg7EhIjV4Une5emymvLvqpLs3XdyrcyL36h5s/IOewujOFW7BXlutgSKh6z6ZQ39T+ukR1PSV
MGIQBMTkSedJqgAJyARE0Lw1RX+FlU39tj3UnD5bjilIQSnaR7UkiOmIKmBv4CqBX0SeVXRPMuiT
V1n0Ni3tqeeJDO3lGrD4iaHE0+x1aJhr4nWZ65c4giu2u9Rdvv3+Hv215cstSvGDRsBlomv9fO5F
X18ZsfDYQC3tAXMgqo/rjnRkIonP2GZfG65mKm9pCDwKe52SY4j57lOS4hNC1eWN3jar0N9kkL6k
c0AuvVNXuEdh7XbFwY0wGOrR0fJAiWkbS3K2Ns4x48kwJjg8h0eC8mWXMQqsrfHx97+brpaWn5Ye
uhFQ0HxksL6lUi+/rzHkGA9KEzfgy0xu6hiVtCI6lNioPeLjnOFMStzOS+2rZt6S+6qsPZu5/YcF
kPyWn38MBsW+GqQzq2fV/ijFvtskRe+i5QR/QaxAvkIMhyStKoutpcXaKa7F0RjK5bFZqE/cudzN
g4nACnYUiqt8Z8yFvofEsNU7SQAbKVhtO5hnohbyoLARRMkqN8/kBfnB2CdkvuZhdWb/c3ZysxQ6
FjbPCT/1MwOnrDWt9ceHI3LeNajMloufHjsd0uiq8fqtoT/4TFbj1AN0Wkq6x5A/egrW8CmKcHuw
eNzBchCv03Apo3C4nZts3i6Ym+oqvMxp1667BgJ1qtxhf718mMUaTi8kM8I56D3WEi+L0hMxGtEh
bYfbLG3Tu2EAGXwcmZrd6TODBWdy+50om4qY6sm7JCQWrkqRf/GtbHm2sqOD7XQTjVl6VpEPsCjl
BaHpuxWnpFdoKc7iJh+oOeLkzlyGTdJPIRkf+aeiVZnF6YGL0H7qu/bzzPhY0CbbCoVDsGerJXOg
IAEYlk7dc4WgH1+T3NNQE0PVG6qlBjuN5qVS6pcKGYyn9DCFUsbM8SPO8e6cMJ0/Z7TFgRZxhFF6
mhZhTaIUNpnS2jhKdeMp/c2olDhzQVBn2GEozzFXM6crxdEchvOgNDyLUvM0StfjK4VPqrQ+llL9
pEr/E5kogXSlCZpMcC8fNJrZbS5+FALNK8vmmCJ7QE1KfnY37z3IEjQEhNuconrahkqFNCo9UqOU
SY7SKNFS39eIlgCULS8UtMW6ZO26mpS2KVYqJ0PpnSqETyYCqEkpoZIPUZSt9FHuh1JKaaZ8xFMU
aOXLoPRUBsKqUimsSqRWo9JcDdgYCECsTrGM7EODMAvJhLZ1lFbLVKotwGc+QR4ouQokXaPSdiVK
5YV9M8eYj/LLURowV6nBNKULCwklXYFuI1IaOea2V/oxWkz1/aI0ZTPisqhAZVYqvZmplGeQmcqg
rrR9Ydnys1PFsGpnKR7nqFnWrG4VD1AYbWRDDkGOtRlcchISq9oDCXWfG6V/axDCdUoRlyhtHJmP
y5KfykFayA3xvjhYIyuNjNPatC6A00scFqhQLZ6TUFD/0DnKM96IBAZ0QLf2QoSmuWsr/6at8+hE
XPS26ab4HBnDnYzCbzYKjmCJx1eznx1UEDMA6yR9I3eJfATL7QPcNvAXvlZjNW9ElpS7vpOf2jne
NXF2mzQVVnZYwkl0O2koLIyefHJE987YXTel8zpHWrhuk+Sb45GylAMl1ZE9RkscctWuPgrqCLfT
UvHQZIMN2swdb6smrw5Jrb+mrZutSZaITGbXpToiMa3g9DXIG9kzONIK0mcJ1QaEA7Ybrqy3oX+w
SdCXrMqB1FA3vdUn3yXT/hPCxmrb0DhoR/5Z4XEIlDrwLjqTRAORzXuEMxuUIeOH0KWEMiP58tFw
A/lzb7CgTFnbBHlPUkUWtsdwcY6TfeLmJJ031d/9Fq5NqHSWb/38GhX2QXjdAkhu+gwyOloNtn9C
HLAbBgWf6mqezvRZfeJcJiYdlOigu5wh9byflfJhNdRc+0wgFmndYcQgWD0PrOmVp39WHalyEQrV
lg5BZzv0Zsa3KTIeXTEEMNwufusCqaGIwbt45w6KMA45L+hBGPh1pEN/JqBnid2nQgc8n1RoLEaE
2PQyuyDOTrWzOEE6PfRWxw0uzwIeOSlBDoCNGD9kBU6PstOTeJ/Y6tdWt7x0g3Vdw3YKUJXw6wgD
vJH1InPvrp29z45uXZX69BDqmzGyNmMGuTIi65vodzjfxmDCJqkZ/2L6iAb5ySuRLnvjCN6d07k7
uYxCs8+Nnd+OUfxIL64JPr57b8xEr0Rutp2yeJf4mKPEvd5osKXG1lvroQYIr9HWyf8m78x6G7nW
9fxXgtyXUcOq6SIXIYszRYma1TcFtbq75nlc9evzLNln222f7cAIEJwgwIbcam02KbKGb3jf502k
t47NKzYwEHZ9i9y7F4dkokQCB80MoFxnYA/hktF1tt58vyBi5qokTaIMFhLJR5y3elx9dqJJNZi4
yjjZB0Thv346hi+flUBxlXMJ3pDlQHIY87DYJwo0JxJ41ejd1xoxzMqk/+VdUzrMeU2QICqW3NgY
oJ7jlCF2n8bLuk26g/RVMqBFAHITordO05tR99/rqU52NqS5zTAUDBFgktYwW3YmSJw1YiaCPc3e
v7T49jh+p7Uti/GpHMbucZPlX1BkZ+nK1+5KIeIX347J/ovzgG603ZrV6N3geiYhCHjKqk+s6FlU
JsQsWwsRWROc61pudk678Essqm5rxa5c2Yk7n8Iqkyes3HQMEAVv7WoK1b4vfUGKZK+qpBl32Thw
UFh1dpFdnxC05SWHZkmzy9BjuehwSTLWLuNNmOkISENOdh/PPXhX1D26UwSNIadXR0NBDg1mF9ls
meMx659tu9YVBBbFwDz3z0M2ZesUBdLp86du2Lx2+t2shfPjPI3aBvhEfoY1LyEupcn2M8fHrpnp
LyGe2qUtpgfYrCxrhu6UAE9uIfNdavWlsi45ePCjzsGK19e0wW3j1TAN4sCl1fQrVuTzLiUmt4z0
6mGEs0bGVPyB+Gdl1WZ+0y+TBRhHAYig4tImjAYNSP7ms/c+syvFQwAR90WroVbgpik2LbcS0BrR
uPWjaDp9fhFF4W5FjzuBhJiGHTsI7zanjWrq8UGYdbxx7Ny8TSWuVmBVYC9GvPElu+sdDqnm5CdF
ehh7cRI6Z5rTQP2aimhlmESAIhBGBfQmau19lvpj6WWr2fIfmb9889viicH0DxNDqYjNlZbSVVVy
eM8rimHsDsPEpWAA9PHZeuTeeI/yidxfuOG9JKq7aaAcmfZO1i+25oI8p0ea6uY7e54TyrO41d/U
c4q+HVeZdL+U6d0yuS+t7L56xkjDhrOCM3uO0Ew2dvFAIN9XNee0nPKAH+zkGXyYaPR613kojWbN
VmmLnvlFdbjk0T0v9FhDQcDFb7+Aatg+Xy4SgVt3LJ9OSZY9uVn17jgYOtNsJJ1q3AxFu+kjCK8t
teKqECGXX0KhJYffavGSDyTol3QABddmt21bHz1ZBJx6L/1s7MKmvJbmiGKLxi8vym1X6as5Mnbl
WJ9TM79T81DDi+8H3qDY7DZdbtKgUaufmf+E3BDZOIhiIDBLT1AbyphJC/2EWXnKGGZ8FgNx1F9M
R7sWCej+0eXNukx9vfekvOK2uFNtpm/U3xsEpxp5DXpx63Ko2o48anF9V/QCc/R8k2nJNe3de9WN
koR1J8P0zsFlV2np1eUYgV9xbckCH/X6ZE/9bqrLi/oNsjLDrWacvFbsMEHcuD9QNV68rnwngXk/
CeJhM/Mq8zYwZhRAisswB3F9asRzNzIQhku4Vr+9el5e/VV1zGR3IELkIhcXeECezdD7IlKB66+q
vqjyh97i1qTzskxKBaGXj2qoUNDjGmF6CFlrJVO6j8V4sZZiHeadWphs1AMlobONo8F/oXtPtRcw
s56qlnj+LB4OfV6CXAUoRGScerh6T5TRdjFi4h0QPUa3Y5cSzu4/eLUFOiA6dITTNtp8WUr3ko5P
vl59HQLIVEB1NX+T0uuOfXjAQr+m1xWac/BoYCcifZsovpkcf4VKcIfSp7BOaiIRpe0HsOo7sovf
ZbiwrJG3jjcy8XS2PieAJQmzHr1jnM9vdQPKHnyX6vqtsr5aSX2jvmel/qHeFNUyRy2hI/wm6tjv
LUDANrnMq3g3ddqrmk+4xI3PpMSwNCS8ZLSTAblRHQHTKy/GkJ9N5QPBg4KSGB+V24nvPqzQFRhZ
EItWH8yl/JZhL8Osfqtn070sxTPW+VNsnbDds8GLgUVMZKHF0xSUKvIw+uFGYHXF1BGK3Bn2qvHb
gHCaILbyQzyHHmPyng3a5Oa718xSSXlNyV5SWu5LNGZpUHJXuatQiyFbjk8e1zLfMpNNojZ+qRc6
j1ETuScomC3ubORcrFqrTc0m6Ojk+jej69Jb6aTAnKPRvmok0u0Hs1HKzma5IiXkpPNy6FfzqB/K
ZYIH4HTX0LXmU192u6wLx31Xw4r22rUba/pNSwpRNCbebTpu7GEMzxIuJfl0eKpVt/b7l0kZHn7/
Nik2DguzATH5o26N5q0rohOMa53sgpZoASPONpZt2Q+5LbsLYZC3ZusAxer654YY9RXu9GOBY/S+
6/tdlyTGeVIRZr1KL/v80+9/h5Psbm6NeKdnRlBr7TGuExcanZUeqlojMRDt07pGA3p0ERDF2mTd
xAmHPXIK0JDAe3denXDyRvqy7buQlDM3vHcavFdzM+MLb8fy6irWo2+3TxORBtDilkOLxH5b1t1b
Qdjja4dSlIh3x9+4enbHlXQ4hDpBnImAqeoMbvyaE6LGrZ+2jM1Z/EpTfjunacqiterZRjKsqgsz
54j3w0sxV3Kbtt2mUbY6zaqG1yQk+qGz+2vh4Ibjiaj15OjeG45cf06A/lEo2k3y0VaEM/Y/q0o/
laK/S04fq4L//e3/5d/+Qz+JV/9rqFXpg9jIIMv6w8TsL3rVN+7340/m8z887F86ISGEDsrRxWvu
oVn9l07I+wXIFuIceFtMDXWHn/yuE6IHw0Hn8gAld2Uu97s9xMbkgczVwCxuqx/9h2T37tfJHe/f
v90tmP+Z/9ynJ7ZIWxAur1MtH/44WrMXYB4mglVf77WdpwyopZWXJ2mZj4gsAE8LrJsT93sbTsi2
7gv2gQtsb1FqR185WzPle20/7a59JMxd7dUQOLUuWy8jEli9AAnnRejOPesmByFBe7ek85nrG1MA
uz9G1riBkIcesHm02pPjVT9aP7yp7DuM1sc5wn/SLaestHahY3AFpZkK93oovqS+fEFh817YPeOD
6ih6/Wi77EIHv7g61BGVj5GAu0S5hrrPrWJfdl5gWuVjbaRIfTL5DOXhuVBSclJvHDpLuA4vheP/
8Aznq99+HUbjY2F8C6S8BtDY/IgcctJbqlGsFvtKvjA7YLb8ZEN0j5dkrXt4y0CPokTc1MZ1ghXp
W9UTEKwb9SPulJsCDv8Me3w2oq3nPufpI9ztgK77JH3sa9nSfs8MWIBTh3AFTPqKEfIlJ6G4dvR3
9W+bUttYaXzHtPShiYhHzcsdS7mvsmxPegPDxbC3wIN3jkf0on2M43pTswZW/20h5TlA9NpaHnpi
ZCus8g2tC7LjYMZ6WRjIszrjpZ8EaW3Jemn71QJMWhZ09WW0XV6j/Nnus00UirWZVGcM4q+JZu89
NPYjdVbhSjJ90q8giHJoNyXpx0cldur15dJCyW2c6ujoLNKifm9lZALVFr4cKjsWwFXv3xuzmn2A
sBydrcvbMhHSauXQC7lTmeODHRc7IelJE2fdatWdOYjbrmkOnC6oW+Hpj+nOD8tl9fk+wN8jOoag
hO5QMxvokah6MJg9o31UH0TYud/Kum5WLqNesh3svPpw6TAxuF6JBT3ivb8QdGOi1ST82nuVsb8x
bInAmNZRK7gTLOSxkQZYYSWc64CW49ql7VMXg3Ov5Vv5jgQlVb1e32zZFZ0z6T/OhhnkTfxqhB71
3gK/V74Pyo1dK1+2VA7tQXm1aYqbzaL8260cNMXaoiKBVp3tQPQzsMT2PSr/d6Kc4J9fcoE7XCif
uKsc4xHW8X9+J/g/ucZzTfr9ZvH/lm2B1TQbiX8vGP2fbT8m5Z9cC78+6NebgMAjqHPVdn0hgOcR
Nf8fNwGMgAa4Es9DwsH+m4v67zcBAx0pD+EW4KnVh/rRH24CLo/zuF7/9qg/XfT/7ibAY/60X1EM
EjRcwkSUShKn9acNMxG0TqjZmROAP+PI93uwV2147/WhPCRi+N7VifiShYKhkaRlgHnwnRJyOMGm
uO17q35NLc4offEeUnT4KD3a7F6qNcQA3m2ds0oPWLDcVsOiyRUB5eUaD060r4X/PLMrueSUqOWC
qKtkxRF5jMCFtpzivClO45z62zGTH/HM9LNEGLdBEv+oQXI6VlZUb4Q+zDvtNtPpxGYbsl49lD8Q
njNyRA0aE+1yqOwQpr9E+GW25GKm86kyTeOM5wwjw+z7r2bGRWokOL0wRHQ3mvfkv8Xn3IOP3ywP
ji/i0yDrNdhre1/zKxShwepgrPqnzhOs6WZorbbxskwpF8uw89b6oGXnMWIGhzX9iyQP4LWWAhke
VeMaDQQlKN7rHR0OVG1npDGdw0sy6ONNoYEX7SDzgUiOWDYt5AIC+/cZwkCoW9Xsfg+JDx8J/jlA
ZDIoBkU90PrQCsq4uslZZl8bfo29XrdEtnQe0HKLHKxJjNEmgta41nAE2obL8rDq6ltjWOu9bnxb
YqJNW8dPzl7NwFkWFiyFlvHwgJoog/kQaA0BFpo3HSHLbhJoTrxo++JnqX0s9R5Fe+tuRFeU75FH
D0UPfycyrIA4pNASRfPXrPxBDaKjZOFO6+mshKzG3DgToY2+ueyS3vV2omjOYFWynZ/i7pK8TRps
8La9A8cQB2U21adiGvAa9HjeyU09RYlxrYoBnXz12M7ZiLPPe/DmgSmEr1jv7i3qTefZ7NyLZmb9
ByvjDGMY8PCwtp0NjTdDSdHQEy/uWy2ZfZZEIKJh6sJrHTMVakmPx9tfMYfoH9OR5rVNXlx9ADc2
RnctltMd3M87aWUMLb3ofiHecPBab7PUpGrXto9Ay47GwJjufASWUblck+FYAa6dapzfrJ/0iRon
yxHCFg6fsEgEu28YZhIqQarJTVK7D45g/o4CxCG1Z4Dfv7Uhv4hWP4CkiVYtN4oq97+FpBa6Xn2M
f8AJNzeLYArVMN4pSvveDG38fuktH/y50JCGGvIQzsx1UByDVSewHbtutbVhMKxdLQrCxPugYTNX
B8NMu0Disll5fkeEO9ZTr5wXjrnkYlsDgdVVE0y21+zyobop97pUGQ16lO0W8ykWzZnEmfc01mjY
EXt53NOHlHAaw2lerZbzgePhiy9L1jvjjwZvyio6Y/ElJjX/PsyHQmOMT74POZ+KWpwW+Zb0IDAj
znKdo4UAS1bSzKDeZ9NsbxNapKRJv2QJct4ooRkPdYn5eFZAC3de3YkkyMKlCvrhWzfXe9hL70zd
YeM+J7U5HESZi5XDURzUEel5iweYEoUzLA9GjQOivjySTwaEkbqzX0dGlEET8QslM1JQlfWKf2kT
9fEDKt5+T75UHnT2praVKDNUjhbD2sz2HFEUGBF7tVjfSu1YS+NH4jJzNnoKstRhrUCTqono7CZi
U0vsQ0NVtSu7FG+Vp9ZiIFMMkzCf2Pa2bRm/EOSVrqpxgmZqT1uryAAhdFa+XkT+yqezjatQbpPM
3bANekrT5Y3r2j3rhh9GhiJGJdnG6Ll9MmAF0rMgMhjTFlV9DUMSQEgUomxmdzo1E7uW+SkFpT04
1Hu5UNvKyLJvWEYph1nnr0wzPIb2AENamMhPCan1Cm9eGXbDTiDuqfknJ3AsK0Th/l2LnI01Pg9M
9Pyw+ipnWEeDRb/uMkidkEvQIDxbSf40lITanFqGxavMCt+80CNuov9mSfBOzI52gzU+xT4OT2K5
3JVtjIxNUW0JRDE5lSsW9PNQ9MThJCSBEk2yikKbi3+McbYs+muY6tiDQKhwoXLPpo0TNVrarznI
xwC3OfU+hLeVOZ8Ixd0rElIQYRnftnq3SR2etZHmuJfFTL2WpHC0xLZx1fgyIgwsZ0PlL+6PxUWb
0rnPU0IwiT05yRqKBGvfhJCE155dyHqIbUKT+wevg8Gji8zHnEuws4r4aHtkPLI2bmZkDht7dMVR
9n1+0ilxNy7erK9Osl1gTr8Xo6UTi2B9W2i9duReRvuEoIMbJljzFoOyf2uGOJ5F3m1HoWdPUtBR
FaGstxVpUU9GCbYdqvjeadqUSA73A4nrhHY4cdexsgh2nm/tMaELkh77+C4MnTupQcYH1lTcUySP
G6uzUnbDTr0Leyby7cAwctCle+iI3Tu5w2IBTMLFGONfeBRShbFF0wer/gcioLQnC/kqO8MSka/G
nVw3tM04zs61EM2bUVP2E5Qizt44sHQngUSXHHl5LrP70ES+rUkSV7KuP45+P4Am7bzHUaFi2oJ7
UlI1uFPwyNm+TBmiFsuGNDETKvn4TbbZ2U9ify0jYCuhXsEMMivQwvWHZsXU22NjBZWZiGOhvhhE
dR1yX99MstQ5M4HkF8MSpFyTb+L04/9u7f1fcL6CapzoAaYNf1NWl/17Ln8ar/zrUb+5gamrcU/8
ZOz9zYTl/2Jie1JkDagXSjD+r7racn8RaJp85jGMQ/BA8iJ+q6st5xcdLSruHF9NVgz0o/+grv6r
bNJ3TZO6GtEm+kU0jD/PVmBhe+FUA3oiC+TDFPV75iLiMMqLncrnOZ12dU9MnMV//Xj7h3fqt0HP
f6P0uqugGHX/478bf9ExU8YbnonuGvmW++mG/uNcx3Mz0+hskpHFrsdENE/Va9seopw1tAZf9Ncv
fWtejTE9koL9MiAEWk026okYgkLjcwEW6bJ1H//+hfG+/6woU+2FcLBaWyjKIB7+/J50RRJhnqcy
zfvm4khWeXaSfLEXmyi4Sb/5p0+GLI+UUfx4jmO6iqj+xzehLBm/NyBnEbS092YT33iDx0IoftX8
8vnvn+qv7zeHkoOtC+ed7nh/5jhGDndfrTSptxa7p0RLbvyYbp64gg2RVMQoz/d//4Tqtf8kzaMx
BHTNoc0RjIL8T7+b01Gipp01rH3HfS9ksp2tLCAnwK4thl6Ws8tZwP/9U1qcGX9+ThCEmOyxrtF+
fnId/zAsLGEuhyNovnXL5ZtBSLmWdAcIBUxCxKQfrvj20XKhLHnaORsIr6qihZHGxKIancUkv3x+
r3fLh9809xRkD8INHyynHpGLyqufxazGnVPCSM4S+p3uYNAzpT4hiMNjopfrcRjoUiP7Lfn1Evtv
J6H/yckKOcCxfZ+BrK4L808y9CkzEJy2lOyJLo6La37pOguiXvrkzYxYHEDoKCCOJVYfkR///n39
q8wSyaPlcZWwueQosfPPx+ncoMJIan5NMo9GyHgzne6waWNvN/jKhBYj92HT+AKvulf5QeXK7+bb
MW9eGD37q//NqzHEn09SW8fYY7iY87AAKMrAz68nb2VRk0JAbccicqymLij9HDEZk7AQ5YpbgnIW
UU4UkGaQx8lSxm7HjHqGt85SX8YynQKHxLT1nGeIA3rmgaG+x2WtP7I679fxQOi4bkMWrziIj/YY
ncJs6K/R4OzRnBpPYdka14UecFhG40kN16/toG17F5m3T1OxzxZSTxJhx4xbSaRemRVRKJqpQ7as
ve52Lljbp5BFbzwvDs8NuOEVbQ/Y96L5Hhbhl97RS9bkCvouuuqcAW5gSy2ZMAMV3flavCMlLjwy
ujx0hujOeJ1Wdjqll6l10ku/ZNmlj6xhnzNXWVkEcgXFzJw0J1f1GkXMO83Z281N3gToj/rrsCT5
utA6Yxc52sEbuvyuE57cZi0vKqmrm0p35wullrx8/gkmzONMZiB4n+XN9VS6VuyRM5qvE63IoDJ/
XXDRXypwiJfJVqmJjV1vDSSvu0rHFKTZMnnQjQzpCwjLsdpPZgZvgmLuBsqzEeRunJwiJDABe0iw
QJb50iPAulA+u7uMueWpKC3v2KE521ukBCITk0qTZTePeEaKdeIQk+mXffM4OhoqW4d4dj8t2sel
yfObxOvf7RcNfOP90pXxwRyRPrmxGAIX1iGedkSiRnH1qpSNFi3ZAtzz1qatYEQm8DLGKRNR4nas
uaNWhsgUoVp8xSxXE+NmekE9y5MZ9z6Se6csL4s0bmPCKPfuiJPv88sSF/QxczEHg+0M911t3ycm
PlS/H7W16Y71sUToz82o42RvqwsvgMOJYKMLf0USXIMeNglP4DnFixgP2iDSqz9qDhIRknskcq1D
mkDBIgsiP4G2ipEh4rcuxr5D8RbbiFkntItDuATNOKL5jiBuIFR1WAyaN5QfNmzazkDX7RorYFvP
uSeKm1b37ubeX852Lp8ssgCKLv3RpGVxqrVhuDexdfpe56yXQpOvE6meDmJwchmnXdQ1HTP3OuGc
1XeEBK4W0sWOg2vzDsj+kKcy/4rjCy5umWoE1sDabPWiOHd+aOFunWxWrRlYeNchcEJ9S5e0kbH9
jHXU21SZhqJ/0p0bY2qSrbWAYf/8ttZD5+bzT6D6i6AyIqRoC+O9le0n9TFSI399RioSdyV/6cx5
um9qbzciqr9UTUmQlA+gflCZrDJ1SXfznLd4KaZduHAkDqFbv1RatzPIBbgChblypsH7oWPIzg5D
gc5P0R2p7fM8sHMeDS3jHC+zbaNhjapMVK+FYWpPTcXIYZ5Fe5MIL0Qs3n+Jo2q5oPjxT/OiwUYm
5212J+OuylwuUClxkogT5rHs/dUSwVUqV2FWExJt+9WVoK6BYMeuJxWie7Sa3HuERSX3TikyUnxa
8Bw51+rGK81dDKF064aXZoFtmiRWhyFTtzal2zD5VHFCFS6ebZHY86ZRI0OQpaR7taYGA8xNeV22
jpmAb6HL8NjYfdJ7FuapiN1bryxNQiqNaNPm87MLAR+acBNUbijOiy2GrURqtI4I3vpihxejqKw3
lknDDtv2tEtcjXLItB4nQF4Euc0xYUoACjOCAV0V7dwmex9l5Jnxi36Y2/7OpL0OZk9oWzKRhseG
YO6DPSEwT2ayS5PiapLVdxcZ/ReSo51X7OvxNh1FuItFYR4zD5dxM+pPDKHzV4t3LUAXJW71cJb7
MB39dWeDd5nDFNRj22W3TWiPQWJbt4Wrwynh2CHU1UsIkPAlsndnhy02xyAyPpu159z6rSPIVqyH
o6zNBxnjvInGbmBFRmfGDQFNqC6wRMeQnudHQ8b3lV4R+0LDGDMVSKxDJG0tKG0szVlEbLReWGtp
oFa5FXWLJEmvEQdP2Xbsq2RdoiNq+1M8p+SEoV8Sgo1my4J0zQVHrLNe2yYcqSHjvZPpLc/gb5/w
K9qBry/vM+JwNP81YSYleM/hwfPL8+w6Z0iDG73PkWD6DBI70fQn340JVpsGl1jwXr/MOMLnaT+O
dbpmNELiTeMs64xxJ3JSjot8cS5tSGBfWexxVfgo1e80pydabJwJnvYgh1Vz9Fpcq5SJOvHGyEmy
d92pg6S0P5x0uQkH9wdz5iRwvnhyfP2s7Oq+eehgQaMv8QZWaZbW30dRfpxzFUXZELfoo0D2sw7g
GeBrhi8pvk1kuHZfgicmqKIrHEhB3O42GjNvc7mY91a5vM5kNSDlAorC6LLf1wT3tAXmBdnatzN2
BtvQ9tHYysAzzR9TWrzYib+Pu06ufR/0H6EvSHWRzFSXqnCwtUMTxR9Q1uus8IAPV8ZLNNPvdBng
gMjZhr26hdbaFykn1MsNxvBSPzHAaAN/sI6sQUglNiKebp0yD4LfSYpL+VpOdbEak/5ZdQ+qFOtp
nRqTfLQjkBYoaiFT+nCIbrLO4vnHMeg8/Zt2yIuxJWyxT1dpLb8NvQHJlgFbt6+b9qvghas2CMcp
00kcH5k+6CvT6C/N9DSX+UC8RAHzmcVBl2jNmgzMyqjvcXl963WmSu2EqGZM8cDDsaFcQZevCnBO
Lmb7ev/QyOSVaOxgwNUbK3G86kPVh02uUiR7wjrjN5RB+nquOIN1TGSp4XC6mNbRUSei7483UdtH
e0NfvqU+G+mWwaBrIg0qdlOcg4lN3kXv3yYFF4tBOGchGWPaxGYn9nSnGzDMXYaxfDa+mxOuoDMG
t/CuTCZ7167b/vpvOsUz6UdXq8q+ZjMtQqM/Z+ZZZJESjOHmcRG8uwTyCqbo6m1rYqw7qp3mw/pO
8tveMJo3e25UXvQVmf577+r3Qx4eMi/WyNxZ3vORqIoSsPMKTTgYaC//NlXfm2T5qIS77rvxQzVs
VVOYa9oql060XXd6gY513IUs6VbdiaBjPPex/Gj0/LlsvRVtAu61jNmfavhKgvOwZ6yWqQBEzv59
PQ/ygXjrx94R9XrBtqDCgK+2vwDGqKz6bKF4bzXySIfefSzH+SaepxfbIindbBH1uKGCpn/Pc7Ig
20FMjMuh9JuDeRvZpIPGLrSIuX3TpuQoKGusnu69YiSKQ0WjKuFy5ondeJ9HcYJgO7qbUAZbGBya
XHfWffFUjhovL6T2SPpN71P3TvgRNANxIkcOwUsLFxn9rbeUEzuYQDsencWNgy4O4bGPiUFS1pjv
Fl3bI17QT2nsIvrgnCX6fAe9WOyTpdMRyovplJOLza1nVGxj+etHAN6MtQQZpOisb4SbMdZVf5Na
45VtFOkG4T6Nmls8Cic3y68jx5ZlktjdILpyu3et78BiG8XrTDFIEmlQLBojQcENJW+uNeCSIakP
bjs9Yki500Ct7crS+u4IeGbGq7OrMoNkm8Lkmt5YrOcrInXRMLDysifmwkxLsCNDawoINqeSqL57
4XgDXILqydbvIw0rLITMp5l4GJ2ghgCPEWhj/xIv8E8IWs23rC0wtQ/EE7jV9GLMUBrV5amz+w9r
mD4wNeyrpL21bKQ3faHtq5hILdZWfQJNkt1Yg6DPuxbpXR818EHBEU4NWLcm5To+RBXgtue2AWva
If9QrbKVbKXybBKXw+aEY7TVyoMWYTDy83c7xoaZ6D261IS4cDs6qWOeYSsNiqipP3hleJe+DpN5
65d43jIgd5uOqxId+amJ6nfDUCYNiRJcvWAsYedlNDcgqUkPyyP7yAg6WtWT4Gk677cTqNEvlNAr
KzZePAJXfv0xKXGXbFGBLsPrjB53bZnx2QLHc0R74++ddNh2bfpRO+K+bEiHRpu4yqYEBtq4jxZz
31cp+oeyyYKxW/bkFd13kSSNTTqBAUAWC4izYwL1fUJWB3iTvxCEvS3OC4TIZENclkXaovOg5WxX
U2sCDyTJyhy0cVwNYS6oQKx13eR4UuHWB3r3LWyaOQBdx6cSgQ1SiFUf2d8ye4diAvANy34O6hTj
RL4M+6WxD4Vsza2UpCHlRMbDFGd4bASty8oy8uIvXkQwODE+cPAtX7txSt9Y56yt3NphLziQRGw3
kOSQptVb4eS7zrHLA9f2fuVxLe9i5nKF2a3H1CScZsF0SSn/jI6aKT5FhSW6FzksKKkcnCksONYE
4QZGk3/rU7YRs2P/MJf5EHHHPWXp3jc4wxL1DQKabO82zakhueoYKUXRHKXbqXOHE6eNjevQqNat
SokHaf0N/4a/jUq7Ys51h7T1M5Q8CgjQyy1rvXhzz6k0bgfLjU7VIoxjR6LE4HTTuZKp2Ja++1EO
7ngaXZySlrmluCvXueDtHVs7qLOQyWXvkcYJvDUYWhZen7UOeyuiwLquCsbB8deRHpd3o0viXz68
xUiO966jmZgbAAljQvtqd2zr22naaEYRE5hsn8MZL4TbEpiCpZfZEvp7zaV7E5Og5q6n9bI0JLZp
R8yYRgAjghxuq9+klJyBbdvZtfg60LD646xdqGVYPpeRs/Liwgl6Ib/DLMoeaZUvudS4XBnjIe/T
J6Nij1hNjrFPZwKa5qwCie5FweKiUivbxDy2qhWspu/FYvAIJqNx82FYuMv8xibuCdqgS/AvADkV
zRfWVPikH7GZK7yDcy9wjpBM6xynQoMkNxneiinlCsXJmcD6U4FZkaxj7lHNNz+BWd/14wTW3O9I
s3saZs8nSqnV1guVKpcbrtOm98autjw4HSNMoFvy0DS7TjepigrmTYkFNB41l6s/tAbvXVj3CAZI
X2Wlg0+0Du1D2BEOB4IrZD2Y3IZwmcySitrRmnfH2qtSzjar8zTkL47e4jK0kOgS4edI79lqG7b4
jZmta8/IT7YW3XSwq9jG5Hg4Q9CKY2Y+ahPx870TFzck/D3pDVj6qck3BNBhkg7rt4nlD3uareeP
zqZKCoWaR5VrMKIZkvEWeooIxDhNh9JJA4khkO4Nz0iX59vatldcFzl1ET0ki847J1KurGlx9CO/
uA3b6TSRPid7i7zZevCONgQgvav2ZeYY23DUvIDl68rntrNxe1PuUpmAcF4g7BPXlyeUZ1BvlaZa
fqQu2QeswdfN0Ew3LW58ZtZQAtrkngBD/Hyk9Pq7b3X0vXFb4zSodBQDc6Kl1a9ZZ5R4kVqKwI5c
vCYMEj3iMqkKhIELfF63+XYYbA7xIdrFKMgHrSArnTkkA5X54izTuJ9DVuNFo9QO6cqIh3BdFyUZ
st503/OyQgOrmPq85KJ/7dMqpbrZmdUEjrPg8/gcPf4jtfH/rxozVwF+/mYZVrx3f92FfT7ot12Y
8wu1rsvmCp8+fBMlJ/51F2bZv+hcAZgkKU6hYDnxr12Y4tCzi4FiqPS/P5Fxhc4GTTFHLILcLPJj
/2HOlWKE/HFfYSN1Flj3URszEeXV/DxT7mvMLwMHUBB66bPbL6Q76VqN9NUjcZvp23AJRf2oi0I8
gjDzHxzj+PlNWzjWo5GFJyXauTWY4Z4W23yNMH6eG/1/sXcmyZEjaZa+S+8RAsWMRW8MZrDZjPO0
gZB0d8zzoAAuU2eoO+TB6gM9MrwiuzolQ3rTiwwJsaA5yXDSBqjq+9/7Hg7jRgk2tORouyaLH7GU
BfdprBWcSdDg+jG4j/ves10iyKOdS86sGk2havbNmlz9blaZtCuqbe8KpuN90+gH2YIRlbO4zTVN
OQgG8J2R38a5QMKClJctfQw5UJHD10dVgGsCd8Y8rfWcQ64TNeISABlQx/EHBI9s54iEw5JF9XoA
wk2LdOsAahbedx0em8qdrk6DUkmGuwBmNYUbLRlvS6GYG+SU/C7W46taN9oxwwhVWTk6D9eiVVVM
4RGW6fdw1o1TaunD1QnH20wRl3zO2lsqQa0jCxNnP41LYxqxlZ0zaZ3rObhLHJCxCdr8zGmi1GPz
SFOueYyDxF3rIqJpZIJsErnBWlRafmxcyrqvejCnMJDmYS0zu/GyvudhaOkoLZebr7tpwV9X6u5n
X92gEVOw0jThRvblcAEe9RI0JXGHGgpvLMWDlU13tT5r30KZ7Bskuc1o6Vdbb8Fh1MW0lfncctpj
YQvampq/xN0lZJEAqS9r/wx3pNb6cDWKCjyGJb18tKf1pBkpDZVxdiYq3qy7zsz3pcy2IPzHvRha
dctM0l13oN1XVoXJyRmtcaeq6nYsmnzNBTs/Ie+SEsn0aCMIH27aYlYib0oVOo8HMv7RrJ7cjE2N
vdzMd6MaPjsVFaBV6RY+vFmko0D2+2aUwNDhTET0j9tz9qNWUuc0uE5EVoa/eTRDngAlcI+zhgjb
qPQS65zGkFLZQxeJexVSAZ0ehJX3dffXTa8u86FA7JD3TzjNcMlRhHP5dZPOI/OHPLqrWwKR2exD
LDA22hTIW1Q1DjVpFKyJ6GRe0t4bSq3sOfq2h6+bUenbw0D6Ft2OhWM0eJ40EC1EVAOyvsJXE8w8
+JM22GXMVVpHyV7k4MfiS0sHU4A9p3NPgXS2KP2bwEidd4AshYdMLk99rWy1JhLXFkuLogxHPRsA
8k+RPwacFADBp92kH/KR7Waa6J8aHecBHiGKBGRArnFly5rXCA9aySLq50kxc0Ko7VXSos+65U1E
YbD6KhTF2YYGrrocBJrnMI7ZdpkZnFgUf78ZlrtOGbwa+meebEdVt3e9UWZ3cwLFro4RFhIBTyIR
GYQMZO8mT+1jRMzZESl1OTEDUFux20Mv0o6S9gwZAW4XgxoyTQZv9EgGeCCDaaa8GiYGRoX8HOTa
nvK2CmB//pEtukZWjOo+XZpzx6VDN61o01Ubtk7m0rBL7ty9tSndVRo8XHGDBacbmuFVSYJN0w7y
k8mbWOH3bm+btHX2UsDijuxi5yztvhwiqhO5zmFtUP2ranQAV0sbMKYtOP0UBNtLUzDj8/RgLu3B
itu/EUrhkQuDdscjfortvNlPGPtoHU7aW05S3SEfqCRe3vI07qo7yYiiW3qLHafcG9XUHr9uSscd
N665gM+XxuOxovs4jcN678R2cxtzKu07LTsMonlF9SbMR3eyufQp/7qJlo7lGEaTu7Qut52pfKQU
MetLI7Ng3uLHS0vz0BvM2Jfm5h4Hgd/ND3ZiGi9D/a2NMkx3NSxpqzMbKFB1eJXZkqaF+L0dJ1ms
s0KXGNc+GuVkLv3RISJwszRKk/WvLmOsO8hucfEUJeaNUzTGXUcVtb50UkuFdmp9oKc6WxqrQ8dG
XaLDWm2pLtf62PHtQ4fV91z0deQZptu/0iueebWCi/DfW6Z/sU3AwgDxT7dMf/uP5m//+Q+2/J/f
9Lst32DLRGkAuAsberCxtPD83DJh2NfYSvEPKIBlO8WE/Fc2CweE7mAPUlXTYbf1yz60JLrgvjiO
hkWCsflfYjhjFeLv//OeCQsS0SxHx1liq/Cl/rxncqIE5KsAxA9ooT61gD1vHRq8gIC4WCKMQl+N
aVig8I9osmqDtOlOMHKgw7c7ah8MKHUK7FyVgkgoHhcqgjehm0z+NOrMwQrTht6y9BerjYZAZ9c7
GPH5Xk8llT4Noydc9um+cwWTgDmHu2930ysJXc7oWeJBEh7fYhFTTtXnj7P+3VGH+Qh6QeeEVfbP
ZgDlhAbKO9XC7sRL/7231XovxibomK97AeBDjhhAH6qgeU8NOG3ZFAWXlNwpx2c+6vTC2OhFfxnH
4EGX5g8zrROfLneGVZYiKz/trJfeHePrGOWbzoxxJ+fBRdPH9DSjv60TG/h05qja+xgZN25u2lcu
Tf2qHVy5SVnyKR2Y+4fcVYtDRZ/ySlLi9gCrdytDmgCKpXkOCztqT08Q/UvtKCfB5aPHIMolCeCU
nmu3lRZxDW3JiGXUb8LkMru3on6wnTh+bA38oIqqXAtraF7QUYItnDNrkyt4Cg2z6vdOpto88DXx
okAq/lTOGBVlnh2/bnpW4J8fTSHP71jRZN72SBe13hmbXn3NaCotLynIIz2eNqZ2Wiv8ImxS58Hx
1oH10rB0ssJ47PE3wFGOqVC2IXK6KplwJYfhFSOv4ZAZ+LAqjI/9j+KUl4FfspyVYbOOLETeBOGI
8dNMDMu69HhhHuRIYoLGvSiGv1KKVRndl/JD1MnaaiD1KExLeqy8BoHjazrvc7YdmFzWQ6Xt1Ubi
/GLspaurKjiM9a3TnLLU78036ik3plA3OHx40MbnKqKvMXwlmTgl2BAGMh08SdiUrfnN5ftwFcwY
g61pJWHs0AK1Vyh2RPtF9Dmb+ccQNZ4EaGSUzGLZ1xEGg/H0zBNALIH0uHzqREmgsQTbEL7zgNMy
+ljzWCbkt4WbIrVtYZKtcIPHa4NfXx+Y/tnm6lvWEJzQbcgVbEKR+SoI4l6V4F9CjXSvemtc5/Gi
lIgLHRvpiHUosbGc+g77jqB/GJF7G2mvgxH9fSayUiY7VS/u5bwjWoZPBTiNEVLTifJd4Du3IfiB
ts2+U0jgzbhUjJfIvbYk9NTsfuAIz2b9obL3IT7hyj20yb4m4WcVPHPk6wjCyN2U3abtESiuk8Gj
2Vnh2QDJjREfS6Bbe0N8XICwsjjMADmQEkG+ZcNulluJwZ5ZTHJvDZ8yupQMqqVpM/6OmTtk676i
EGFYQuZ7gavALT3BeHKezkp2SXLevArR59inE943YFvzEi2zlf6gPKT3KMzD2fjgsQjsldP7ZeRT
8lNg2EseTRzXCleK0S+DTZX6NgGXZNN2l9k+kahHQvmOIDL1cC9xR2B9gH276j/WUnx06afXRYdU
4aSwrSidTSrNS3WxgUxFefusgeN6DOlpqp+thvmcDXE7S6kaok3VNreWdeuCLBoL/PK8EMfh2cp+
AAKR73pW+mk+I+ybKyfI2X8wB3NBmmNECbK1ToIzgeWNerO2phpaW7pRNVIo41lxr0oSH8qjZtGQ
CB4uE+06tqtbzB1MTGm54pKi1Bizl94zUxwa9VKIGybMq3LhoHNIDqZgDfHXQz7cgA9kGEQdobFE
aUavpTSSyQ5RAi6n/JBDahOmZ9rO5wej9es23USleqx5x8SIOP0Ep/DeLc6B8xLEh0qUzBqPKrAO
UigYYbKVA8UMqQ0HUv2WVs56TspDmjxbFRYNHEX89iiRRGtnA+6i1TLAVMVmDj6N/hsZTdA8BLD6
8Vllqxgmlk9gKtRuqf6tu1P1om4eMLE5I9B9mlVX4LM9+sjgiNVrM/eVDzwSK8DVudxXoJW3ykef
HZKasSnhsxvbXYXvjBJ1X77F7onALw8l8vga8ZhZAk6KQ/Da3HPKrRAiKZqsCZiuxs9o8Ljw3DIb
vGvVvfbOiCtpztI+qlxzPNeHGEjsoi0Oeeyx5+VH89nI+/Y3NfL0o8ODeWk+XZcL07rcqE8QXUrP
XhGmErSXkmJZOYfyqfuWgFo+OtvudfQz6BEgfiKqZrwa9XOLjEgieK0daNOBIPbmz2tj2nNd6y3q
6zyEwRHldTM9ErXO2TJ7RMZA2r+TPvoYSc1tm9d0pP1t5Ut7Jfzss21WxFV1uP4e06Jy3b5Vxt7Y
pPY6uVlsGcCNbtKNxvvtEyn62io+SOauWs3mBtC73zF6WVuLH2ut+OUKrP5K2+AKUA+wwhJ/+DHs
mnYtdq4nqZB9ih87ikB5Rd7NiNcv6tPY7OnYyVcmboYJ9fZFJswPvObDLXcAsUmPRf7c/6h2/LK3
9qWDcgQxBz3ykiS8S9ar8NHQfO01oJtIIUq71ixAyFuazsRH2Pr8VQZHe+Ng5R+Gg+6/JmszQ9Sa
l1dHbB3T5iKadXrUkjUSOQnYwd326Tcx+HFfMfnAwbIp8CdM2xhuJUkJmguY77XJua5PMbiq5grH
sGZaL3eJvunTbTBufX6IBKOTeldY+4dM3PN+y6gas94gKE2w/pgaZdbBaq6rUfFKZ2MyIXLCzJOw
gSygWmoOrCFcnlqDWHC/5qSHGIybLWUAQ77IGchb68XGgtdtVa5nRhuzYRqszevB1G6M/MYw+00m
EsJBN32fPprxuxJ1vgThYoXT1W332qzAQIqQ2LkI3iC0eLU2oj6dFZ3nivCZ+BAGDi8kEhoIPVV7
bilrsJaMsH6keMYfzAKaL/FlJoKuuCQmb+CM5xzeFR9atJsxdjSCJ9e4Zkz1TAycSYHpl7d+OaY7
TFdN8QDOTV4y+R0qwqaZ7zqQwPqa7djcvIrwKWtar4hLphT0szGmabd5xnSbVsnyPma6zrBp1YPn
SukmRI2fzEtNJ0Zt3nfVVYKA6S4YtLj6fudhy/KXyVw36esspVdiWGwoabLxTmGmPeVd5pXAnPVI
uZdu7kU2QvpdafAebt+gdvjdVFIxx7NYvDbNbmSmO8TavU6F+3LhMuTblB7aqV9NqkbuTT2ZAdU9
Q/CtEJhNB/PBqpVpnXcS19NKS4TfVvrD0L0khrbiuWXOS9ZltmbfaIS6HoOVnwQSH3R9NgW5I7bp
4DyJbrJdnN4H64c532sLEuzSZvs5gOu0mYoNv/EYbHs8RFyPx4Haa5JT3afqHHkTdxGP/ioLXkXw
OrT3quanmAD7+yDaDxAItCNTt1VnvY/5Q+ecDR7cUH1Iq23kHGrbs5M7UGelvKagpab8Kbe9DMeO
3h/dHLD3Vqbfw+zbrN6VQPuW6ZlPy1fY96vYuVHDH40yPfqUFCIa4jEYrlOL+feHlR8cLpTIdF6s
HQkwYBeed44Cfbim0yy5ivS2GG4gW1pGsu6z0qZaOVJX9agpJ1dvOXQXIthIesvIrXP2J3uaM2NH
XASMxs8ZFd/omWHeT674iKNwWBW2oh9isFx2M8kjdZ7ymDhZvzESNhRKk8rD101ea9uxIpQrGJCo
vMOG7CJj0y+Vvjx+3fveRlp3EInsDyOI258f2TIkU7l4K83kjWEo7dYkPTVhYyQp3RdKDR5RJ+2T
7lDD28F8G1a/7mfORB3olJm+hu/o9HVDWKjzsD4a+3nkzaRFWvgwj4MOw9Po1i2JTgIK2kEhZAhZ
gAUtZjUqWoCDdK1vZT3oL2Yo3wLOA5YTtjygxmeaNiyCRU5/hcr2FDInEQM1O81tkJ0i8KLrssrw
mMYyPH3daEN7ywjHfKDLiC/Xu29GxHgIvsC3JiVY5waQW/E/OykAxMnKO7ZsY3fJY307xEZ5dEJi
fk7ZnJmXOpd4uSGqqm8Cak893CqNZ/ZBv3ZHpktuk7F9GGaEM/BykuOjnu/M1jmak8ueOauigeqv
Qt0MHdSfPpkd8H8KEWEFDgd7/pCc2R83g17KA2WwbNrVqYOVUfFriUzygu7FQ05yj9ot81Xy8KyU
au7OXzelC5qim5DjtYQXzmoy4Ld3ZU0z2dd9dQ7dc6+4CRJ6nG65xjaA6op1kWcPpijz3aSk2U0S
yuxmCJgpxAZYtzrpOQN8fabJHSrFjXVFPvkQdv3I1RDyI+ntRHJCTgbCqFllOWQlQ/Ol5Ww+K8qP
AMPDKdUa7Z7owQaY4QFInHYe09i+VYRp3IzBHb2B7U6tNbLvA5TVGHjrEBb9izoJsdfGRZZf7sY5
RbR0T9goqpF1lLxsKmEcca9cE+K3d7GVvNUlIUe9aaNXXD6HbBzs+wq80CWZ54XeaBmbYq77fRVw
YZZhpd+EvB/gUzQfQtFvqhLA4MQumsJwNhn5ON300K1nZDaf49t4mDicXqhZpcKU4lWKOvYUGxp3
dhG2p5n9cdiW3uT02skWyXObwZYyuXaegShYWCZMDXByH65zxP0IbXbg8DAat0VuQEKdi/i965s9
Zafp04BmtqdzO9goTF7e5/Sp6tgO08xnHMzGdO/yytE8Zih46isOuL00UzytfbGX5AlWSTZEN2gZ
CPmlU3mMYSBJOTMnY3NkfPP1kZ59m5Tks1kqBFeqE9ZwWrjhc/+mZ/yrdWsIV7Rg/ZPJ5g/qbtP3
5j2K2/fmH+S6n9/8+4RT/GbDSlqAGAwTqVBD/fsj7ccX6owxVRTqpZXtD7lOJwjouBpCnuClqBpL
/3Vb9l30v/8XQUBkv4V3YdK1vZQM/JW0H7ijf1DryPjRxkKNhe7wr7UUkP73tJmhc3wbVAcKOm1A
54pRnIihoefaixQq80HZJ+dMM4pzSTWZ2TR31hx0OKeK/uAuN00/dKtWiaYn0VOuKE1JeDwTV8Jd
G8PMk/ucNugcOdCjD6J9xf6PmU70cjPbE3bKSm8vetimx0yal56uIi+cwuksYkyiTUnct40J6uiR
1Z+ColtXFq68qA77R3qfSe/SFRTbzvtMWGsluiFYZ5ET7gDFsXvJmdNF7pbuUeuzqZJ1V6jGptFQ
QOxWt24ihZO2Ms6OJwJ93BupeVSsSN7Kwal8JQjitYbJ91bD20QXcDNtCi7/EADbH+oQ3UFHWkcm
5CcIwvZNt/xf+7YKNmoUnElcFM9qHyuHLi8PrR5Tt63PKFKN3kMOZVOqC6uhRnG09qHov0clOP1E
0jpp0K39mLkxBx6Rs0VY7uIFjLZdDb2i7tOahodS3eUa4sMEheSadFF9HQ3iGBZXTWx905FFvb2E
btdcUrxke3MK73UOg/iZwEclMHqxSKnnql3McV1ic7HDe29McXWZBfaUaorFRwRe2oId90oCTlm1
AUjpLEhP+DFXRq98lzw1R8IEM0kpHCROWLEjc0ev0eN+b0+ljvETSEPXEZtJmLHIloq0vL1xXE5k
i52swx20DsxxTwJfeCUjeS/QKxgARkmzrMsOhG0uderdZuGIxqb56bBTh9yFI81BmIFPIiAHkkug
DtSa+eOE9laDsU2j1Ddda3A0zllsRy3H+Q+stnEg24IGhZvsxpRe56/pFAKISLpPWpdvccLRxVWi
AsPnusVYhBSiCWXthptKV9gENkl7KsprpQ+oL31F1iUPIm+cODkkgrS4ChJsDjxy3C1Ec2sC3s6m
uGMJ9bsxHjZJyTwqmYODEbGrbiU0vc5tGSUqYlcnOO4ds08QfirzMW/Fhq1Fd99U6raxuvBMLVV4
npzqe5UH2sHOKnjHeTruIskGpVgqPRIBvZ4smocfGo+8uxiGoDR6eQuqIki08KYOoEjoLpkMQWE8
8uwU1wovjI6nF6flvpjKeGdpHda91g80xBAnwQVeukp2n8dMQFt2wZZCUAld5ajmCUZ0WpZ6XZ3v
ZdFdSzxS1lydat1NN1bHYRi+iQ8GYvanoQwulZwrfy7c7lolANwD4JpJBI2rqBz3EtbZ1hxAiZbu
+DRFqtiFWsEb3YBUZjiNsulNij+CCTtb2weL4SIzT4Y9fqvZu5qBFn4qGXxUsmTQtGxfm6VzO7sd
TMUgPdOcg98yQ6nSsAzuJbDne5t6KzqLtfD0864GwbC1zR9q7z40XAXId2kPvd7lPm0MbHtDesN5
J7AHjOVl5mKTGgYx/tTID3keMbqMad+ro2Gr7RFKLTxHQwTGoOk3wKlfEvIlIMJSZmkpLgGlU+Nz
JNxtYT9081jQGmAXZ2s5TqTT4Cdd7F4SrsBeHp76obEPpoX7w4qKbRhnjFWUKXsKKzH5UTCGvjLx
dokC7Jl4jjHBdgkufvwkcY99vHWYrAylve9bNbqYXGt1/r6vOxFGe4RzG5KlomAV10f6DQbbQfgy
2DPnirrDIbIn8xEdG5FXp9zOFWrrzV1SBLjHdEIBWX3fRkgyrdCyl6lCpmsUI6OJtkC8s0vAFOBH
T+pUMGoRTgyDr6wOZhZA1uSqQ8SFTXhACHpjWx2qQuQMl3CKhxvya+hUtWPzYmSWrWpFexMo+2ng
8gDJZt5g6YDSHBm45BTFOAXBmxmnCImgmm/bPFszveaNj13tzUpOWnCGp4JHVEjz2A4lBslYvWH3
3d7YudjObF/vknDYDKlOjiaT+aOZ6k9y0PUjhlyw+ACYNiO2x31lhdBH1do6jgzbu1Qpzp0L8NSg
K7odux8zpQFPai1LABtjfQ4rjrIFlb62GK1rIYp132rtVdamews4lZaOlAPYQP7lzpUoZ4N8kILE
XcKStTF6ztK816BtYKa9C8qoA1ZUOdc+tcZVMaSbbrLHF01GYNUbEziMuQpmtfDZQmrbLApP7DAc
ED1uvg/xSN+ro/betn27hwqlIR+7zZFEOVZMp+681kANHCjfu01oKXO1Q6JY9mffMnuWLStI0Q6g
YRQ13BUY4O/tWSDHZrXzWeuJb857oXbBE712GYdehhmhHtV3TY14WrgRXoRcpfnCfvqip3aa9uIE
qn02bej2/LHqzUwmt4qIdL8okXcUq+2hSQsCro7YMkIy9sD7Bp+H96nEFHqftQbDok65VaMEPd5G
SsSwkhVGSf3AiE/bkE2FXTjn9WmAQpqrGKVoXEqcsQAT7EHQGwfN4rOxfc+LYCMVNfAZuPY7mmMg
GS5Dw35ymjU1RQbISLktldD0uPIT46jihN2P3n9LaBvbQ8wipYNjDd+JecX0ANCmdrfaWEJ3t8Nh
39qj8YGlsiDKojzGDUm8iCQStvZC0EPgNk9KbFFYZkuGZsvdJKu+F+yxGl5ndbHLWHqvA4Ugetm3
u8TOmHRM0XNAZfVNg2DDmEvR3jpag+ohvqvFXHyos/JOZQUF66Gqwp2E46oVuu4rmvJq1aPcVJ0q
N3kbtVtexTGNG2AYI8zlqoKcI5FvlU638WuIz7TTIbxbMe8AWe6basCBqX7DzzKvHEM+NyHed6rN
PWZDVI7Uni2ikBaYig4/RMt86HeNQYgt7ZBRMpFDGkp6uSv1fD9ZYY4LtHfMw88PCdeZLKOzeYiX
mzrrNP/fxoN/xXggVNWy4H/+syPN6n366Jvuv59lfn3b794D9TcbUxFlRlyUqU1eHAa/2zXd32wN
Kzl0ErB8rjA4Pf3yHpjQ+5YDDQgTvJxQKP5+mHF/cylrIKxoaDa4C6ql/wK6RFuOaH+2HuCGwKQJ
YpCDk4oL4s+HmaAbQqWrDFQHpRkOHV1Ea6Mcs4+uhP7fBG85eT8Yp2ZBVEzAnLbg9NtZreGgsatd
wdme6xW4Ew4WCmuXxfvPKsFUV3G/TNy+Pu5UinB0Ld1bvdofBqMBW718pMeahXZtxO9ahtHm68+i
zoYMrjFUptoaTUjTRy+y2BhWUp83bpPoUPKK1l7LdEl4aX3GoKAtaD2hbUPtHiAPdA9lRPw1mfrz
1z3V4lI/QL7a/rybklCoasXwwhLUW2u53a6ba1xbSM75JOOX9qkV4OJyOw12gm+kYIqNrahzw69w
3q80GEqO9pFnTFNj4TJldRCn0iGyN7keqOcRkSEKK3kwTIesVUWa3YKXdyyku1MWAa0TnFSoMuCo
lN7hkBzXGSFw+h0YtOM6r1dqM6uXoTXZQYzenKoh+gv8KPoj33RNm/Y9sOoeuioNeRla6iSO8azo
3jCFbGWaJ3ZIeM6wLPkysl5sdUGijgWjJjDnSk++PyuzaGs41Q+i++EmAj1Cj4zw5CDKY90tXqZu
MHxT1TDZW0F2UMJ+AE9RvzedQ6UMJ621KoxHqVHGQQThSNNEeOYZCc+2yb6DQFk8Bv1WjGwdgpDq
CsOtH51scrfGrD40hd2fIzJouz4Vz2GRDecoI0FcxAhVISvoxqHdb5VBDz+nQ6GwyeW6qORacpY5
YddWi6/G2FMT4abjKiWR1CCSnvOQHqUiPSZAyohkKN5o9/E5jrIY6Y+O5TTLYcLbIQ7gkXjIGgxX
BnmL9oLOBFOvSaaRcp4QsZXosR+yaW8vPaqsazweLY8oHYjxqa6V56jSAZkrTNFRL5SL2xLsEAJO
VJavB8OMjpWRV8RrmZQnw3ilXLVdxaNgolHJR6siEWjXarSXykBTWRLD8RqL9IUyHmWEkRDJxYPh
MNXlbJf5NIxfjaSeLqFT0/nNcrfSkcR3hhng69FVzTNmfXgpneTFVQrrB69XLbTwWwSi2IsfiUOj
R5R9A4CZMKWsdU/PVerpQPa2dRU+Z5V+X+a2wqGA+HGWWO5ehp2xxbLyEzjyl1z//1c0OACXX9jY
/5dswP+HDKzf14R/ihg//u0/MbGRyc2+/w/LCd/6uzZm/AYPHO3J0gVMIPcXYVbXfwM6Toe2Y+Aj
IyGALPVrOdGxtvEuxvvGhX6p9/u1nMBUMW0cbvxn4Uj9peVkCR/8aTkBQOUKwE+24aCgINP9eTmp
nGIY2qxjatyjmRfVwzgZZ0pYK15PRe+n/HAUPRnDtQmDh7QZaU8Z2+FuYQRcBmEdspzCha8/GsqB
CTggzq6T/Ta1Q+tZGuxEJxyl19GMrMeJSZ5NKvdZhFqKl4luvijcJmWFSNCZ4VbLmMdyHbbvzCiV
67m80q6m76sm7q+aPrse7SbDG274rU5p0q7UlulBpXN4NO12Nc5CIXQd5hdO10sMry2uVX8okiH2
hezad/vFUoazVRvxTR/xaw1c0TaVTUtZSoR4UjF/qRF5qrHKpo2ScSAtKYbyBgk6r3Kb4ByH/VZd
cgJ21nMj3JxqAVqjVDkcQyuJ9g1ek42hTrscS5VH1cpKBtKikkNex8zJrkQUfOHGd4Wqaucw4KoR
suM4upODKCMtOt3llPhaBxAC8Pk+NplBN6HGYSWTCOVjQ33e6OaXDqTfRdMQz9O8doAE3gDi9dwE
XAxhTbDhRXttK7NYW6WrnUm0CSR/jtU5msvbyI6/QmLyuyEdMcZTtV7FLviFOPkex/TWxcWnEUrf
VgblKZIqHKFouK2DgACyq+54vKiLtgZzCSfj/1dDYzf0+mMau/aZC5HG9Loa9zKCTJGPppcv3SWZ
Yo2Phc4VCpM2CxkKFulobkb4HYeuxenUuiPOJW38NolpaSETRaKvwqx8biWDyLnqW/wPvfYMUPB1
As1NCMsBN9vYK0rV6lO1iYASHGO9XbkSRHcXYVpCXV7XGhFWFDhjY8j6NWnxVma1GzPGVPtzgRM6
lRpD3qkbN+OYG7uuZnQnRvNuoCBkyCI6LSPIIfo0nPtgwm8eF+EOYLIBAyKotgk4pi3I9fTVhGNi
mMNe75FBx7h+7Weu95j7+mPBAvtEzhqvSW5coY++KIteVSyFPG1IQ32ZNeHNTMXSjcXZaadFjEkU
9aDWtd9bgN4zJzH2qY7ByTbIp02Do9193TSN+m6kgX3UKsp8rCAFCB8vBNMuMX3QECPh2+RDL2HN
Esa39g1r/mFIDJ3X4hif2NRdEqdwXkJCww3jxEeVU8kqGwSJUbW3/b5IcjosIYCMXd8906q174l3
qmyBVsl3mxbDa6cxB7eW3gGretRHJX4oqHgpsqgkji+Ck4pXfKZv0dP7ILoZJQSjaVQ/1dR9KsGe
BOt5Km+aRkjCvGO1YjB0U5CZXLv05XgRco8wY05thrCPTtfaxzSGfTstPgtNxvKGAyMq+vCm0o14
KUbn9t+nqb9wmvrnPu6UudD79D8sf3zbH8ufKeBAsu4RLqMjls/8fppi+ROcmUDKMJ75Ohf9fflj
NMQ8aJnakI6zLbGsjH9f/uzfSNFxLIOExvkMOPpfWf50/f8o0AboRIeuLZjKC8iX/3CaSqXS5sZs
OF5Rj1gyaPY4f91o0Wj+/IgcKN2NDm6Nr0+4mJV/fuLXF9PTsacupz4of3zy15f1aouxs3Ke/+Hb
f32t7g4gGgAmbL6+pEqnE7gwm44ofpqv/1FH+qxF7UOsDLe4o9X7GLpGjZ7pmwntqppT4xFMZndt
JBZBitYIV2G+jgjn9RltiI1p9/daVSWYZLCN1cv1D5sArU7LDScEZtRaYK3n+M4Z2+lQWqz/Y2C5
t/Gg516RsXo6VHDHbdP+qGfloAf4t8xciiNACUpHW+jktpIaYFCmAwJgTYWv0OqDGfZLR+uKPmAe
v0FgBtDxfBvgWwX4qgdLq7V1qDg0SQTB9DDIctdj9LKMvjsHI64X2lW/t3Y7njTsilNc1nu3wlDG
NctYK7rM1pUqer8ivrWKbBBBfWLAg9IdXJNdjWGUVK6nlNFwxCGmRk381Hai/S/2zis3dmzN0iNi
gt68RgTDW3nphZA5oic33aYZTPUYeg7V8+qPunlNVtUFKh+q0QUUMlNI6RxJoVCQ+zdrfetmEf+h
epsabftNZvhvlBHPisLKDPV2PNPrBnSBZjk7n5zyIQ31Jyp145TbOp2hAyKMptFOxXSibFHRShXD
foACvypL5Duda2TovvOeFq2IH4QtvsCIwGWoRwQVpGCkUHbOORJNoTjtbnAja6/n/OhcKPdKbdyB
k1KeU7vQ+IW70OxyS+5BfRMraRXxvWhqVMZ4Z77MBBBj0p2qEeVlbYNOsxpnIqYL42XVb924HE4W
ryQOvMJako51M8hRWgz9UKxHYd8HbksKqqnaV7OL1c0ckG570S+kTm+M/45FEmvrFmrJrdZTe83O
rl2N5IcuPOuRvPmPFgFAn7hbWPePnVNfs+dIK22IbOkTdml3U+t5utbof5CvlHOrax81RWOoMFjc
5kdnaalMhaMq+GqLipnzVNS7KU6YjU5GSESxzUKmkDczC4nQayiMGnvID4rLI9ALb6VbU/KgxcYT
mZ/6rTLKefKJLD1opuRVwihbzZ6krWaTvJlz8YxRTG1Eqlx8TU1AWxkBz6QS01bGJBe301y4KMHy
5z0rhNVpVcneMMd6LbPBj217aadJvsXkLzlZB3ftsc3CqoXQBl8SX+Ue2vtMbU+1bcbmZJCZsfSk
8ZMA6a2L1kCAiqhq19qa9FuIl/CHbOcooVQESCBJ90GpKKILeN5z7GXGBj7kyR0jZ9FmNYrcvP7E
vDVGL12lATYiZ4A6jGBd08IVovYuV0VGWp6uLzVCANg4Iprn0TAM8sdRCBIPkNOoCIPsprZXLos6
MhydTZ0MUNwq43VQ/IpAjC+74lWhD1q21yNbXXGruQpHGs/DT07ghOhtjgyGEXoqDAvi4vzeSNbY
tncVhLf6HAdqhvqxdmZ4G6FJq6IYh+OgTnNdacPBAroAUcJ7YsP8FWRZcojcGAZHqXcH/HKpX3Zx
sQyqIb0ZVnUP5v6dEDWUfbpcW57IwLpF+ZXXpC+z8I3YsuocxL14Nlu4EYX2XBS2eSLWl+VDYqvP
NABwPTznzSpAZ42JhgJ37IlCbKzkQYwjeUiAT188u7v/n9rhP187zKDWfy4uWby3+fsfoln+0nTP
n/X7IBZViTH7GvHAzy2wRhXwuwlM/Y2CgmQUKNHq7+3x752z4f5m0Um7jmla0H5puP+xdECi4jDa
NSxdnTPE/kzpoM+D5T90znNjrvGdPAtFiU5T/sfOGXuKKwhN4KWsYGaQZgFnNRDomKPC/UU5xJ/o
UCYf6yyarkqtu8fGpR3WlCH0S1mNe6YDzSFSYYlEBqMcOE9QoqIiSfeqjgRaLV0XR7CnI19uO4Rk
LZev4uqXwegIQIhU/GQytfZqWn1VbFcgMfafLjpXuLg0pgr3lXj0yHowyWHtNVwkKsm0q54n+r3t
LWMlOjSG4WCQG1nV1ZMnc/dqml33ikaCyKhgss5uC1KljQb3PqfJ+kpgZHP+5d3FYteRLBV1jI91
1VJS9El/zErNfi1CjSzLWOYvuppPK423AV9s1jqXkYW6T0+WEt3ldcQNTGxwMbtmsppvIOMvdUDQ
WKO5JBN8tt+gEF01Sj1imWdRD7STLOZccT/MFAqJXXNWyIgYKsOCjRl0jYnDDnLuItJYEGGvQC9R
edA9gCplh04Pg7kkqpHvGdFqCKvcJwYB/0IbjvvB1EF4KnNIFZP/+ABo1MV9RS6ohFxJgnxaffe8
CKhbYhVbs8EAozcSxEOetSzYgt4UO06+lRHDNBVAnV15HWRntahnzbPacdNNKUqMarjEWNP3uNqy
rYbeZ5+CMOJX0+ViWNSV6l6GUY/uXSUwniXZ9CvLRJfBKL/aTAX9IjUsuE696sWvsGII03miPIAa
EWTdJPa0IrR7hp+qIxa4sXqVCufkUoG+QmSYNY28CL1oQazQyu7rx5YjQTe0I2eaD1dgmajmy5Qa
J0F6eFgl3pIG7Zs9AvaTHONUgb8OL23ofRhJ2pLvwDGXpQZkZKI9zzBO2dPFTTrHO9oA1G17OMJG
0VbjOFgXW4nNm4qC6eKKpECU0AYlI+pDj5VyEZPkAtsgnaVKJMnmCKQoj2KtObjK1O7HPGg/dTG5
O11SeWJqN04tOpBjbRjRpcRDvdeNXG7z0EbiXGX1UXhVRoq7ey5kcErifq+rdbTrCmJXkecvhGzf
6qEF5mDHTFbacNPl8tXq0ms3tPDG4rQ8WYpHqlgRpXJtCEwefdER+sBe9YKStoNTQZ5DbqgksxaG
+WQ3UJgMwK2wJPrwSRmMaBl4CT6QPi9ttJVVmf+yEgjA/yWHzH+jYK/fDwLup//8+Pg//8L4tXhP
/33vOS/Mfj9AjN9wCNN5WnjD6DNnpP3vBwgJXvR9CGpU6y+BAn8bvaI9ZIfIXFYz3J+B7T+4iJ3f
kCq6LrGPGECcP9l76q7+71zEOr2xTpQkpxW5kfa/OUHiCTRIruNgiGg3uqra4oJBGo37ldBS2Q8n
swiBb+bE9F0d9Wy0O3vyY+XcVNe8DMFG4SMss6UzIO1dr5hh8mKzM6LFD1V1b5NL4+ZnK3gbCmwV
eK+I6HF3CtDcolD3hLvv1NZZyvBOl8kRXDn9lHwK2juio49jgS+rRchdG/g+dIzAFjdMAODtu2Z9
aBPQFJjvXZ9hJcSakFp3DoGcC3cUJw2jqShhCMqvLgAKbS56dj5aymYcc10TJZiDr7P0cZLPAxjX
tE4f0whCeJs/GbZ7KqzaJyRsmaMoBsK38OJH9+Y4u2m6VsqZez9mvm3OiFW01Lk4COOnHNS956Ez
LBYr6HDrlWq/OtLzYxPAA22/L2ieF+qk4tSD/dWEftoi6lfzg6aW66E9NVa8nTzF9YNNSSe5QvTo
w5YAPBEcTQQm5EMtiJheWCHC9eBcCvUdqfSzUqGSaur0PcRmyNO2cNDkuUX5aSOWYu6NNcV8EFhA
bTRUsTEyBoiAUD4EFoNbxzvBo9g7A0HaCYiTJPErCZgg7eHYjctJYJy6xONWrxbaM7fmlN8APCh7
Dd3BzVZhvBu8O8e7m2pfKusIP3DkyxfD8JvvFPTeMrA5YV9MwDqq7zX+0G7clL2bcZfX6+Adl9qg
oLEkA+FuHs+jNdHWZr5z5H1t+kwkWTdOcumQWcS/8Vp5hsMHq2SoVlVzlrRQ+Eo6HxRI1z3qsLnF
mecGhwTMPI9YMRB4on0m7NsebvqjpQNNhNjCr0mrfT3fpOa6H3y3WEXQ5HpmtJukeg0VsXTdYlt4
OgY/7doG72V4Uvl7KMuatw6navUWmifRP7vBc4HvJii/K+shzHeF8qiAqiRdDQTE/WQMi35Ad4Kd
L713okXBsMR4o52bxKkpv3p9r03nIn/D1xOWmzR9Tgs/rZetftdMGy/UN3i+u3pZkyxUECQUv9rM
dp3gQVFeG8838a9HB5B/dvlrDPWDxTLeYu3HCyAMb2r6XCKn08HbPVhH6yA/jCq4pPUbeVz9nXgN
hneerKF+Md1uJQA6J9UtgwqgbTVrp2efRXOf1H5NJB7sDGeVTqckiK+CVkrakd9zVYOMr5fhE3Pn
Vq+WxHc5xUXzkOqBIB3v5lVkhW7sZUKM4/KEaPoeVzWOqYcCtWhMBjit7XSMWdi65b05LDHzJS9r
fup6IjkpmK152GU9VKwsd/Ub/Vvd+iQwDQABxb4SzVF77m5NuemiUz7hncKvy8BBcIQu0u9aXwhj
hUu+tFbyulYww8gSK/w4sZjdOfpihWHJQOfFsF7UJAGsIg26Ed91QfGMRrGIVznvdNNbzEIq2Bjm
ckLLhZuT2x8dXbZQTS7Dgcy8fRVwn/tuSlQ8lL8vNr4noaGM8gdj2zvKSv1CYmk0HxV8qKBd12Ah
g1y7DcQINQfZHGy3f7UtJvG59mzBqyX7IEiruR/EQpERSfQ2jS+1S8JYXG91vcRy4ochgWzOi1Wd
RntcmYa1HODe2ESc2hqWr+opN/ayfdAiHuNiStZrc/IT4sFWGekFsMmLs6Pd2w4/SkqY20C9CQdw
sOkTJEbJr0rbASRusPmwaHJtAl9D/ZygbgjVNyIVFxO+9tS+Fk22Xk/2xfJ2sniQxqoZH1x/VE0E
WBelfACmrH3aTM9b8iHg7IQrxc1eDRYKOOtM9iNAL9VvjdBgFutu9zFCR4bXRNf91Lfxyhh1GN6E
defesitZ+JDOPgJGCCl3YuZYDG7oshYJN2vPbhaN8wLlGqa/Qedhz3abjRHjBUUAiepLdAThblNQ
ieKtgY5YFtt2PANZZ0+PeX4lzO+SrAYYk5AF2Xmj8svrQ2clS2HQxGj1prJI+ObpWrUYN3XAi/LZ
aPbOa55vqmRrl/qwamHXY3IyS4xWowSzbP+w9j5Abkw7XNabuB++obqv3HE7cD9QjpP6S1C7y9cB
p3foPKhwgYigW6n9JzLiuz51bXypzWPY2BcT5dg5HbiX6HGzNkosN2ZcDbchTa+RIa9kYSw09YrP
00gfc3zhHQe0MQwbz/xyqgc7RGDDde49AvTw+oP2ZQybOHrtqJ1ngDpUBgivQyD8BNkesV5S3Or8
NZy5EV9AGAL0lf2+1PZOc1P5yppxZB7SMMXRd5b7CzG8Plw4IUkYiLV9nEVse749XoJugoCFG/uh
x3ilLvk1VM1xKC5Kf29aL3MUBzd1Wa+IKNDLK1rYTFvn0UUMZ8f4ysxvZsaQvC+Cg5iU2xXCKAIs
GIZm3GspEbi9dGgpG9Q7zUvLexCwg3SLcijWLro30mNu+3DtiJ2rQK3H+SBwuh/TbIPpNBab0blC
RuVcdlcFSHIjvDN5Rgx+5v5tiB6V6G0wrop91LMT8RPiV4Kj3SEeE/DhdiRnNF7Hxa5INll5TOyr
5+xAL8Txc8wR5zVLq86+IJ07BA9C+LmC4krwEQX+mH8b1UM6XTzqKmARMJPal8x8whLehC+jcaun
88QPo2oMoX0rOEEd1a01iiXuW6Xm24C5lV3SXCz9Gc6qrt4yeR/btzzecZ5Z5qeiQ9S6souznJ36
ZsQQmzcuJJNho/ELCHweT+Rso/FM4KoFUFnOoI0nmiIPngYbiOQ+sBsolyeZlFDk3wyO+ZZDCBt1
t9Pcd03wKvii96+Hl3C4OCz8jOQo3W1dIerZA1p1m3NiHOfaow2fnHrHbZ1Vdh350/0wl3QL82R0
3NRXmeXrdNb1ahWwa9S3CSpWY6OaB0n5A+lvvBuKO+RltngO49qHkxEkW2dc1/bW5LQYr31Pe70d
eOrEWYQ+P4FFEKl3UD0erbzP3I3R3+fy0SFQsF/eKrkOrE1XAaY4ZeOGlnxsxWlYE/KWzDrde6vl
QN7Z5TkvfiX2R5EcbX2n61t48p5z8YhpjDfkwCHREgSSODfVI7nOZ20vo23TMgZvT/gZa1+oNVUJ
q11yOcCXI2V48tI13FMD4sS4kC/aS1JewC3k36xXotBHEQbLIzGWOc8OjoL3EPL9u8xQNq8wAoTP
QLQI/l4U6UcEG6PYNelL0AF0ONfmKmajUN4G7xJG68C5zZYEbAEMFHjNR419hiSPxJ7yo6w+ErTa
8o0hDfkC5PftDPMKjq/oNpTYoBLW1bht80sXPCeNL9x3We248DsDa/ldra3d5qpab0Z/84Kn7C2M
n2uFIovZy2NmrpZsXpn2YDeBQFPUHJwORHvvqScMdpnnTb9i5jStomy4qy1RH3IJXb2O8c+bq0i8
OOQVAP/dxGQquFgVo8Fb9BwMvSO3vYTOLRDfIzuDP+8Hbey7otpWvCYYCQ/1Qs/Lrcb12olrRvJj
CVKEXIltk8A5XKTDTJZeIkTbyrDb6/pkbWK0ihAKbep2B+XtUm81hFaRaRx/f+NpyATLxidP61aK
4GwyALlvuWTrJPvQB93261FFA1Wsa7Uj/HCc+QKViBgkmM4eZRiad+47SMCDvaxbeVdM5jcAoE4p
iq9QIj/J3eizysYAxknIqMlhFlJSLBhtGr4ChvZWEy7axYwUXISWWd0iF8U6LGl1g1l0dnryfKPd
I60k+GRi5qwrVVWodHH85HjP1RcljcpfqWPvi1YRv4yqOeiToJKRRFI6UdRCmSTI08Ms7aT1PcjP
dUeQeuYVxS5kJnUQVmQcfv4Pus2ILXPAfJbCjYgcGEEwSrikmyFb1wLasabVgZ+CPamNihVLNGca
GfN5C3EvUZwIkoHLPi4iwhPX3WvlxNZGye2bWXPWMpEf6XpcFdrCEF0iyhXDUqc7on7Uu9ZVo1Uv
hw+UD5Bma+VlJA9j4rUR2SRJ9y5AGnAn+2K0lk4WH+ic2oOVieZCsg6xQKMF8yqjIQwGh7zU2CGW
JFEA84Y9Og30oNeBFFlkAAp/avbdNpoB0pXiqDuEiQ9QtDGnSGzi4m//9/OxOfMn7wElYSGvN1qN
ICBrnV2b2rQ8JJaRUlAXzz1hCbj3P7Fwl9uUeCY0IgC8vVasMjlrQUrX2AGKg4yiGcq5l+BsrCB8
tUoHrFVnKbtorLEFqoR1ZGquf9idh8g9tx9qKAakVDqStSzpWWkRdQfLFkeV9MqLOV6b0hbntmj6
haxk5VsFIKuFMZGxMWL1CzEUQ3IPiSNWa21b1+gfLDE9jvB/j/2MfkYumK0b49NKTe3QdPMOjKFm
Pyg3J3UgS9L5/khoYoPkkYTEQhZXGZIlbvlIu6Ablvkxa7+pwHE1RwmBBy38zRwc3j7yegBYnYsL
LoBbWWddvbcD9RLICjioY1gXraELTFuzx4QePmDo4lJaWpb2Nq+czhVXgopqmJuMLR/ZKWJMq3rv
sdLMDb6AYUHHS3gCprSr0TqPCk/QHbziduGJz1YZoi1e5nEj9c7ziWie1lkf3VlVvZSzaYH98rAt
xez5S5zURwRaLonvXVV14G7BV88VkiFJ9w4dEK0VdukZOvBDHuiUBDlZ1+57z/UbXtlcjvgRwzRb
1XlCnpfubueENmFqKrytUj1W+WOkCNa+fUxtKdp2S7yvcjCNrr0M3DqXrQXCedAHeYjtainCQDkm
GbHSkENvvQvAFsI8ohmsQ6xvuY0hY3MLaDSFKRhThwOKmorJaT3tK4NtazSiUsJPY2/TVMh9b8WP
pRTVyVEbuYOpxFZk6ZH/svS07jhoynpFbJHlQIpg7QVY7loCfisbc5ODIzKBSUgYSQ6Mk6Hze4TY
Dt0COYGgqD0umgiNMrf/1VgCIreEbR89oaxIMoZizyBhRnF+p+TnaCEmCRf3BH0vtYGmMJ7l4Imc
utiYkGw0IisWiW51K71MdgJk0VT5zJU2hdUdy4KvlvMfC8dFC1dMj0y+jr1uWa/FHSd18ZUMyYtW
wIwZh50Wym1Jhd4r5Fv0EQVcz5Ky8XPwY7r45CDtcCUDmc8o8pA5I1+C4kbOMlZ0oKYW3JYiXOZS
ZTYrn4UDbVxz/Iy61GmrlWsdOgxKQ+y+ECN7V9GZp6jWxNguQd1hqm1DTIr6gJlo2qsqrp9CLNwQ
oFYodmmxkcY3ryfaD1LBCse4RGW872NJ96Hw8Ig+ocadwAHpoXofBsOd6c45MWW/Zm69Z4O9FJKY
HyxDZsorM3gmqYTRuoOrJsnxA4unok98JoyXTqvX02htSccDsxIfVrFSPuX89A3eJ3zLm14yolPd
o0qNQ0LO2k4Q8uc0ihE+nYS8he9Oe3UlmgLttZ92TnQXasNycNMjuTdvEeEmQtR7QsLORUAMk+7z
KM+0wUs9qhdjn/paS1l6GFEO4rqsbqXNNU71Smw5c8eY96h9kSUE4gkN14LJ/SIWV3yUi26eTYLW
Cuq1nuyC8kx4WcKA4ltt7yznI0+fPSbrQQkGtMBG9gYnGR3CQyiuoUrptO2y+yZvmch16Ak+895Z
asavkG9al6+9/SKiFe6/sCBkbj3qe/Ccrv7aBqBCF+0RUy6nGgGB+X1dPxgM1dxig6ega2YQDDUS
f6Vaep/6t2TyRCAJT5oOGeue3FQQNXwkdA7dU71rd+N7/UCnitw6XFjr6SjkkiGBoi9O2lHu6q/w
YK1Hv94FG1I7Luo83miZcJAc/RnclEt8JnF4jRlr2Z0xYviMHU7NiTiB+/IU3Q9b99W9UtZeEXjW
z4o/HJJVtWwW9jI8hPVSfarA6N5Hr8lrczafmrvOXY3v2hGE9ApUx87ZOodmSWbJbUF7uSCDfKEv
aXWPFtDmhfWyHr8ZDdv1ArT0sioP7VH9htAi40XxEF3Ls3jI7+BsEUTfM8opn02/t0lM3wffjoDD
jc5n7dUP1VlbA1ryG5/mJT8W8+r90EZXsXpipMk/iEvEaxK/F5avxXejT1744qM/lcMWHt5fHpbY
FelxpK26qeopCy7Dmo522S9xeavLROHlsuwW1gKu2u9fUYt8ro0y25Y189ttiGazT+778pnLt0h1
psZkJsXtET4hTb19I17g2DCfSqqEBZpBzEp6wVbQL2zRFpsoNp/tvDv0mnMXsEgK030ZXOvidWp5
4gLAWPRsTR/u5Azrao5N4zAqHi+5thchpuu9oPGyb7oCEDhqCXL5BnGVL3vCbMImPA5C+baqfN26
KVpicWrFQ2J9WhFT0+YlbD8clmtFruxIg/Wj4BKJZkXfYKjlyob1JcP3VLtZwzkCVSc2bntl71uk
Z7Nir4hjdMQgUKqfrgdPRqMy97LsJVWwl6jVPsianFG6yr2N4j0223xTk+Kgeg2cPYnwUusd9lzG
yADdij8wnx6SJOXyHnoaQluFRQW4Ttc3yozC0xJ7U9mM3MpexD7+RHJbrQZiNNnyCy8hd51scox9
jI+1bliOY7uSObUfJ2CHbOU46GdQ3UrG2FuWqDCH4Dst+m5BHQ4Fh+2Yig/hv2S99Z+zKfz3W4Kh
efjnS7AD6sv/WETBp/2uvzR+A32B+QxeLXsrsLV/3YEZ+m8mKgjPgftv6lQPbJ/+KqJwfsNgoBJd
jDjT4nOsv4sobHZqWOActmOWpzl/jqRrGPOK6w/hA6qp4kDAHeHZED+8WWTxD8HFZs1DU7GfLkvp
TEzb1J5jzPJzp7Mfk9Y2DnnKgDXla9xCm/jrqKCfsYiv32ByXqYmGNkmb6Y3Upr2bTDW31k9bfHv
XXSqv7Nsp+YKi/bBISPkWbCv2k/4/tjkslJKJ3M/dJp5nwN/s5qdxvL2O8/kPkREz9VA7FteePI8
ZdUuCN3pvphqYqDCHgYErBOkiaSQ1PaQMD51mqU52Cnxyh74PJKEHzNCkNgyaTe0ACO5BGZBeFXF
9e1Yp8ZQzZ3qhN9GoMUbMPbDoYdbdUixXmN4j9w7VtOzRVianySxEALK6trNKC2n3oTIOrrqIRgu
GCuU8xSnh4rK6pCUaGbIzasYvZixL8OaJrEOoUKm+sAhL9WLHXBvz0IsSkPu6HjHld7vhTKchpA4
LGMKBdlgofY4tuaOsjG7aVovN5CTlKUa5fKqjAqt/XFgG38Y2vpjwOh2CQvGJ3nG+ap37biL9OSF
MQHwwdSKH+LCyX2g6pspcMcrUku5KOESnAXRtjTOTgIJeMjoMSKYl6HjXurB5U6nxRQczLoHT5jb
UHCfnEJ9fC7SlmmhbdVvwzS82bUqPsfROw7m2H4bTr0qCPWMF5MKfKXJMJYjiZNhHiAlDBGx0ort
RS0wJmpy2PbjQIzcXHNBcUkO5fzm592/v+m7kLpBCbRDMQS7lh3zQgztV+oV5UYNYuXYRe7J0sCR
SEO6V7ujApmd/iAudKYd2DXWPZrce29sAl8zSB3uSqt/kWAFInuy7vJKJFezMb5+PjzG3IOxjMBF
ddzi2I0VnQEDYDXoxic/IRviyQ5K44Ygae94w4X+NJwbgvYmNPC6ZeuRQ4Wi81bq6WxLoOI30AAt
1JB0wrTCZDaGKfAYdiQrlCHtk1cwoQMgk/A6LTIf9Sw9jpZo+6nuswe4dbd2zOKbRvu/cJ3iWw8r
+1VKFlFqPH17mZWc2jrE5aYGm1RirS8iLfGtTOHQluO9IihGO2+DIQf5tP1LGCNPm10VB6dpNzqd
/sELszPEJ8ohESt3ReaQ99kPo98V3eA3zexJmdB+Vmonr2prtGu87yNjUQ5RmG0Fdm9cLJEZULD3
E68bDbVpYJ5J8muXhgizHWiDdlN1prpucZVHVqhsJ+G1D4qePLZ2Zh6TJpF3AZP8DfB4KcdxnaAI
vUy9lq+9gUumwJPkS0jT6zjl6mfVJx6p2V3EaQ+opKrHQLLm0u16H5fIqvD30/UTrAQ4OF57IRrf
n4/9/Q+cngtFju5OWgxZ7YjBc1+6a/LYGLnOHxJSvgiBpXyoibM2E4KtsQ4lZwTsTPMl03t8ju6c
gA3SbyM0rdvEOimByZyTLefE7HHOzm7mFG2POG3bIlc7U+j45qRtZ87cjuf07X4e/ss5kZtd0x3h
beLc1MRABLINFz/vmoaouIUq4ixJsz01ICurEm5fUoJi5cap3pt99qgETLZhMi6QvMWnPh7dsxHn
jOhkp0JAA0cxuJIMzgRJkVHVDBcJtcOQw5sEDucGzdJOMrM5/Lwx55zov7/7948Z6HNW/1Na/Al5
JmqUf15aLN7r9l//93+kz+TTfi8tdKwYODBUSzc9IF+zd+Iv8hpKCw5L1OqqYzo/VcffSgtT+w2f
IYoXDwrFT3Xxt9KCP/rReVJ1eD/M/z+Xa2RTpPyhtCC9wTR5gKZlai5y0H+jrrGSgFHshH6xYm0m
wvQSjRbBMlUJMFdmfuomyatX6sWK2BLGHInunZwGAbc2x7H8vCFC7LUJDlq9bQdPPfyY0aeoEL5R
eY+uQAQxVr8igjefCXoWoLsFUetO0XPrUIptyWxkUViNddUFu2ET7iJuygpD9RQBnW/ZS3vc4VX1
Vg1jccka5dPqmZoMNY6GMSli9kwhC3M8bEoCnNBm8SHryLobJICVZqh8lGm0J57FbUzgO3DSpiNc
D1yUOWlguZMczDY8bRul3M4IjX7ReWzGyqxT/MkL8XhHyldJRgagV72+JKXFNjAWCvgZwUA5dsYL
U3sDxzzzrLrocixhJcuoxnqyTHg8SK53SkRAiEXTbQDavMqhfJrk6G017ANwCJM78gf7a4Tax4Ie
d+sFi2OZMyHtQhwKgLK0oWCIrTg7hm2geiZsjInHgnQMcKBE89zOiFjMdNG3Jdl7Sm3qb8QnKRse
rM4uDikk3kUSFh098xXPfnTNYWszsB1Z4UetvRLMRore3hiB3Dp6+xkE+rWJ0wekxXfOWxEoiI7G
DwlVOYa4rAI6mvRxW3XBvrPjTWdVSBm6fUgQaMUBiMEvfnfOaWjeSoXbbR3uFNV4zgCxEsawROq7
z6roTmt+2UbK7nKEThnSz5L1KuPpQ3eTK9Dda92HBGzbz+M4nxusbQd3R3L8eao/RRQ9lIr8RPBJ
6EHcLOaHgvr9DpzKQTr5zpKctMbs3lRfxq56bUe3oqiSPM5AZSMbnbxGHnRUPMlASrjirOcwL5tx
fN7sVPcj7ZOTjbMUg5CytQLloNTZef7iRMetnXGbJJhtY7lm/r+eH2OgG1fb6/Z9z6bVew7VZFu4
5RNnHmoVZdfG1ntRSwv76AK08rUz5njLoP9Q1fDrzAv6wTDKL68uN42hrCfI6OS9n3Svvpmh8YGM
7drOmk8oy5qWrafw7CTvXhE9x3rAC6M9ONWHWlvbnwcI1Gqo3bUBkTxWz2Do17mSrEP8Uqw2wm7Y
jG6yNltlO/83f0ZVJ89ACZ5t19tLFAy29t0CcOpU7BpSbArprtXwTC7gLbEZgiKxFcI9W6L6ZbHV
RSrKr37+FmnJfUHozc1s9iPK35j58FJ2VFdStS65yoZ0TuUAesBM0k6Pzu3nfbW8DK7+NH/9odLR
WcXPogTGNLYfhr2KlFlhnKsbg/1hDxnM60nKTJYaz8386OpRvys768FtmPkVPfGjXPhLwzM2fNJC
1bWPOETKm5nZG4uvxfypyOF35VDtLLSviethj9BCdklgxxkx0FF0LhQCnpvAAHhYGA8pg3uli64F
itfa3oSRxnq8hcw24aY14KiNxzBPGDyad1GhvFFE+qEYX6I21f1GjUFbdPLBmtgjBkPFnMVTHtre
3TRjgR1WtO/GtdCH8FaVZYxax2JVMNXGOg6C3q8yolwjPVPXaY8mui9OniLt/Whl42loqMZ6bp0b
vMoWr0SmpibQbG8k+5HdLuLAH5eqLbtXqxDdsinVFn+JzRQmrHtf566nLXC6lOeur+4yfMO7cGym
0//b+uH/W/CBzkn+z0uD3b/+ry/Et/+B8pZP+115ayKiRXD71+N/HiD8pTQwcX3aYHKghXIw/5gw
/jp1MFWqBiS3eDt1eAk/0T5/dX16v9mm6hDqo5mmijj3T+X3gEnAdfqH2sAyZkYPGl+gW3wrDVzD
P44dcg3MctbNUXLxYwcmr0GGlQXkA9TVQ9xNz5MWbier3mRtfqhSErw77/+ydybLbSxXGn4Vh/el
qHlY2BHCTIKTSEqitEGAJFTziCqgql7Ab2FF9Ka39qZXdyfd9+ovAUJXAK9k+aKirUVzgRAHJbIS
OZw85x8SUBs9CZKHCVV7VM2wG8jQVGa1uCtq3RLOo2ifxc649eFo2tQDAIzOknlg37QoAuQmdI02
f6ckAjeP063VvNcz4POm18MDB7ET6aIi2/ge41R79a6iqNpgVO0HnBgaAmEcdLlTswm5IwT0+rb5
NkNIew0cC+4nEPM31NoUB8Sfi4LysnqtEgtE+Nn757kLrtV0++Za7zkX2sq/I44HcUIlC2dYLi+g
J8x2YiIYkyi4lqS4RHPQAY/MKmjoeEZQPpLP7QjZAo1QYSQDaAkljdvzieIr45BqUpi+znByUQFS
ZaA3ZO9D7d9rQr9EiLWg5eCvHhz3rATBaixvdPBZiZ/DWE05uNORNrutoitbnZ0F2RJkbMxzogmn
1e5ZVLzRFX1UtHV/VcZD3IXw80jPZmF2igHe1MAXYgZPv53dBqgNZSAhV3J8lRmTpZf0VVcbrmdo
hMoUTOR4dJ0YgqGgKNOZ6pyVyJ9iFzLMhLK6dw7dDWVrZCCmOVr5y9W7QngEZ9jzkDMPUM1zA3dS
NHiBBPMGBJyzcnpVcV8ATFyr8gAFH+g45lgHHbgK7f6swJPXXUDRzI2G0bx1QYnacBn7Ve2+S1ow
NIPSWPbTANBsmXlvx1WbnFSeCqYGxGRen8lA/wLnVIlNNt3ZyAfRwEnYl8zmMl2CrMJew521r2A1
9riwTyxJp76pXnkG97fCjl4JDYGAyniGuGaw7NtgrTORlkBBkqQSPLjBWn+b2deZ/YBiA1YfRT32
ohA1CgvRAMjGRIggNEexOvISVxvgBY8gBrfzOyfCUhwDYndJ5BHi11brIIXDgbteAXjEbiJwT3Mv
JAAJpqYPUdjx+gaEHRyJReNpapzWNR4PQJ8tLARsAh/06JxKBfSpTTKPwyVaDZU0OqnQgYNnO8jL
VOnXxM4DLXuAkrKUsyEf5C3KugX0YtX9YFPULxyyWJE5bHAK9J1F61sgVoRPicphfeNbqz4+BVED
95mOpghXOgTtkXOH3Cy4n7kHdCpz86mWZsPcvwMl35PcObNsVjyGmjmOYgGzxWnhzchtXoeob3hB
3A9Qf7Llk5oMU73ug17ve8gXUtg20a0Et4f/Uc+G4tOz16C7rRW0blbXSgddNuurkJOkfOn0VtOi
Vd9IEaxS5dZH0mCV3HkiPrrPEwv6zgedp0e9E/RR30fZ32tbJJqo6/hM7eW7pFpIpDAt3CGTgFwA
eTLTQBqWspNjnCDZDIQFH0uct6TcOY3hLdXOuxRhKx3qe4ooZimVE9lqhlFsATjFztk9cdfhuVGf
aaHCh1qd5b550gDXWkpIUyQFtOFRkQ7wurnEYsBa5teuP12lp7oNQHeWOOdGgUaq61Fqx51hycjW
LRY7zbC2Hpplg6aMAeiHhC7qEE2oTOtVZlAqxcJ4Bv7W9QZICpPbTUdLCSTBKh/bq/Bcgf8An6Jf
anPg3kM3HKTeI+SxGoPk0NKnqi+fEH/rb1QcZ9ZsaHaIwqi88vqysnBx84AQMPK0tL8uEUE38DeU
WibDzMeHNp84WDx5aTCiAKSitpjNk+wkN6xpOcOtPnR9SneFdYkQJkI05Ro/lNS5NpTAoBaVkxqy
RF0wyCk1L4FZtwgR6yN5eScjFWn6V1FyAqimWkFBug5AD+Fr2rdKf5T60tAzw1cz3XiHQOUNSiDm
mESqPLDWi4LkPHtHveyranXVYBQSkasaeI18kQaO0XPKZJQUBvcjBfxE8BYy4aDNVXgKvcbIHyUP
tY5ax8xrnS9RkZqtkP9XsBlF1n9QKmDPuS5UcPeQ4peZSEV6layBxnEpG5ZRdRum+noMG5gJAJC4
1pj85qV1vVqhy08BYe5jIj+o9Ejpg11dhtZpnN8h4YHMiV6veBdkfSRgQ5LmVwPb+WCT5u15ZZCc
ps3sBuX8Obik1yp4XozKlVPYwxMldJhB1HoBoqCp6yw8CQhPSnxqxZkPaTgbwfpiRbfIDOnRIAI5
BVUhGWkNAtLh6rHNrWgYoY/WU+36sXZBOgVhX/VDYI51gvIz8XUh1ImdNS6vqXvZqpnVR4mIS4EM
i6IGV/AK7xQkZ/DYMJvbUF8DKSj7hnIfrMG82H2J1LXCjlLe2K3dAD6z8YEn551eG+vs2k0VqsJg
S/qZtX7lqQ1oy7ZYnkUu5h6OIseDWOOk8nDO6+m1mpxvXtAtASHA9GdHcM99dKbPymX9IVP0ZlxF
gTdIUMNGS0YGro0b/SD0sBpigya9WueTSEYvW49y7RXgHLOnVar8yOqfGa7/6GXA4Zo4m8zWjnwR
A/+4CGrQxG6JGxs2EhFAc18YS9QmFhMURcwe8nzYTswQ8sWGwsePQhPGFK2wqGiFV0WTGLd49r7S
hZfF5iUR1hblSnLwKsXzAkHfCFlTlEGFFYYhTDECYY+B2OCDL1MqjCs46nXzfh042l1pZ+MUdXZQ
e8q54Zsr0gAYb8SJhUgbXhyxMOVohD2HIow6GmHZsS4w7yDZDwVIuHpsXgxh8hEKuw9VGIGoSyxB
0HZlq//te+QFXlMouVOEeYghYSPi4yfSCGMRCSh4mKWnHuITp1FC9n3zr6WGFPyjARH1IhE2JSv8
SjbfyRsPk7WIwtRWGwdBSUJTvKwj/N0kk+Ml1sJ6uqoBJjUN8AI027TTRidps5JxToGZVryuMVPR
hKuKLfxVGpUbGjEls6+srdkwq7FkMXMS/a4gUKkuZWt8W2YqQNfQl60J8Jl0GIKdMGXtwskc89K1
6hO1jq6l1kBN2rD5lHEhQwE6OHFDLR8ZYQL5pAEuzZ4KyniNhc0MnSNBElriuoPTXsyj9aBwEhI7
qEMaywTMhyG4EoO1OXWWAjAyUM3TuDlLrAvZOamkaR0DIAf4pRk3djC7A/w7YU7cakGF1ZSC04ez
zCg4pc54FeM+hW5zDVWNleSB+B8qrvmBoiOhLCWyehZ5A8MdltWYWys6WhZbRz5avTKJzszLftsv
IVHabURAfdqk04Fpo/QEuTXoNefaQ3GnGH10E1gkds+/j99gA0cEV9y56AsaQ/++fW9et8shtQ6o
EEilj00O8kcZpsSDeZ29l+gB/NdJVg0TzlkVtOeJ2/bVN1U4Wasn0hpHxT4UltUMS2JYK2PslzmX
pXRcEFA7I2i5b/P7vjYnZA3h0DyY6aA2cd7rqVMN9gLeXwpBXD+nqiL12UDWN2CnCJ6dpB/fgDPL
sWzipmGH04JQfuzmYwrrUzC2a3/UXiVIEK/6UXNqv9cbjJYeFeuMd/KB7ZBkJG1jQ27rFXrPN84t
nNFAOFaXTTuKQdkOHdk4p4qYKCM1ecSPCV7UetbHdbA1+5V8D3LIjEf4fqC+lFuIZI9847Ih8FnL
wDHeEc6BNKBOOhjkKWU5sJxnJTT2fBysh+kMNBpOX9WFQ9g2o66HStWoKSd2SzA9qtpBLuFk3jfL
i7S49Cna9mL4y+9gFVaBNZZVTz5H1jvTr1bSo2MN18ZkJRmvXa6L/5/2/yHHD7y+xH1bo8T+7cu9
gBTcf/pln1f72398yvxrLxQZK0TkCTUhaWh9ud6LzL/NMcRv0FMCWoD8whOogPS+weUe/DAaBIZu
ijv50/WeX1FFMGSZxL9O4ABK4CiJXDL/YBoo5JN256YvzIj3bveuo2v48iD5HFTmlWrd1bPSu28R
BA3XMoeHX9iEiYnCSjazq8zFrSzwXHOy+XYVRPnVLAJAWxf4mealskii6Eyy1tbV5sVsG/ZybHhP
Wsl0RrPCVEbJGn/Rat08IgJEdB+Xb5s4lUfAY3tk++KzMnVYiL4KCACYznTzYswKSs5LlfwjqcuZ
kjXUZSsdH4AG9uEq4iiaZeYkUq382uYsQoI8CQYtAuF4K8DztFW4tTU4ThCcGTyWNr+VV7FyXkfJ
hZY6F1khh3cu+E8A4m7RW5bIqXEo5tN0iXi18NkyrNimpIncPaKCr8wqx9bQ9S3qlmYMeQ074cDA
RC1sYoi7PBSKCq05zeXw1soqXLzU+mJmkp6WKlzNESAApSjYfyU7s4nG0Uky005lfWZcOkQYJzBe
w0FizLgH+vkbW1fDSaNK2J6bwJRyGxe5Fa7quie/Iq7icmDk8tuCijASBGhXScYJGF0EmZBlx75d
NqbpCmjZTJa0YWSW0Noi3JiYlQAXE2kY86CjAFIBbDXM3CxJul0hnDxYx/jE+goad1KE+0iiyZnS
c/n+TAHHFK6zYaQToFilol9LZg46w2vJh66tQZNIE7/0fP6gqka6qNSElGwyUbtZiSqOSjknFmUd
Ud8JRKXHEDUfheJPW3sGSf4AiuNMSyZ14q1Hrh7IA1XUjXxRQYooJTmUlFrPeg2oHzlDoXXs5bI8
9cJJOZtmFKNUUZravNibSpVTOOdBpFC9iusE7K7ivysAjuKPQGWFBDy8SiXAFu7UE9nPWORBVyRE
FZEZ1TZJUoyE10MXOMK01Fz4lajP43o/CJEt7K/R478tatfBt0u/B+SN9q0CRjjnsOf+aAqeTXTe
rLmZloozl/zammpaYE9dqeJjLbxz3fXHhQ+vdekpORLtcjC1xKy3kuqDn2XGcPNdi0wC5xvliCjD
cM0nv+P4dXamN8nTCzIVINKKsB2XpnW1ThLpIvVRwK3LFJO7SjHPNi91I1+WciNPisgpxmWdqqOS
MJMTXJTd3KU21GPf+QP6Cz+GPvsPieSKNLO7SAfzcj7clIdfVYuiuV4sK2Tbdvus+O1V6idIbf+x
P/p+Q39a/EhhGu1l9n92673zadOtTZ+/10o0L/2yelxs3KPY+lVEdVV580XhN4Li8vRr0swqKu6b
FLTwkSeXLN7vq1H61jh8/xG3A/r9v9l7gAfSLaX4IFw/3Su0qxrn6Y8MwUELXw0BfvdU3zmZrc0j
imf8agg044WuabwNMLXN1xYK8H8/BPPH2E8GaLsU/kP5vKCgED38yDgcNPPVOAggI7GAaoEsEF/7
U0EzQTCY6HnY25joJxoARzUtZO6Pf34LYAGb9cGD2y9U8QtIINtx2RZ8frLnByFy7PPzAROOKqhr
f2MdaCpRLKJgmzf6qZ6fWF0Ixhw7/5lEWN+ZT8/P3vr1PmC9AIND1I1lxeaLWfIf2QoPFvD2sDh5
/MufHVXHBvDobcB8ocoqGjtPu+Hhdmi+UNgmxJHwZZb8bMOgGWCsjp0N9gtxvULCcfuYh8PApsAQ
yEIL96edDcCEOpgNfM5MK3Bmm6+Dw1F/YXI2qraMN6X4+gnPBkNVn7r1W2z3b4dJ9guTY1E3d2fA
wRGBPafC7RmRrO0w/KfCpG/uDbt8RhfzQXAZlN0hQYP7myQECAeewtN02canP9FZsRuIDgJnTgvA
F6q+3QDginw9EOyimgyFQ1e2M2I78D/RQCDDaejadqIesTCQeTNlldm/HYXDoNHGnBZnDvbK7de/
sT/8wFh9uZGBn4weN3cxf7H8vSvbt/5gdwV5/vun64c4WMUdY+8Pb5tssX3v365qf91be5sr0le/
3F2ZNu/z9N+fHvD5W++91+6pdj+c+ItiXjx4+MtyiWueunkxj7nNDar2YfH11UCyOALQcNVEAvG3
7vzlz3ud/eqo/F7r77kXVtHjvo4g04h4gGl0bOvvkGOf791raBoTMMK6Y5t+s6+dK2Y+5hvHt/v6
14/PBsPAC+34ln/9+zyJ8BD7MN+1tQ3wnpbssQNyWyUPi8g/aJs0QAddvyUn3u7f0Rlwk/hg93Zi
+v+xGXibhs+mCAnPDj7K20XoF4/zzx93nXwabwu63+5Hf7zfN/5qvtw189Sy7YjMxbGf5I2fpNmu
maeWYRJ00md/3/uPTxEzvw72kZt5vKz2kji0CwOig5V+M8eCvTlYNHAyBd3i2KG+9tu9vZVOEwl1
MKsvi8dq173tR8iGLbynju3xhQ/69LDP4Jc6WC8Xi9WvHxeQoHa93HWcS+juR398vZxXvx4sRE3n
LOii4c8fo8PpIdTPO2h6Xjz6h7NaXAm6aBrdvcNeG5rZxUjPSQA+WzDb+/Ox02/66Zdy7j1rnBxK
Byt9Co7pcEhEtfT40Z6mD/Nnh6NmkwHsoG2w4L+7bkitEhofPeI0H0bz4nn3HZL4HbQ/b5aL4iBu
0GVCzC7aXpbzOE0OtkJd+PZ10XpxcAAjcWN00PDnf7Tx4S5I8kzcg479NE8YkOS+inYtbbdYGhc1
+uMbz2AtHqwg2tY7ONA+/+PTfy8Ou71NRh3b7Qmlt2b39E8Dsk16Ht9yGH76r2eT27L0Dnar8adf
4k+//PoRlObBeUyCUeA+ju392C+oUR4cPzjY4nh5fNvzFrmacnEQZz7l3I/t+XAZ+r+3JRrwWzo4
4IZFWxVVvBuF7ZQB2Cl3sJvTNvaOh5dLGlc6iCeG0bz9/M/DC8lTMvPoQX8EEH4wE4EOC9H/Y5tG
CWhe3M/DA9bTl3L10e0vEr89vLuSyepiU/z0N4gMh3MFU70OhuXT3+aJGJPP/9wN8dNUpKLawekp
mp8/89dl0FGe6WALgJxzGIBCGHc6OIdo+bE6uEUA5u2k05Cz9webTKXdwdLElizyD8IJU9a7CD57
GKJ++p+Ds5PNqovgs+dHiwd/D61I5VzuJH/Sm0f4Oy+Wh6EQrpN2B9P7ZQOL8uB0w7OtiyTeS6Rs
D+9tJln7Dtb8y6SE8XQQY5k40nUQd75MyHQ8b9rsYHq/jOfL571GsWe3mP74xf7l54/PdkDTtLvY
u19+gNqy6+F2bwUVoiq7Hx3RaeZec6gd9gVzcux59vKRnXvXyV2/N2iOY1vuzZv7aj+HR5WG4Rbu
bMc2/q8d3b8NYvsC0/heteHld/1yj2x8Ovc2anB/OmcR7e3kTyPUwVz/rmnfkf2/IXzbLz1s+93F
dBeo9m8L5R3ZcSGVs7/bPnW8gyDlxCWq3c1ssZKemu7gFvGS2gB3t8PGLa2LismGRlDtncu7KnUH
C/XdHDOpvQ1m13gH5/LlkpniN3s3iV3zHQSHU/8gztq1/S+X5+/VVr/gVp9XXHd41N/7b/vlZPEX
D9FiXvz1fwEAAP//</cx:binary>
              </cx:geoCache>
            </cx:geography>
          </cx:layoutPr>
        </cx:series>
      </cx:plotAreaRegion>
    </cx:plotArea>
    <cx:legend pos="r" align="min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97B275-4315-49BE-8800-33A93C39352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9CB29FD-5BE8-4AE5-971D-9DE063B21B63}">
      <dgm:prSet phldrT="[Metin]"/>
      <dgm:spPr/>
      <dgm:t>
        <a:bodyPr/>
        <a:lstStyle/>
        <a:p>
          <a:r>
            <a:rPr lang="tr-TR" dirty="0"/>
            <a:t>Stratejik Planlama</a:t>
          </a:r>
          <a:endParaRPr lang="en-GB" dirty="0"/>
        </a:p>
      </dgm:t>
    </dgm:pt>
    <dgm:pt modelId="{38746D73-E264-45C4-AF8E-E50424C56CBC}" type="parTrans" cxnId="{58C3A8D1-7DF7-40DD-9FC6-20305FDC505E}">
      <dgm:prSet/>
      <dgm:spPr/>
      <dgm:t>
        <a:bodyPr/>
        <a:lstStyle/>
        <a:p>
          <a:endParaRPr lang="en-GB"/>
        </a:p>
      </dgm:t>
    </dgm:pt>
    <dgm:pt modelId="{EF057F9B-32B1-4E5C-BC7C-10493280CD10}" type="sibTrans" cxnId="{58C3A8D1-7DF7-40DD-9FC6-20305FDC505E}">
      <dgm:prSet/>
      <dgm:spPr/>
      <dgm:t>
        <a:bodyPr/>
        <a:lstStyle/>
        <a:p>
          <a:endParaRPr lang="en-GB"/>
        </a:p>
      </dgm:t>
    </dgm:pt>
    <dgm:pt modelId="{A7214BCC-95DC-494F-A32C-68F00F556BC0}">
      <dgm:prSet phldrT="[Metin]"/>
      <dgm:spPr/>
      <dgm:t>
        <a:bodyPr/>
        <a:lstStyle/>
        <a:p>
          <a:r>
            <a:rPr lang="tr-TR" dirty="0"/>
            <a:t>Farklı Politikaların Birleştirilmesi </a:t>
          </a:r>
          <a:endParaRPr lang="en-GB" dirty="0"/>
        </a:p>
      </dgm:t>
    </dgm:pt>
    <dgm:pt modelId="{6CF6D985-02DD-4E40-98C8-C7D8E087DFA9}" type="parTrans" cxnId="{6BC52FB0-1321-4B4E-AD7E-3911FAC3FB89}">
      <dgm:prSet/>
      <dgm:spPr/>
      <dgm:t>
        <a:bodyPr/>
        <a:lstStyle/>
        <a:p>
          <a:endParaRPr lang="en-GB"/>
        </a:p>
      </dgm:t>
    </dgm:pt>
    <dgm:pt modelId="{B7399616-EF3D-4F4F-89D9-2DE3341EE234}" type="sibTrans" cxnId="{6BC52FB0-1321-4B4E-AD7E-3911FAC3FB89}">
      <dgm:prSet/>
      <dgm:spPr/>
      <dgm:t>
        <a:bodyPr/>
        <a:lstStyle/>
        <a:p>
          <a:endParaRPr lang="en-GB"/>
        </a:p>
      </dgm:t>
    </dgm:pt>
    <dgm:pt modelId="{C74167E6-D19B-4441-9C8A-2A01AC901EE9}">
      <dgm:prSet phldrT="[Metin]"/>
      <dgm:spPr/>
      <dgm:t>
        <a:bodyPr/>
        <a:lstStyle/>
        <a:p>
          <a:r>
            <a:rPr lang="tr-TR" dirty="0"/>
            <a:t>Yerel Koalisyon</a:t>
          </a:r>
          <a:endParaRPr lang="en-GB" dirty="0"/>
        </a:p>
      </dgm:t>
    </dgm:pt>
    <dgm:pt modelId="{91EB4621-0909-4093-AF2E-05906FB9C474}" type="parTrans" cxnId="{90082239-4679-4F55-832C-D456A37EC756}">
      <dgm:prSet/>
      <dgm:spPr/>
      <dgm:t>
        <a:bodyPr/>
        <a:lstStyle/>
        <a:p>
          <a:endParaRPr lang="en-GB"/>
        </a:p>
      </dgm:t>
    </dgm:pt>
    <dgm:pt modelId="{3E7B9572-5BD0-4213-9692-7ABC4E751AFC}" type="sibTrans" cxnId="{90082239-4679-4F55-832C-D456A37EC756}">
      <dgm:prSet/>
      <dgm:spPr/>
      <dgm:t>
        <a:bodyPr/>
        <a:lstStyle/>
        <a:p>
          <a:endParaRPr lang="en-GB"/>
        </a:p>
      </dgm:t>
    </dgm:pt>
    <dgm:pt modelId="{DEA53D17-07A8-4141-AC67-587CE8EEE56E}">
      <dgm:prSet phldrT="[Metin]"/>
      <dgm:spPr/>
      <dgm:t>
        <a:bodyPr/>
        <a:lstStyle/>
        <a:p>
          <a:r>
            <a:rPr lang="tr-TR" dirty="0"/>
            <a:t>Yerel</a:t>
          </a:r>
        </a:p>
        <a:p>
          <a:r>
            <a:rPr lang="tr-TR" dirty="0"/>
            <a:t>Ulusal </a:t>
          </a:r>
        </a:p>
        <a:p>
          <a:r>
            <a:rPr lang="tr-TR" dirty="0"/>
            <a:t>Uluslararası İşbirlikleri</a:t>
          </a:r>
          <a:endParaRPr lang="en-GB" dirty="0"/>
        </a:p>
      </dgm:t>
    </dgm:pt>
    <dgm:pt modelId="{8A86848A-DB13-414B-A15A-91100591566A}" type="parTrans" cxnId="{6C0BA00A-4E00-4270-A204-5290310BADCC}">
      <dgm:prSet/>
      <dgm:spPr/>
      <dgm:t>
        <a:bodyPr/>
        <a:lstStyle/>
        <a:p>
          <a:endParaRPr lang="en-GB"/>
        </a:p>
      </dgm:t>
    </dgm:pt>
    <dgm:pt modelId="{013BF7F4-87FE-48AC-971F-785C86A02BFF}" type="sibTrans" cxnId="{6C0BA00A-4E00-4270-A204-5290310BADCC}">
      <dgm:prSet/>
      <dgm:spPr/>
      <dgm:t>
        <a:bodyPr/>
        <a:lstStyle/>
        <a:p>
          <a:endParaRPr lang="en-GB"/>
        </a:p>
      </dgm:t>
    </dgm:pt>
    <dgm:pt modelId="{1376242C-DD34-45D6-B8F8-97D37151BEA9}">
      <dgm:prSet phldrT="[Metin]"/>
      <dgm:spPr/>
      <dgm:t>
        <a:bodyPr/>
        <a:lstStyle/>
        <a:p>
          <a:r>
            <a:rPr lang="tr-TR" dirty="0"/>
            <a:t>Politika Etki Değerlendirme</a:t>
          </a:r>
          <a:endParaRPr lang="en-GB" dirty="0"/>
        </a:p>
      </dgm:t>
    </dgm:pt>
    <dgm:pt modelId="{447CAC61-C22C-476E-AB69-3F4237BCA389}" type="parTrans" cxnId="{AECE7827-95EC-4D9E-B22E-A045D79F87FF}">
      <dgm:prSet/>
      <dgm:spPr/>
      <dgm:t>
        <a:bodyPr/>
        <a:lstStyle/>
        <a:p>
          <a:endParaRPr lang="en-GB"/>
        </a:p>
      </dgm:t>
    </dgm:pt>
    <dgm:pt modelId="{06436D49-3006-42B4-B25D-268B6F945B6A}" type="sibTrans" cxnId="{AECE7827-95EC-4D9E-B22E-A045D79F87FF}">
      <dgm:prSet/>
      <dgm:spPr/>
      <dgm:t>
        <a:bodyPr/>
        <a:lstStyle/>
        <a:p>
          <a:endParaRPr lang="en-GB"/>
        </a:p>
      </dgm:t>
    </dgm:pt>
    <dgm:pt modelId="{3ACB9BFD-9D4E-424C-97B7-2280D9FFC3DB}" type="pres">
      <dgm:prSet presAssocID="{F497B275-4315-49BE-8800-33A93C39352A}" presName="cycle" presStyleCnt="0">
        <dgm:presLayoutVars>
          <dgm:dir/>
          <dgm:resizeHandles val="exact"/>
        </dgm:presLayoutVars>
      </dgm:prSet>
      <dgm:spPr/>
    </dgm:pt>
    <dgm:pt modelId="{767B5226-838D-47BE-8B47-48996AFE42A8}" type="pres">
      <dgm:prSet presAssocID="{F9CB29FD-5BE8-4AE5-971D-9DE063B21B63}" presName="node" presStyleLbl="node1" presStyleIdx="0" presStyleCnt="5">
        <dgm:presLayoutVars>
          <dgm:bulletEnabled val="1"/>
        </dgm:presLayoutVars>
      </dgm:prSet>
      <dgm:spPr/>
    </dgm:pt>
    <dgm:pt modelId="{A60271BB-892C-425C-8AD4-09B09E6D5F3C}" type="pres">
      <dgm:prSet presAssocID="{EF057F9B-32B1-4E5C-BC7C-10493280CD10}" presName="sibTrans" presStyleLbl="sibTrans2D1" presStyleIdx="0" presStyleCnt="5"/>
      <dgm:spPr/>
    </dgm:pt>
    <dgm:pt modelId="{E244CB3C-D20A-4B26-A499-75372778ABF6}" type="pres">
      <dgm:prSet presAssocID="{EF057F9B-32B1-4E5C-BC7C-10493280CD10}" presName="connectorText" presStyleLbl="sibTrans2D1" presStyleIdx="0" presStyleCnt="5"/>
      <dgm:spPr/>
    </dgm:pt>
    <dgm:pt modelId="{2829339F-389F-4E34-AF24-D6FF310B9229}" type="pres">
      <dgm:prSet presAssocID="{A7214BCC-95DC-494F-A32C-68F00F556BC0}" presName="node" presStyleLbl="node1" presStyleIdx="1" presStyleCnt="5">
        <dgm:presLayoutVars>
          <dgm:bulletEnabled val="1"/>
        </dgm:presLayoutVars>
      </dgm:prSet>
      <dgm:spPr/>
    </dgm:pt>
    <dgm:pt modelId="{5AF79B63-E5FE-49F2-AF1A-9DB20491492A}" type="pres">
      <dgm:prSet presAssocID="{B7399616-EF3D-4F4F-89D9-2DE3341EE234}" presName="sibTrans" presStyleLbl="sibTrans2D1" presStyleIdx="1" presStyleCnt="5"/>
      <dgm:spPr/>
    </dgm:pt>
    <dgm:pt modelId="{B639022D-9072-4680-84E1-EE664ACCD5D1}" type="pres">
      <dgm:prSet presAssocID="{B7399616-EF3D-4F4F-89D9-2DE3341EE234}" presName="connectorText" presStyleLbl="sibTrans2D1" presStyleIdx="1" presStyleCnt="5"/>
      <dgm:spPr/>
    </dgm:pt>
    <dgm:pt modelId="{538346CA-C49B-41B1-844B-75F576F57909}" type="pres">
      <dgm:prSet presAssocID="{C74167E6-D19B-4441-9C8A-2A01AC901EE9}" presName="node" presStyleLbl="node1" presStyleIdx="2" presStyleCnt="5">
        <dgm:presLayoutVars>
          <dgm:bulletEnabled val="1"/>
        </dgm:presLayoutVars>
      </dgm:prSet>
      <dgm:spPr/>
    </dgm:pt>
    <dgm:pt modelId="{38E9C99D-D9E3-48FE-BA83-6DB86C10D243}" type="pres">
      <dgm:prSet presAssocID="{3E7B9572-5BD0-4213-9692-7ABC4E751AFC}" presName="sibTrans" presStyleLbl="sibTrans2D1" presStyleIdx="2" presStyleCnt="5"/>
      <dgm:spPr/>
    </dgm:pt>
    <dgm:pt modelId="{7F31EB39-73FE-4695-A14A-3ABFF8DD7834}" type="pres">
      <dgm:prSet presAssocID="{3E7B9572-5BD0-4213-9692-7ABC4E751AFC}" presName="connectorText" presStyleLbl="sibTrans2D1" presStyleIdx="2" presStyleCnt="5"/>
      <dgm:spPr/>
    </dgm:pt>
    <dgm:pt modelId="{30DC76F6-12F0-4B04-90A0-BA35E9D1E9C0}" type="pres">
      <dgm:prSet presAssocID="{DEA53D17-07A8-4141-AC67-587CE8EEE56E}" presName="node" presStyleLbl="node1" presStyleIdx="3" presStyleCnt="5">
        <dgm:presLayoutVars>
          <dgm:bulletEnabled val="1"/>
        </dgm:presLayoutVars>
      </dgm:prSet>
      <dgm:spPr/>
    </dgm:pt>
    <dgm:pt modelId="{CFF66235-D7D8-42C8-983F-76BE48D3B346}" type="pres">
      <dgm:prSet presAssocID="{013BF7F4-87FE-48AC-971F-785C86A02BFF}" presName="sibTrans" presStyleLbl="sibTrans2D1" presStyleIdx="3" presStyleCnt="5"/>
      <dgm:spPr/>
    </dgm:pt>
    <dgm:pt modelId="{6CA9F89F-7A20-4573-82A5-7E1F84CD4ECC}" type="pres">
      <dgm:prSet presAssocID="{013BF7F4-87FE-48AC-971F-785C86A02BFF}" presName="connectorText" presStyleLbl="sibTrans2D1" presStyleIdx="3" presStyleCnt="5"/>
      <dgm:spPr/>
    </dgm:pt>
    <dgm:pt modelId="{6340B451-1B6B-4F2D-BB87-8B223D0B44E0}" type="pres">
      <dgm:prSet presAssocID="{1376242C-DD34-45D6-B8F8-97D37151BEA9}" presName="node" presStyleLbl="node1" presStyleIdx="4" presStyleCnt="5">
        <dgm:presLayoutVars>
          <dgm:bulletEnabled val="1"/>
        </dgm:presLayoutVars>
      </dgm:prSet>
      <dgm:spPr/>
    </dgm:pt>
    <dgm:pt modelId="{7147D82E-C597-45ED-BD6F-F95327F59641}" type="pres">
      <dgm:prSet presAssocID="{06436D49-3006-42B4-B25D-268B6F945B6A}" presName="sibTrans" presStyleLbl="sibTrans2D1" presStyleIdx="4" presStyleCnt="5"/>
      <dgm:spPr/>
    </dgm:pt>
    <dgm:pt modelId="{3508021E-89E7-4AAC-A86A-A388265309F3}" type="pres">
      <dgm:prSet presAssocID="{06436D49-3006-42B4-B25D-268B6F945B6A}" presName="connectorText" presStyleLbl="sibTrans2D1" presStyleIdx="4" presStyleCnt="5"/>
      <dgm:spPr/>
    </dgm:pt>
  </dgm:ptLst>
  <dgm:cxnLst>
    <dgm:cxn modelId="{6C0BA00A-4E00-4270-A204-5290310BADCC}" srcId="{F497B275-4315-49BE-8800-33A93C39352A}" destId="{DEA53D17-07A8-4141-AC67-587CE8EEE56E}" srcOrd="3" destOrd="0" parTransId="{8A86848A-DB13-414B-A15A-91100591566A}" sibTransId="{013BF7F4-87FE-48AC-971F-785C86A02BFF}"/>
    <dgm:cxn modelId="{A7759A0C-78B8-4D5B-B880-8AA7E1716049}" type="presOf" srcId="{06436D49-3006-42B4-B25D-268B6F945B6A}" destId="{3508021E-89E7-4AAC-A86A-A388265309F3}" srcOrd="1" destOrd="0" presId="urn:microsoft.com/office/officeart/2005/8/layout/cycle2"/>
    <dgm:cxn modelId="{455E550D-DF09-4813-B4F7-E61D2E3A0C8C}" type="presOf" srcId="{06436D49-3006-42B4-B25D-268B6F945B6A}" destId="{7147D82E-C597-45ED-BD6F-F95327F59641}" srcOrd="0" destOrd="0" presId="urn:microsoft.com/office/officeart/2005/8/layout/cycle2"/>
    <dgm:cxn modelId="{AECE7827-95EC-4D9E-B22E-A045D79F87FF}" srcId="{F497B275-4315-49BE-8800-33A93C39352A}" destId="{1376242C-DD34-45D6-B8F8-97D37151BEA9}" srcOrd="4" destOrd="0" parTransId="{447CAC61-C22C-476E-AB69-3F4237BCA389}" sibTransId="{06436D49-3006-42B4-B25D-268B6F945B6A}"/>
    <dgm:cxn modelId="{90082239-4679-4F55-832C-D456A37EC756}" srcId="{F497B275-4315-49BE-8800-33A93C39352A}" destId="{C74167E6-D19B-4441-9C8A-2A01AC901EE9}" srcOrd="2" destOrd="0" parTransId="{91EB4621-0909-4093-AF2E-05906FB9C474}" sibTransId="{3E7B9572-5BD0-4213-9692-7ABC4E751AFC}"/>
    <dgm:cxn modelId="{3E51293C-9839-4999-B0BF-21B4F38D04DE}" type="presOf" srcId="{EF057F9B-32B1-4E5C-BC7C-10493280CD10}" destId="{E244CB3C-D20A-4B26-A499-75372778ABF6}" srcOrd="1" destOrd="0" presId="urn:microsoft.com/office/officeart/2005/8/layout/cycle2"/>
    <dgm:cxn modelId="{8C7A913D-05DF-4850-8513-07CA1328A8B3}" type="presOf" srcId="{013BF7F4-87FE-48AC-971F-785C86A02BFF}" destId="{CFF66235-D7D8-42C8-983F-76BE48D3B346}" srcOrd="0" destOrd="0" presId="urn:microsoft.com/office/officeart/2005/8/layout/cycle2"/>
    <dgm:cxn modelId="{35870D5D-FB28-4750-B417-3C906E513BF5}" type="presOf" srcId="{F9CB29FD-5BE8-4AE5-971D-9DE063B21B63}" destId="{767B5226-838D-47BE-8B47-48996AFE42A8}" srcOrd="0" destOrd="0" presId="urn:microsoft.com/office/officeart/2005/8/layout/cycle2"/>
    <dgm:cxn modelId="{7A720541-8054-401E-A2EA-243BA12BCB0D}" type="presOf" srcId="{B7399616-EF3D-4F4F-89D9-2DE3341EE234}" destId="{5AF79B63-E5FE-49F2-AF1A-9DB20491492A}" srcOrd="0" destOrd="0" presId="urn:microsoft.com/office/officeart/2005/8/layout/cycle2"/>
    <dgm:cxn modelId="{23223D42-B810-46CD-AAF5-400ACD1A76EE}" type="presOf" srcId="{A7214BCC-95DC-494F-A32C-68F00F556BC0}" destId="{2829339F-389F-4E34-AF24-D6FF310B9229}" srcOrd="0" destOrd="0" presId="urn:microsoft.com/office/officeart/2005/8/layout/cycle2"/>
    <dgm:cxn modelId="{0D264149-A4FE-442C-AB27-1E46A4ECF370}" type="presOf" srcId="{F497B275-4315-49BE-8800-33A93C39352A}" destId="{3ACB9BFD-9D4E-424C-97B7-2280D9FFC3DB}" srcOrd="0" destOrd="0" presId="urn:microsoft.com/office/officeart/2005/8/layout/cycle2"/>
    <dgm:cxn modelId="{6AAC557D-0C01-44D7-ADC8-934010BB6BDD}" type="presOf" srcId="{EF057F9B-32B1-4E5C-BC7C-10493280CD10}" destId="{A60271BB-892C-425C-8AD4-09B09E6D5F3C}" srcOrd="0" destOrd="0" presId="urn:microsoft.com/office/officeart/2005/8/layout/cycle2"/>
    <dgm:cxn modelId="{244D3883-9B7F-4278-A35B-A0214DA13487}" type="presOf" srcId="{DEA53D17-07A8-4141-AC67-587CE8EEE56E}" destId="{30DC76F6-12F0-4B04-90A0-BA35E9D1E9C0}" srcOrd="0" destOrd="0" presId="urn:microsoft.com/office/officeart/2005/8/layout/cycle2"/>
    <dgm:cxn modelId="{5F0C3C8F-1487-44D2-A600-1A9A283F0895}" type="presOf" srcId="{C74167E6-D19B-4441-9C8A-2A01AC901EE9}" destId="{538346CA-C49B-41B1-844B-75F576F57909}" srcOrd="0" destOrd="0" presId="urn:microsoft.com/office/officeart/2005/8/layout/cycle2"/>
    <dgm:cxn modelId="{1AD0799C-AEBA-4ABA-B4F3-8F11A33CEC26}" type="presOf" srcId="{B7399616-EF3D-4F4F-89D9-2DE3341EE234}" destId="{B639022D-9072-4680-84E1-EE664ACCD5D1}" srcOrd="1" destOrd="0" presId="urn:microsoft.com/office/officeart/2005/8/layout/cycle2"/>
    <dgm:cxn modelId="{6BC52FB0-1321-4B4E-AD7E-3911FAC3FB89}" srcId="{F497B275-4315-49BE-8800-33A93C39352A}" destId="{A7214BCC-95DC-494F-A32C-68F00F556BC0}" srcOrd="1" destOrd="0" parTransId="{6CF6D985-02DD-4E40-98C8-C7D8E087DFA9}" sibTransId="{B7399616-EF3D-4F4F-89D9-2DE3341EE234}"/>
    <dgm:cxn modelId="{342A35B1-4C4E-40FA-B14F-236CF9644D72}" type="presOf" srcId="{3E7B9572-5BD0-4213-9692-7ABC4E751AFC}" destId="{7F31EB39-73FE-4695-A14A-3ABFF8DD7834}" srcOrd="1" destOrd="0" presId="urn:microsoft.com/office/officeart/2005/8/layout/cycle2"/>
    <dgm:cxn modelId="{58C3A8D1-7DF7-40DD-9FC6-20305FDC505E}" srcId="{F497B275-4315-49BE-8800-33A93C39352A}" destId="{F9CB29FD-5BE8-4AE5-971D-9DE063B21B63}" srcOrd="0" destOrd="0" parTransId="{38746D73-E264-45C4-AF8E-E50424C56CBC}" sibTransId="{EF057F9B-32B1-4E5C-BC7C-10493280CD10}"/>
    <dgm:cxn modelId="{6A6903E7-D29C-499A-B2F0-1AACFAF597F5}" type="presOf" srcId="{1376242C-DD34-45D6-B8F8-97D37151BEA9}" destId="{6340B451-1B6B-4F2D-BB87-8B223D0B44E0}" srcOrd="0" destOrd="0" presId="urn:microsoft.com/office/officeart/2005/8/layout/cycle2"/>
    <dgm:cxn modelId="{E86433E8-9759-4C78-BBF1-3CFFE7E8A79C}" type="presOf" srcId="{3E7B9572-5BD0-4213-9692-7ABC4E751AFC}" destId="{38E9C99D-D9E3-48FE-BA83-6DB86C10D243}" srcOrd="0" destOrd="0" presId="urn:microsoft.com/office/officeart/2005/8/layout/cycle2"/>
    <dgm:cxn modelId="{274F91F3-B125-4B18-9E03-96386812DFE8}" type="presOf" srcId="{013BF7F4-87FE-48AC-971F-785C86A02BFF}" destId="{6CA9F89F-7A20-4573-82A5-7E1F84CD4ECC}" srcOrd="1" destOrd="0" presId="urn:microsoft.com/office/officeart/2005/8/layout/cycle2"/>
    <dgm:cxn modelId="{0A4B359E-AD93-4877-B9D4-00D6A4F3D0FB}" type="presParOf" srcId="{3ACB9BFD-9D4E-424C-97B7-2280D9FFC3DB}" destId="{767B5226-838D-47BE-8B47-48996AFE42A8}" srcOrd="0" destOrd="0" presId="urn:microsoft.com/office/officeart/2005/8/layout/cycle2"/>
    <dgm:cxn modelId="{29902E34-E542-4292-9015-ED70CC139EB4}" type="presParOf" srcId="{3ACB9BFD-9D4E-424C-97B7-2280D9FFC3DB}" destId="{A60271BB-892C-425C-8AD4-09B09E6D5F3C}" srcOrd="1" destOrd="0" presId="urn:microsoft.com/office/officeart/2005/8/layout/cycle2"/>
    <dgm:cxn modelId="{7823509B-E070-40E4-B343-AA4C9E29ECB7}" type="presParOf" srcId="{A60271BB-892C-425C-8AD4-09B09E6D5F3C}" destId="{E244CB3C-D20A-4B26-A499-75372778ABF6}" srcOrd="0" destOrd="0" presId="urn:microsoft.com/office/officeart/2005/8/layout/cycle2"/>
    <dgm:cxn modelId="{D0FF5E76-BCA0-4A72-A967-2D849A15DD4F}" type="presParOf" srcId="{3ACB9BFD-9D4E-424C-97B7-2280D9FFC3DB}" destId="{2829339F-389F-4E34-AF24-D6FF310B9229}" srcOrd="2" destOrd="0" presId="urn:microsoft.com/office/officeart/2005/8/layout/cycle2"/>
    <dgm:cxn modelId="{BB7F1946-81D8-48FA-B0D5-A24FF0C21184}" type="presParOf" srcId="{3ACB9BFD-9D4E-424C-97B7-2280D9FFC3DB}" destId="{5AF79B63-E5FE-49F2-AF1A-9DB20491492A}" srcOrd="3" destOrd="0" presId="urn:microsoft.com/office/officeart/2005/8/layout/cycle2"/>
    <dgm:cxn modelId="{B7AD3D3D-C391-46F4-9C18-AD513DB849C9}" type="presParOf" srcId="{5AF79B63-E5FE-49F2-AF1A-9DB20491492A}" destId="{B639022D-9072-4680-84E1-EE664ACCD5D1}" srcOrd="0" destOrd="0" presId="urn:microsoft.com/office/officeart/2005/8/layout/cycle2"/>
    <dgm:cxn modelId="{5656EA03-45DF-4754-8BCC-D57791C2AF89}" type="presParOf" srcId="{3ACB9BFD-9D4E-424C-97B7-2280D9FFC3DB}" destId="{538346CA-C49B-41B1-844B-75F576F57909}" srcOrd="4" destOrd="0" presId="urn:microsoft.com/office/officeart/2005/8/layout/cycle2"/>
    <dgm:cxn modelId="{56BC812D-50F4-40E1-BCF7-91D2C9C1638D}" type="presParOf" srcId="{3ACB9BFD-9D4E-424C-97B7-2280D9FFC3DB}" destId="{38E9C99D-D9E3-48FE-BA83-6DB86C10D243}" srcOrd="5" destOrd="0" presId="urn:microsoft.com/office/officeart/2005/8/layout/cycle2"/>
    <dgm:cxn modelId="{64330649-A7F2-4308-93AC-BDB7B9567410}" type="presParOf" srcId="{38E9C99D-D9E3-48FE-BA83-6DB86C10D243}" destId="{7F31EB39-73FE-4695-A14A-3ABFF8DD7834}" srcOrd="0" destOrd="0" presId="urn:microsoft.com/office/officeart/2005/8/layout/cycle2"/>
    <dgm:cxn modelId="{88ADDC7C-EC88-4A3A-A127-DED0E3911C82}" type="presParOf" srcId="{3ACB9BFD-9D4E-424C-97B7-2280D9FFC3DB}" destId="{30DC76F6-12F0-4B04-90A0-BA35E9D1E9C0}" srcOrd="6" destOrd="0" presId="urn:microsoft.com/office/officeart/2005/8/layout/cycle2"/>
    <dgm:cxn modelId="{0A89A03A-DE9D-4333-B588-A7CA2492E701}" type="presParOf" srcId="{3ACB9BFD-9D4E-424C-97B7-2280D9FFC3DB}" destId="{CFF66235-D7D8-42C8-983F-76BE48D3B346}" srcOrd="7" destOrd="0" presId="urn:microsoft.com/office/officeart/2005/8/layout/cycle2"/>
    <dgm:cxn modelId="{E84A9856-EC8A-4350-9D18-74C4E4C362EC}" type="presParOf" srcId="{CFF66235-D7D8-42C8-983F-76BE48D3B346}" destId="{6CA9F89F-7A20-4573-82A5-7E1F84CD4ECC}" srcOrd="0" destOrd="0" presId="urn:microsoft.com/office/officeart/2005/8/layout/cycle2"/>
    <dgm:cxn modelId="{73BC7DE2-8DD2-4335-9652-569AFC286475}" type="presParOf" srcId="{3ACB9BFD-9D4E-424C-97B7-2280D9FFC3DB}" destId="{6340B451-1B6B-4F2D-BB87-8B223D0B44E0}" srcOrd="8" destOrd="0" presId="urn:microsoft.com/office/officeart/2005/8/layout/cycle2"/>
    <dgm:cxn modelId="{DDB49860-BDFE-44A8-A4E5-EC09A8729946}" type="presParOf" srcId="{3ACB9BFD-9D4E-424C-97B7-2280D9FFC3DB}" destId="{7147D82E-C597-45ED-BD6F-F95327F59641}" srcOrd="9" destOrd="0" presId="urn:microsoft.com/office/officeart/2005/8/layout/cycle2"/>
    <dgm:cxn modelId="{B2D3B70F-E558-420E-8655-91AAFD66FA5F}" type="presParOf" srcId="{7147D82E-C597-45ED-BD6F-F95327F59641}" destId="{3508021E-89E7-4AAC-A86A-A388265309F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B5226-838D-47BE-8B47-48996AFE42A8}">
      <dsp:nvSpPr>
        <dsp:cNvPr id="0" name=""/>
        <dsp:cNvSpPr/>
      </dsp:nvSpPr>
      <dsp:spPr>
        <a:xfrm>
          <a:off x="3740696" y="1031"/>
          <a:ext cx="1476159" cy="1476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Stratejik Planlama</a:t>
          </a:r>
          <a:endParaRPr lang="en-GB" sz="1300" kern="1200" dirty="0"/>
        </a:p>
      </dsp:txBody>
      <dsp:txXfrm>
        <a:off x="3956874" y="217209"/>
        <a:ext cx="1043803" cy="1043803"/>
      </dsp:txXfrm>
    </dsp:sp>
    <dsp:sp modelId="{A60271BB-892C-425C-8AD4-09B09E6D5F3C}">
      <dsp:nvSpPr>
        <dsp:cNvPr id="0" name=""/>
        <dsp:cNvSpPr/>
      </dsp:nvSpPr>
      <dsp:spPr>
        <a:xfrm rot="2160000">
          <a:off x="5170521" y="1135626"/>
          <a:ext cx="393740" cy="498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5181801" y="1200552"/>
        <a:ext cx="275618" cy="298921"/>
      </dsp:txXfrm>
    </dsp:sp>
    <dsp:sp modelId="{2829339F-389F-4E34-AF24-D6FF310B9229}">
      <dsp:nvSpPr>
        <dsp:cNvPr id="0" name=""/>
        <dsp:cNvSpPr/>
      </dsp:nvSpPr>
      <dsp:spPr>
        <a:xfrm>
          <a:off x="5535958" y="1305365"/>
          <a:ext cx="1476159" cy="1476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Farklı Politikaların Birleştirilmesi </a:t>
          </a:r>
          <a:endParaRPr lang="en-GB" sz="1300" kern="1200" dirty="0"/>
        </a:p>
      </dsp:txBody>
      <dsp:txXfrm>
        <a:off x="5752136" y="1521543"/>
        <a:ext cx="1043803" cy="1043803"/>
      </dsp:txXfrm>
    </dsp:sp>
    <dsp:sp modelId="{5AF79B63-E5FE-49F2-AF1A-9DB20491492A}">
      <dsp:nvSpPr>
        <dsp:cNvPr id="0" name=""/>
        <dsp:cNvSpPr/>
      </dsp:nvSpPr>
      <dsp:spPr>
        <a:xfrm rot="6480000">
          <a:off x="5737746" y="2838973"/>
          <a:ext cx="393740" cy="498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10800000">
        <a:off x="5815058" y="2882444"/>
        <a:ext cx="275618" cy="298921"/>
      </dsp:txXfrm>
    </dsp:sp>
    <dsp:sp modelId="{538346CA-C49B-41B1-844B-75F576F57909}">
      <dsp:nvSpPr>
        <dsp:cNvPr id="0" name=""/>
        <dsp:cNvSpPr/>
      </dsp:nvSpPr>
      <dsp:spPr>
        <a:xfrm>
          <a:off x="4850229" y="3415821"/>
          <a:ext cx="1476159" cy="1476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Yerel Koalisyon</a:t>
          </a:r>
          <a:endParaRPr lang="en-GB" sz="1300" kern="1200" dirty="0"/>
        </a:p>
      </dsp:txBody>
      <dsp:txXfrm>
        <a:off x="5066407" y="3631999"/>
        <a:ext cx="1043803" cy="1043803"/>
      </dsp:txXfrm>
    </dsp:sp>
    <dsp:sp modelId="{38E9C99D-D9E3-48FE-BA83-6DB86C10D243}">
      <dsp:nvSpPr>
        <dsp:cNvPr id="0" name=""/>
        <dsp:cNvSpPr/>
      </dsp:nvSpPr>
      <dsp:spPr>
        <a:xfrm rot="10800000">
          <a:off x="4293050" y="3904799"/>
          <a:ext cx="393740" cy="498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10800000">
        <a:off x="4411172" y="4004440"/>
        <a:ext cx="275618" cy="298921"/>
      </dsp:txXfrm>
    </dsp:sp>
    <dsp:sp modelId="{30DC76F6-12F0-4B04-90A0-BA35E9D1E9C0}">
      <dsp:nvSpPr>
        <dsp:cNvPr id="0" name=""/>
        <dsp:cNvSpPr/>
      </dsp:nvSpPr>
      <dsp:spPr>
        <a:xfrm>
          <a:off x="2631164" y="3415821"/>
          <a:ext cx="1476159" cy="1476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Yerel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Ulusal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Uluslararası İşbirlikleri</a:t>
          </a:r>
          <a:endParaRPr lang="en-GB" sz="1300" kern="1200" dirty="0"/>
        </a:p>
      </dsp:txBody>
      <dsp:txXfrm>
        <a:off x="2847342" y="3631999"/>
        <a:ext cx="1043803" cy="1043803"/>
      </dsp:txXfrm>
    </dsp:sp>
    <dsp:sp modelId="{CFF66235-D7D8-42C8-983F-76BE48D3B346}">
      <dsp:nvSpPr>
        <dsp:cNvPr id="0" name=""/>
        <dsp:cNvSpPr/>
      </dsp:nvSpPr>
      <dsp:spPr>
        <a:xfrm rot="15120000">
          <a:off x="2832952" y="2860169"/>
          <a:ext cx="393740" cy="498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10800000">
        <a:off x="2910264" y="3015980"/>
        <a:ext cx="275618" cy="298921"/>
      </dsp:txXfrm>
    </dsp:sp>
    <dsp:sp modelId="{6340B451-1B6B-4F2D-BB87-8B223D0B44E0}">
      <dsp:nvSpPr>
        <dsp:cNvPr id="0" name=""/>
        <dsp:cNvSpPr/>
      </dsp:nvSpPr>
      <dsp:spPr>
        <a:xfrm>
          <a:off x="1945435" y="1305365"/>
          <a:ext cx="1476159" cy="1476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Politika Etki Değerlendirme</a:t>
          </a:r>
          <a:endParaRPr lang="en-GB" sz="1300" kern="1200" dirty="0"/>
        </a:p>
      </dsp:txBody>
      <dsp:txXfrm>
        <a:off x="2161613" y="1521543"/>
        <a:ext cx="1043803" cy="1043803"/>
      </dsp:txXfrm>
    </dsp:sp>
    <dsp:sp modelId="{7147D82E-C597-45ED-BD6F-F95327F59641}">
      <dsp:nvSpPr>
        <dsp:cNvPr id="0" name=""/>
        <dsp:cNvSpPr/>
      </dsp:nvSpPr>
      <dsp:spPr>
        <a:xfrm rot="19440000">
          <a:off x="3375260" y="1148726"/>
          <a:ext cx="393740" cy="498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3386540" y="1283082"/>
        <a:ext cx="275618" cy="298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14E95-2BAA-2C43-8756-CC790E5E71E9}" type="datetimeFigureOut">
              <a:rPr lang="en-TR" smtClean="0"/>
              <a:t>08/12/2024</a:t>
            </a:fld>
            <a:endParaRPr lang="en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2E3F0-B9A2-FD44-B5D4-CCD5D9868235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25540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86401-1B6C-D546-E238-7FA239EB9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D7FBC9-127A-144D-D567-8D1DB856B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99978-3577-B3CD-4C01-B14ED0DBA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F872-67CF-7E43-AF66-86ABAD4068AA}" type="datetimeFigureOut">
              <a:rPr lang="en-TR" smtClean="0"/>
              <a:t>08/12/2024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DCCF2-5700-3B56-4C1E-FF79A45BC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9009F-EE94-F2AF-2E6D-73AE14CE3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9C66-4626-414B-BCA8-AABC4EAE95C1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39973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A2FBF-30D3-4B82-8492-1E0806DC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BE2C4B-EEBC-05B4-6625-68AB134AD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B287D-7EAD-E44D-47A0-3BE575EC9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F872-67CF-7E43-AF66-86ABAD4068AA}" type="datetimeFigureOut">
              <a:rPr lang="en-TR" smtClean="0"/>
              <a:t>08/12/2024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F892C-41B0-804A-F006-E74E4D95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CB936-CAC3-7968-E096-B9BD28649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9C66-4626-414B-BCA8-AABC4EAE95C1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8129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12A92-ECC5-4B88-3EEE-48B3EF585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047898-E30A-ACF0-44F0-23ABFA365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14B4F-D940-7429-86E8-B40A394FC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F872-67CF-7E43-AF66-86ABAD4068AA}" type="datetimeFigureOut">
              <a:rPr lang="en-TR" smtClean="0"/>
              <a:t>08/12/2024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BEE22-B8B2-2B12-D45D-FE4BFD36C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2D10B-21CE-6309-EBA6-0BC297A5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9C66-4626-414B-BCA8-AABC4EAE95C1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26308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12F7-1A40-F7CA-44A4-4D9D3DBB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E287C-4FEB-A813-8238-0681EF04D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C739F-FE0C-C552-3F11-D4CC13940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F872-67CF-7E43-AF66-86ABAD4068AA}" type="datetimeFigureOut">
              <a:rPr lang="en-TR" smtClean="0"/>
              <a:t>08/12/2024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12D34-C3D2-97FA-8DD5-A9CC69B92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D06F9-6822-BB21-7BD1-2F817E87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9C66-4626-414B-BCA8-AABC4EAE95C1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59382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C0927-96F6-AB19-D4B2-34F8C79B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F872-67CF-7E43-AF66-86ABAD4068AA}" type="datetimeFigureOut">
              <a:rPr lang="en-TR" smtClean="0"/>
              <a:t>08/12/2024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867E7-C4A7-ADB6-4AE8-64E8DC51F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1065F-8E43-14DA-B803-077B09F08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9C66-4626-414B-BCA8-AABC4EAE95C1}" type="slidenum">
              <a:rPr lang="en-TR" smtClean="0"/>
              <a:t>‹#›</a:t>
            </a:fld>
            <a:endParaRPr lang="en-TR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A33C54-7A93-B481-8D79-756B33FAA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543262"/>
            <a:ext cx="8382000" cy="3995208"/>
          </a:xfrm>
        </p:spPr>
        <p:txBody>
          <a:bodyPr>
            <a:noAutofit/>
          </a:bodyPr>
          <a:lstStyle/>
          <a:p>
            <a:r>
              <a:rPr lang="en-US" sz="2400" dirty="0"/>
              <a:t>LOREM IPSUM</a:t>
            </a:r>
            <a:br>
              <a:rPr lang="en-US" sz="2400" dirty="0"/>
            </a:br>
            <a:r>
              <a:rPr lang="en-US" sz="2400" dirty="0"/>
              <a:t>Lorem ipsum dolor sit </a:t>
            </a:r>
            <a:r>
              <a:rPr lang="en-US" sz="2400" dirty="0" err="1"/>
              <a:t>amet</a:t>
            </a:r>
            <a:br>
              <a:rPr lang="en-US" sz="2400" dirty="0"/>
            </a:br>
            <a:r>
              <a:rPr lang="en-US" sz="2400" dirty="0" err="1"/>
              <a:t>Consectetur</a:t>
            </a:r>
            <a:r>
              <a:rPr lang="en-US" sz="2400" dirty="0"/>
              <a:t> </a:t>
            </a:r>
            <a:r>
              <a:rPr lang="en-US" sz="2400" dirty="0" err="1"/>
              <a:t>adipiscing</a:t>
            </a:r>
            <a:r>
              <a:rPr lang="en-US" sz="2400" dirty="0"/>
              <a:t> </a:t>
            </a:r>
            <a:r>
              <a:rPr lang="en-US" sz="2400" dirty="0" err="1"/>
              <a:t>elit</a:t>
            </a:r>
            <a:br>
              <a:rPr lang="en-US" sz="2400" dirty="0"/>
            </a:br>
            <a:r>
              <a:rPr lang="en-US" sz="2400" dirty="0"/>
              <a:t>Donec </a:t>
            </a:r>
            <a:r>
              <a:rPr lang="en-US" sz="2400" dirty="0" err="1"/>
              <a:t>faucibus</a:t>
            </a:r>
            <a:r>
              <a:rPr lang="en-US" sz="2400" dirty="0"/>
              <a:t>, </a:t>
            </a:r>
            <a:r>
              <a:rPr lang="en-US" sz="2400" dirty="0" err="1"/>
              <a:t>metus</a:t>
            </a:r>
            <a:r>
              <a:rPr lang="en-US" sz="2400" dirty="0"/>
              <a:t> vel</a:t>
            </a:r>
            <a:br>
              <a:rPr lang="en-US" sz="2400" dirty="0"/>
            </a:br>
            <a:r>
              <a:rPr lang="en-US" sz="2400" dirty="0" err="1"/>
              <a:t>Aliquam</a:t>
            </a:r>
            <a:r>
              <a:rPr lang="en-US" sz="2400" dirty="0"/>
              <a:t> vestibulum ligula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LOREM IPSUM</a:t>
            </a:r>
            <a:br>
              <a:rPr lang="en-US" sz="2400" dirty="0"/>
            </a:br>
            <a:r>
              <a:rPr lang="en-US" sz="2400" dirty="0" err="1"/>
              <a:t>Pellentesque</a:t>
            </a:r>
            <a:r>
              <a:rPr lang="en-US" sz="2400" dirty="0"/>
              <a:t> habitant </a:t>
            </a:r>
            <a:r>
              <a:rPr lang="en-US" sz="2400" dirty="0" err="1"/>
              <a:t>morbi</a:t>
            </a:r>
            <a:br>
              <a:rPr lang="en-US" sz="2400" dirty="0"/>
            </a:br>
            <a:r>
              <a:rPr lang="en-US" sz="2400" dirty="0"/>
              <a:t>Donec </a:t>
            </a:r>
            <a:r>
              <a:rPr lang="en-US" sz="2400" dirty="0" err="1"/>
              <a:t>ut</a:t>
            </a:r>
            <a:r>
              <a:rPr lang="en-US" sz="2400" dirty="0"/>
              <a:t> </a:t>
            </a:r>
            <a:r>
              <a:rPr lang="en-US" sz="2400" dirty="0" err="1"/>
              <a:t>risus</a:t>
            </a:r>
            <a:r>
              <a:rPr lang="en-US" sz="2400" dirty="0"/>
              <a:t> </a:t>
            </a:r>
            <a:r>
              <a:rPr lang="en-US" sz="2400" dirty="0" err="1"/>
              <a:t>velit</a:t>
            </a:r>
            <a:br>
              <a:rPr lang="en-US" sz="2400" dirty="0"/>
            </a:br>
            <a:r>
              <a:rPr lang="en-US" sz="2400" dirty="0" err="1"/>
              <a:t>Nulla</a:t>
            </a:r>
            <a:r>
              <a:rPr lang="en-US" sz="2400" dirty="0"/>
              <a:t> </a:t>
            </a:r>
            <a:r>
              <a:rPr lang="en-US" sz="2400" dirty="0" err="1"/>
              <a:t>ut</a:t>
            </a:r>
            <a:r>
              <a:rPr lang="en-US" sz="2400" dirty="0"/>
              <a:t> </a:t>
            </a:r>
            <a:r>
              <a:rPr lang="en-US" sz="2400" dirty="0" err="1"/>
              <a:t>egestas</a:t>
            </a:r>
            <a:r>
              <a:rPr lang="en-US" sz="2400" dirty="0"/>
              <a:t> mi</a:t>
            </a:r>
            <a:br>
              <a:rPr lang="en-US" sz="2400" dirty="0"/>
            </a:br>
            <a:r>
              <a:rPr lang="en-US" sz="2400" dirty="0" err="1"/>
              <a:t>Nullam</a:t>
            </a:r>
            <a:r>
              <a:rPr lang="en-US" sz="2400" dirty="0"/>
              <a:t> sed </a:t>
            </a:r>
            <a:r>
              <a:rPr lang="en-US" sz="2400" dirty="0" err="1"/>
              <a:t>lacus</a:t>
            </a:r>
            <a:r>
              <a:rPr lang="en-US" sz="2400" dirty="0"/>
              <a:t> </a:t>
            </a:r>
            <a:r>
              <a:rPr lang="en-US" sz="2400" dirty="0" err="1"/>
              <a:t>rutrum</a:t>
            </a:r>
            <a:endParaRPr lang="en-TR" sz="2400" dirty="0"/>
          </a:p>
        </p:txBody>
      </p:sp>
    </p:spTree>
    <p:extLst>
      <p:ext uri="{BB962C8B-B14F-4D97-AF65-F5344CB8AC3E}">
        <p14:creationId xmlns:p14="http://schemas.microsoft.com/office/powerpoint/2010/main" val="391115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752CF-545C-85DD-4EAB-12D63D1FF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FE593-F44F-54EB-9C5B-590A1CE60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334A5-0A9B-C04A-4E41-FBCD53C8B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F872-67CF-7E43-AF66-86ABAD4068AA}" type="datetimeFigureOut">
              <a:rPr lang="en-TR" smtClean="0"/>
              <a:t>08/12/2024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61ED3-0BDF-9757-A55B-5B9FEC408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5ABFC-993D-7857-F96F-FD0EFDCD2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9C66-4626-414B-BCA8-AABC4EAE95C1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71894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3A58F-C775-F33D-18EB-013DC275D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923B5-910A-96F4-A54E-6C1270B4F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5D1B5-B4AF-33B6-E49F-06B75F92E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98F1D-84E9-B42F-97CC-EC78C23D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F872-67CF-7E43-AF66-86ABAD4068AA}" type="datetimeFigureOut">
              <a:rPr lang="en-TR" smtClean="0"/>
              <a:t>08/12/2024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81BB3-C009-251F-F06D-67E86631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F1536-9FC8-EEDE-8EED-043A7DFC7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9C66-4626-414B-BCA8-AABC4EAE95C1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01814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83BC-2A7B-8FBC-5222-3AA3BF29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E539C-D77B-A7D5-79E1-D7173B60F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5BAE2-71D7-6090-D9F9-B6189C3B3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B74E8C-02FD-15EF-2F3E-142CF32990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38189F-49D8-BB00-F757-0379FFFF4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03F19D-12E8-9845-3444-B4B3A7476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F872-67CF-7E43-AF66-86ABAD4068AA}" type="datetimeFigureOut">
              <a:rPr lang="en-TR" smtClean="0"/>
              <a:t>08/12/2024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EBC4E5-8DA2-1052-5FDE-412628E3D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1A8EB2-ECA1-3B62-CB03-21E13B1D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9C66-4626-414B-BCA8-AABC4EAE95C1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22769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41ADF-2865-C7BF-6159-238A62F4A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DEA1FC-188B-3BCE-7FEE-1DC4426EC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F872-67CF-7E43-AF66-86ABAD4068AA}" type="datetimeFigureOut">
              <a:rPr lang="en-TR" smtClean="0"/>
              <a:t>08/12/2024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D55940-E0D9-A381-F3A7-01731A7EE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040AA-72EF-9BA7-8E7B-7440A95BF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9C66-4626-414B-BCA8-AABC4EAE95C1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03702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1882C7-F975-6E2E-2398-27A49C2B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F872-67CF-7E43-AF66-86ABAD4068AA}" type="datetimeFigureOut">
              <a:rPr lang="en-TR" smtClean="0"/>
              <a:t>08/12/2024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1C2639-476C-CAB7-8358-FD739D155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17F3D-2C4B-B643-B8CD-F52A4443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9C66-4626-414B-BCA8-AABC4EAE95C1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48460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9F732-6701-47C0-29F8-BB8C44A2E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DB49C4-B083-66CE-06F2-940309D61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FB498-E5C1-F221-C82B-AD59A5B64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A0526-92EE-B1C8-66B3-42C4FC95D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F872-67CF-7E43-AF66-86ABAD4068AA}" type="datetimeFigureOut">
              <a:rPr lang="en-TR" smtClean="0"/>
              <a:t>08/12/2024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8C3E3E-ACD2-8F1F-ECFD-6A12E9D31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BFE0F-0CC6-B8F5-2972-9692781F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9C66-4626-414B-BCA8-AABC4EAE95C1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05874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E61141-86D7-66E6-FBE3-B31093455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BE2FF-3288-7468-2295-907F45F31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4E17F-034D-5E28-BC9F-48D04BF6E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7F872-67CF-7E43-AF66-86ABAD4068AA}" type="datetimeFigureOut">
              <a:rPr lang="en-TR" smtClean="0"/>
              <a:t>08/12/2024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CC2C0-3C20-7D98-27C6-E359D7DB0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A8DAC-470B-634E-7A15-0B8B5739E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59C66-4626-414B-BCA8-AABC4EAE95C1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59725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4/relationships/chartEx" Target="../charts/chartEx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4/relationships/chartEx" Target="../charts/chartEx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238501A-C45F-D36B-5959-D8323B54F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42936"/>
            <a:ext cx="5003800" cy="153530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400" b="1" dirty="0">
                <a:solidFill>
                  <a:srgbClr val="29AAE1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TESK UNICEF ÇOCUK HAKLARI VE İŞ İLKELERİ PROGRAMI </a:t>
            </a:r>
            <a:endParaRPr lang="en-TR" sz="2400" b="1" dirty="0">
              <a:solidFill>
                <a:srgbClr val="29AAE1"/>
              </a:solidFill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4C815B-2722-974D-A31B-931114F56431}"/>
              </a:ext>
            </a:extLst>
          </p:cNvPr>
          <p:cNvSpPr txBox="1"/>
          <p:nvPr/>
        </p:nvSpPr>
        <p:spPr>
          <a:xfrm>
            <a:off x="121026" y="2870539"/>
            <a:ext cx="7732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1B3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Acil ve Afet Durumlarının Esnaflara ve Mesleki Eğitime Etkisi</a:t>
            </a:r>
            <a:endParaRPr lang="tr-TR" b="1" dirty="0">
              <a:solidFill>
                <a:srgbClr val="1B32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r-TR" b="1" dirty="0">
              <a:solidFill>
                <a:srgbClr val="1B32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b="1" dirty="0">
                <a:solidFill>
                  <a:srgbClr val="1B325F"/>
                </a:solidFill>
              </a:rPr>
              <a:t>Dr. Ahmet YAMAN, MERSİN ESOB, Tarsus Üniversitesi</a:t>
            </a:r>
            <a:endParaRPr lang="x-none" b="1" dirty="0">
              <a:solidFill>
                <a:srgbClr val="1B325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4C815B-2722-974D-A31B-931114F56431}"/>
              </a:ext>
            </a:extLst>
          </p:cNvPr>
          <p:cNvSpPr txBox="1"/>
          <p:nvPr/>
        </p:nvSpPr>
        <p:spPr>
          <a:xfrm>
            <a:off x="-101600" y="3987461"/>
            <a:ext cx="75946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b="1" dirty="0">
                <a:solidFill>
                  <a:srgbClr val="29AAE1"/>
                </a:solidFill>
                <a:latin typeface="Corbel" panose="020B0503020204020204" pitchFamily="34" charset="0"/>
                <a:ea typeface="+mj-ea"/>
                <a:cs typeface="Segoe UI" panose="020B0502040204020203" pitchFamily="34" charset="0"/>
              </a:rPr>
              <a:t>MERSİN </a:t>
            </a:r>
            <a:r>
              <a:rPr lang="en-US" sz="1400" b="1" dirty="0" err="1">
                <a:solidFill>
                  <a:srgbClr val="29AAE1"/>
                </a:solidFill>
                <a:latin typeface="Corbel" panose="020B0503020204020204" pitchFamily="34" charset="0"/>
                <a:ea typeface="+mj-ea"/>
                <a:cs typeface="Segoe UI" panose="020B0502040204020203" pitchFamily="34" charset="0"/>
              </a:rPr>
              <a:t>ve</a:t>
            </a:r>
            <a:r>
              <a:rPr lang="en-US" sz="1400" b="1" dirty="0">
                <a:solidFill>
                  <a:srgbClr val="29AAE1"/>
                </a:solidFill>
                <a:latin typeface="Corbel" panose="020B0503020204020204" pitchFamily="34" charset="0"/>
                <a:ea typeface="+mj-ea"/>
                <a:cs typeface="Segoe UI" panose="020B0502040204020203" pitchFamily="34" charset="0"/>
              </a:rPr>
              <a:t> GAZİANTEP BİLGİLENDİRME TOPLATILARI </a:t>
            </a:r>
          </a:p>
          <a:p>
            <a:pPr algn="r">
              <a:lnSpc>
                <a:spcPct val="150000"/>
              </a:lnSpc>
            </a:pPr>
            <a:r>
              <a:rPr lang="en-US" sz="1200" b="1" dirty="0">
                <a:solidFill>
                  <a:srgbClr val="29AAE1"/>
                </a:solidFill>
                <a:latin typeface="Corbel" panose="020B0503020204020204" pitchFamily="34" charset="0"/>
                <a:ea typeface="+mj-ea"/>
                <a:cs typeface="Segoe UI" panose="020B0502040204020203" pitchFamily="34" charset="0"/>
              </a:rPr>
              <a:t>12-15  </a:t>
            </a:r>
            <a:r>
              <a:rPr lang="en-US" sz="1200" b="1" dirty="0" err="1">
                <a:solidFill>
                  <a:srgbClr val="29AAE1"/>
                </a:solidFill>
                <a:latin typeface="Corbel" panose="020B0503020204020204" pitchFamily="34" charset="0"/>
                <a:ea typeface="+mj-ea"/>
                <a:cs typeface="Segoe UI" panose="020B0502040204020203" pitchFamily="34" charset="0"/>
              </a:rPr>
              <a:t>Aralık</a:t>
            </a:r>
            <a:r>
              <a:rPr lang="en-US" sz="1200" b="1" dirty="0">
                <a:solidFill>
                  <a:srgbClr val="29AAE1"/>
                </a:solidFill>
                <a:latin typeface="Corbel" panose="020B0503020204020204" pitchFamily="34" charset="0"/>
                <a:ea typeface="+mj-ea"/>
                <a:cs typeface="Segoe UI" panose="020B0502040204020203" pitchFamily="34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692154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1720" y="456044"/>
            <a:ext cx="10515600" cy="865762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Esnaf ve Sanatkarların İhtiyaçları Nelerdir ?</a:t>
            </a:r>
            <a:br>
              <a:rPr lang="tr-TR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Acil ve Afet Durumları Öncesinde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7962459-BDF5-B5EF-ADED-5030D1043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702" y="1593409"/>
            <a:ext cx="10515600" cy="4486377"/>
          </a:xfrm>
        </p:spPr>
        <p:txBody>
          <a:bodyPr numCol="2">
            <a:normAutofit fontScale="4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sz="5500" dirty="0"/>
              <a:t>Para, kredi, finansman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5500" dirty="0"/>
              <a:t>Sanayi Sitesi, mekan sorunu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5500" dirty="0"/>
              <a:t>Kayıt dışılık ile mücadele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5500" dirty="0"/>
              <a:t>Göç, Suriyeli, GKAS Yönetimi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5500" dirty="0"/>
              <a:t>Zincir marketler, AVM, Perakende Yasası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5500" dirty="0"/>
              <a:t>Nitelikli işgücü: Çırak, Kalfa, Usta, Mesleki Eğitim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5500" dirty="0"/>
              <a:t>SGK Prim Yükleri Hafifletilmesi</a:t>
            </a:r>
          </a:p>
          <a:p>
            <a:pPr marL="514350" indent="-514350">
              <a:buFont typeface="+mj-lt"/>
              <a:buAutoNum type="arabicPeriod"/>
            </a:pPr>
            <a:endParaRPr lang="tr-TR" sz="5500" dirty="0"/>
          </a:p>
          <a:p>
            <a:pPr marL="514350" indent="-514350">
              <a:buFont typeface="+mj-lt"/>
              <a:buAutoNum type="arabicPeriod"/>
            </a:pPr>
            <a:endParaRPr lang="tr-TR" sz="5500" dirty="0"/>
          </a:p>
          <a:p>
            <a:pPr marL="514350" indent="-514350">
              <a:buFont typeface="+mj-lt"/>
              <a:buAutoNum type="arabicPeriod"/>
            </a:pPr>
            <a:endParaRPr lang="tr-TR" sz="5500" dirty="0"/>
          </a:p>
          <a:p>
            <a:pPr marL="514350" indent="-514350">
              <a:buFont typeface="+mj-lt"/>
              <a:buAutoNum type="arabicPeriod"/>
            </a:pPr>
            <a:endParaRPr lang="tr-TR" sz="5500" dirty="0"/>
          </a:p>
          <a:p>
            <a:pPr marL="514350" indent="-514350">
              <a:buFont typeface="+mj-lt"/>
              <a:buAutoNum type="arabicPeriod"/>
            </a:pPr>
            <a:endParaRPr lang="tr-TR" sz="5500" dirty="0"/>
          </a:p>
          <a:p>
            <a:pPr marL="514350" indent="-514350">
              <a:buFont typeface="+mj-lt"/>
              <a:buAutoNum type="arabicPeriod"/>
            </a:pPr>
            <a:endParaRPr lang="tr-TR" sz="5500" dirty="0"/>
          </a:p>
          <a:p>
            <a:pPr marL="514350" indent="-514350">
              <a:buFont typeface="+mj-lt"/>
              <a:buAutoNum type="arabicPeriod"/>
            </a:pPr>
            <a:r>
              <a:rPr lang="tr-TR" sz="5500" dirty="0"/>
              <a:t>Vergi Yüklerinin Hafifletilmesi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5500" dirty="0"/>
              <a:t>Proje Hazırlama (KOSGEB, İş Geliştirme)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5500" dirty="0"/>
              <a:t>Esnaf ve Sanatkarın Eğitimi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5500" dirty="0"/>
              <a:t>Dijitalleşme,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5500" dirty="0"/>
              <a:t>Müşteri ve Pazar Payını Büyütme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5500" dirty="0"/>
              <a:t>Aile işletmesini kurumsallaştırma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5500" dirty="0"/>
              <a:t>Güçlü Oda, Birlik, Üye yapısı</a:t>
            </a:r>
          </a:p>
          <a:p>
            <a:pPr marL="514350" indent="-514350">
              <a:buFont typeface="+mj-lt"/>
              <a:buAutoNum type="arabicPeriod"/>
            </a:pPr>
            <a:endParaRPr lang="tr-TR" dirty="0"/>
          </a:p>
          <a:p>
            <a:pPr marL="514350" indent="-514350">
              <a:buFont typeface="+mj-lt"/>
              <a:buAutoNum type="arabicPeriod"/>
            </a:pPr>
            <a:endParaRPr lang="tr-TR" dirty="0"/>
          </a:p>
          <a:p>
            <a:pPr marL="514350" indent="-514350">
              <a:buFont typeface="+mj-lt"/>
              <a:buAutoNum type="arabicPeriod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077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191"/>
            <a:ext cx="10515600" cy="1325563"/>
          </a:xfrm>
        </p:spPr>
        <p:txBody>
          <a:bodyPr/>
          <a:lstStyle/>
          <a:p>
            <a:r>
              <a:rPr lang="tr-TR" dirty="0">
                <a:solidFill>
                  <a:srgbClr val="002060"/>
                </a:solidFill>
              </a:rPr>
              <a:t>İşletmede Mesleki Eğitimin Durumu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F598FE77-44D0-3EF8-4801-C749093154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662602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3842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1720" y="456044"/>
            <a:ext cx="10515600" cy="390262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chemeClr val="accent1">
                    <a:lumMod val="50000"/>
                  </a:schemeClr>
                </a:solidFill>
              </a:rPr>
              <a:t>Esnaf ve Sanatkarların İhtiyaçları Nelerdir ?</a:t>
            </a:r>
            <a:br>
              <a:rPr lang="tr-TR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tr-TR" sz="3200" b="1" dirty="0">
                <a:solidFill>
                  <a:schemeClr val="accent1">
                    <a:lumMod val="50000"/>
                  </a:schemeClr>
                </a:solidFill>
              </a:rPr>
              <a:t>Acil ve Afet Durumları Sırasında</a:t>
            </a:r>
            <a:endParaRPr lang="tr-T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7962459-BDF5-B5EF-ADED-5030D1043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701" y="1593409"/>
            <a:ext cx="11257847" cy="3688709"/>
          </a:xfrm>
        </p:spPr>
        <p:txBody>
          <a:bodyPr numCol="1"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/>
              <a:t>Doğal afetler (yangın, yer sarsıntısı, su basması, don, fırtına, kasırga vb.)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Genel Salgın Hastalık (Covid19)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Genel Seferberlik Halleri (Olağanüstü Haller)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Can ve Mal Güvenliği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Ulaşım ve seyahat özgürlüğü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Mal ve hizmet üretimi (Dükkanların Açılması)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Tedarik Zincirinin Aksamadan İşlemesi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Para ve mal dolaşımı sorunsuz dolaşımı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Yerel ve merkezi otoriterden acil yardım önlemleri (Gıda, Barınma, Finansman, Güvenlik vb.)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İletişim, sağlıklı haber alma hakkı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9A8FE89-9164-7788-43FE-2D5112E89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9" t="47872" r="78697" b="37376"/>
          <a:stretch/>
        </p:blipFill>
        <p:spPr>
          <a:xfrm>
            <a:off x="4680131" y="2422187"/>
            <a:ext cx="6837417" cy="165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8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9942" y="133012"/>
            <a:ext cx="11652115" cy="865762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chemeClr val="accent1">
                    <a:lumMod val="50000"/>
                  </a:schemeClr>
                </a:solidFill>
              </a:rPr>
              <a:t>Acil ve Afet Durumlarındaki Çözüm Önerileri Politika Uygulama Araçları (30 Büyükşehir, Merkezi Hükümet)</a:t>
            </a:r>
            <a:endParaRPr lang="tr-T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0" name="İçerik Yer Tutucusu 19">
            <a:extLst>
              <a:ext uri="{FF2B5EF4-FFF2-40B4-BE49-F238E27FC236}">
                <a16:creationId xmlns:a16="http://schemas.microsoft.com/office/drawing/2014/main" id="{B3151FF0-0C7F-1B93-5DDD-B8B2245FBE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939815"/>
              </p:ext>
            </p:extLst>
          </p:nvPr>
        </p:nvGraphicFramePr>
        <p:xfrm>
          <a:off x="350196" y="998774"/>
          <a:ext cx="11274358" cy="448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27813">
                  <a:extLst>
                    <a:ext uri="{9D8B030D-6E8A-4147-A177-3AD203B41FA5}">
                      <a16:colId xmlns:a16="http://schemas.microsoft.com/office/drawing/2014/main" val="1547736065"/>
                    </a:ext>
                  </a:extLst>
                </a:gridCol>
                <a:gridCol w="3846545">
                  <a:extLst>
                    <a:ext uri="{9D8B030D-6E8A-4147-A177-3AD203B41FA5}">
                      <a16:colId xmlns:a16="http://schemas.microsoft.com/office/drawing/2014/main" val="1424262419"/>
                    </a:ext>
                  </a:extLst>
                </a:gridCol>
              </a:tblGrid>
              <a:tr h="35937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 dirty="0" err="1">
                          <a:effectLst/>
                        </a:rPr>
                        <a:t>Sosyal</a:t>
                      </a:r>
                      <a:r>
                        <a:rPr lang="en-GB" sz="2400" u="none" strike="noStrike" dirty="0">
                          <a:effectLst/>
                        </a:rPr>
                        <a:t> </a:t>
                      </a:r>
                      <a:r>
                        <a:rPr lang="en-GB" sz="2400" u="none" strike="noStrike" dirty="0" err="1">
                          <a:effectLst/>
                        </a:rPr>
                        <a:t>Yardım</a:t>
                      </a:r>
                      <a:r>
                        <a:rPr lang="en-GB" sz="2400" u="none" strike="noStrike" dirty="0">
                          <a:effectLst/>
                        </a:rPr>
                        <a:t> </a:t>
                      </a:r>
                      <a:r>
                        <a:rPr lang="en-GB" sz="2400" u="none" strike="noStrike" dirty="0" err="1">
                          <a:effectLst/>
                        </a:rPr>
                        <a:t>Destekleri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u="none" strike="noStrike">
                          <a:effectLst/>
                        </a:rPr>
                        <a:t>Ayni 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610064433"/>
                  </a:ext>
                </a:extLst>
              </a:tr>
              <a:tr h="3593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u="none" strike="noStrike">
                          <a:effectLst/>
                        </a:rPr>
                        <a:t>Nakdi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718190985"/>
                  </a:ext>
                </a:extLst>
              </a:tr>
              <a:tr h="359377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 dirty="0">
                          <a:effectLst/>
                        </a:rPr>
                        <a:t>Mali </a:t>
                      </a:r>
                      <a:r>
                        <a:rPr lang="en-GB" sz="2400" u="none" strike="noStrike" dirty="0" err="1">
                          <a:effectLst/>
                        </a:rPr>
                        <a:t>ve</a:t>
                      </a:r>
                      <a:r>
                        <a:rPr lang="en-GB" sz="2400" u="none" strike="noStrike" dirty="0">
                          <a:effectLst/>
                        </a:rPr>
                        <a:t> </a:t>
                      </a:r>
                      <a:r>
                        <a:rPr lang="en-GB" sz="2400" u="none" strike="noStrike" dirty="0" err="1">
                          <a:effectLst/>
                        </a:rPr>
                        <a:t>Finansal</a:t>
                      </a:r>
                      <a:r>
                        <a:rPr lang="en-GB" sz="2400" u="none" strike="noStrike" dirty="0">
                          <a:effectLst/>
                        </a:rPr>
                        <a:t> </a:t>
                      </a:r>
                      <a:r>
                        <a:rPr lang="en-GB" sz="2400" u="none" strike="noStrike" dirty="0" err="1">
                          <a:effectLst/>
                        </a:rPr>
                        <a:t>Destekler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u="none" strike="noStrike" dirty="0" err="1">
                          <a:effectLst/>
                        </a:rPr>
                        <a:t>Subvansiyon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819976987"/>
                  </a:ext>
                </a:extLst>
              </a:tr>
              <a:tr h="3593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u="none" strike="noStrike">
                          <a:effectLst/>
                        </a:rPr>
                        <a:t>Faiz İndirimi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494451895"/>
                  </a:ext>
                </a:extLst>
              </a:tr>
              <a:tr h="3593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u="none" strike="noStrike">
                          <a:effectLst/>
                        </a:rPr>
                        <a:t>Erteleme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770115076"/>
                  </a:ext>
                </a:extLst>
              </a:tr>
              <a:tr h="3593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u="none" strike="noStrike">
                          <a:effectLst/>
                        </a:rPr>
                        <a:t>Kredi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098985002"/>
                  </a:ext>
                </a:extLst>
              </a:tr>
              <a:tr h="35937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 dirty="0" err="1">
                          <a:effectLst/>
                        </a:rPr>
                        <a:t>Çevre</a:t>
                      </a:r>
                      <a:r>
                        <a:rPr lang="en-GB" sz="2400" u="none" strike="noStrike" dirty="0">
                          <a:effectLst/>
                        </a:rPr>
                        <a:t>, </a:t>
                      </a:r>
                      <a:r>
                        <a:rPr lang="en-GB" sz="2400" u="none" strike="noStrike" dirty="0" err="1">
                          <a:effectLst/>
                        </a:rPr>
                        <a:t>Temizlik</a:t>
                      </a:r>
                      <a:r>
                        <a:rPr lang="en-GB" sz="2400" u="none" strike="noStrike" dirty="0">
                          <a:effectLst/>
                        </a:rPr>
                        <a:t>, </a:t>
                      </a:r>
                      <a:r>
                        <a:rPr lang="en-GB" sz="2400" u="none" strike="noStrike" dirty="0" err="1">
                          <a:effectLst/>
                        </a:rPr>
                        <a:t>Güvenlik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u="none" strike="noStrike">
                          <a:effectLst/>
                        </a:rPr>
                        <a:t>Konut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423689988"/>
                  </a:ext>
                </a:extLst>
              </a:tr>
              <a:tr h="3593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u="none" strike="noStrike">
                          <a:effectLst/>
                        </a:rPr>
                        <a:t>İşyerleri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836255679"/>
                  </a:ext>
                </a:extLst>
              </a:tr>
              <a:tr h="35937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 dirty="0" err="1">
                          <a:effectLst/>
                        </a:rPr>
                        <a:t>Psiko-Sosyal-Destek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u="none" strike="noStrike">
                          <a:effectLst/>
                        </a:rPr>
                        <a:t>Bireysel 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218785413"/>
                  </a:ext>
                </a:extLst>
              </a:tr>
              <a:tr h="3593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u="none" strike="noStrike">
                          <a:effectLst/>
                        </a:rPr>
                        <a:t>Aile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313396785"/>
                  </a:ext>
                </a:extLst>
              </a:tr>
              <a:tr h="359377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2400" u="none" strike="noStrike" dirty="0" err="1">
                          <a:effectLst/>
                        </a:rPr>
                        <a:t>Teknoloji</a:t>
                      </a:r>
                      <a:r>
                        <a:rPr lang="tr-TR" sz="2400" u="none" strike="noStrike" dirty="0">
                          <a:effectLst/>
                        </a:rPr>
                        <a:t> 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u="none" strike="noStrike" dirty="0" err="1">
                          <a:effectLst/>
                        </a:rPr>
                        <a:t>Dijitalleşme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468141206"/>
                  </a:ext>
                </a:extLst>
              </a:tr>
              <a:tr h="359377">
                <a:tc vMerge="1">
                  <a:txBody>
                    <a:bodyPr/>
                    <a:lstStyle/>
                    <a:p>
                      <a:pPr algn="l" fontAlgn="t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Altyapı Desteği, Düzenlemesi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658382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6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63FE39-258E-2829-BDDC-78C931C5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61" y="180301"/>
            <a:ext cx="10515600" cy="666006"/>
          </a:xfrm>
        </p:spPr>
        <p:txBody>
          <a:bodyPr>
            <a:normAutofit fontScale="90000"/>
          </a:bodyPr>
          <a:lstStyle/>
          <a:p>
            <a:r>
              <a:rPr lang="tr-TR" dirty="0"/>
              <a:t>Pandemi Destekleri(Esnaf ve Sanatkarlara)</a:t>
            </a:r>
            <a:endParaRPr lang="en-GB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F1F49DFA-2521-FDF4-1A88-E85264FBF8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901026"/>
              </p:ext>
            </p:extLst>
          </p:nvPr>
        </p:nvGraphicFramePr>
        <p:xfrm>
          <a:off x="429065" y="1076392"/>
          <a:ext cx="1092676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1424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FDE9C9-85E5-5430-6C92-E6BDA3915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C4A4EE70-6743-3B34-20D8-3D4A99A21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630" t="30474" r="10524" b="12252"/>
          <a:stretch/>
        </p:blipFill>
        <p:spPr>
          <a:xfrm>
            <a:off x="290945" y="290945"/>
            <a:ext cx="11502737" cy="5205846"/>
          </a:xfrm>
        </p:spPr>
      </p:pic>
    </p:spTree>
    <p:extLst>
      <p:ext uri="{BB962C8B-B14F-4D97-AF65-F5344CB8AC3E}">
        <p14:creationId xmlns:p14="http://schemas.microsoft.com/office/powerpoint/2010/main" val="2837365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B6FC65-43B0-06B3-57BB-FEEA22E3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25A93F02-7A36-F4DB-8B61-231A0F9E0D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083621"/>
              </p:ext>
            </p:extLst>
          </p:nvPr>
        </p:nvGraphicFramePr>
        <p:xfrm>
          <a:off x="1660187" y="228938"/>
          <a:ext cx="8871625" cy="5148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4153">
                  <a:extLst>
                    <a:ext uri="{9D8B030D-6E8A-4147-A177-3AD203B41FA5}">
                      <a16:colId xmlns:a16="http://schemas.microsoft.com/office/drawing/2014/main" val="1440423348"/>
                    </a:ext>
                  </a:extLst>
                </a:gridCol>
                <a:gridCol w="2176060">
                  <a:extLst>
                    <a:ext uri="{9D8B030D-6E8A-4147-A177-3AD203B41FA5}">
                      <a16:colId xmlns:a16="http://schemas.microsoft.com/office/drawing/2014/main" val="3742662214"/>
                    </a:ext>
                  </a:extLst>
                </a:gridCol>
                <a:gridCol w="2901412">
                  <a:extLst>
                    <a:ext uri="{9D8B030D-6E8A-4147-A177-3AD203B41FA5}">
                      <a16:colId xmlns:a16="http://schemas.microsoft.com/office/drawing/2014/main" val="1851214914"/>
                    </a:ext>
                  </a:extLst>
                </a:gridCol>
              </a:tblGrid>
              <a:tr h="734214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dirty="0" err="1">
                          <a:effectLst/>
                        </a:rPr>
                        <a:t>Sıfır</a:t>
                      </a:r>
                      <a:r>
                        <a:rPr lang="en-GB" sz="2000" b="1" u="none" strike="noStrike" dirty="0">
                          <a:effectLst/>
                        </a:rPr>
                        <a:t> </a:t>
                      </a:r>
                      <a:r>
                        <a:rPr lang="en-GB" sz="2000" b="1" u="none" strike="noStrike" dirty="0" err="1">
                          <a:effectLst/>
                        </a:rPr>
                        <a:t>Faizli</a:t>
                      </a:r>
                      <a:r>
                        <a:rPr lang="en-GB" sz="2000" b="1" u="none" strike="noStrike" dirty="0">
                          <a:effectLst/>
                        </a:rPr>
                        <a:t> </a:t>
                      </a:r>
                      <a:r>
                        <a:rPr lang="en-GB" sz="2000" b="1" u="none" strike="noStrike" dirty="0" err="1">
                          <a:effectLst/>
                        </a:rPr>
                        <a:t>Kredi</a:t>
                      </a:r>
                      <a:r>
                        <a:rPr lang="tr-TR" sz="2000" b="1" u="none" strike="noStrike" dirty="0">
                          <a:effectLst/>
                        </a:rPr>
                        <a:t>, 2022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</a:rPr>
                        <a:t>Kredi  Kullanan  Esnaf Sayısı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Toplam Kullanıdırım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18215911"/>
                  </a:ext>
                </a:extLst>
              </a:tr>
              <a:tr h="734214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 err="1">
                          <a:effectLst/>
                        </a:rPr>
                        <a:t>Kaybolmaya</a:t>
                      </a:r>
                      <a:r>
                        <a:rPr lang="en-GB" sz="2000" u="none" strike="noStrike" dirty="0">
                          <a:effectLst/>
                        </a:rPr>
                        <a:t> </a:t>
                      </a:r>
                      <a:r>
                        <a:rPr lang="en-GB" sz="2000" u="none" strike="noStrike" dirty="0" err="1">
                          <a:effectLst/>
                        </a:rPr>
                        <a:t>Yüz</a:t>
                      </a:r>
                      <a:r>
                        <a:rPr lang="en-GB" sz="2000" u="none" strike="noStrike" dirty="0">
                          <a:effectLst/>
                        </a:rPr>
                        <a:t> </a:t>
                      </a:r>
                      <a:r>
                        <a:rPr lang="en-GB" sz="2000" u="none" strike="noStrike" dirty="0" err="1">
                          <a:effectLst/>
                        </a:rPr>
                        <a:t>Tutan</a:t>
                      </a:r>
                      <a:r>
                        <a:rPr lang="en-GB" sz="2000" u="none" strike="noStrike" dirty="0">
                          <a:effectLst/>
                        </a:rPr>
                        <a:t>  </a:t>
                      </a:r>
                      <a:r>
                        <a:rPr lang="en-GB" sz="2000" u="none" strike="noStrike" dirty="0" err="1">
                          <a:effectLst/>
                        </a:rPr>
                        <a:t>Meslek</a:t>
                      </a:r>
                      <a:r>
                        <a:rPr lang="en-GB" sz="2000" u="none" strike="noStrike" dirty="0">
                          <a:effectLst/>
                        </a:rPr>
                        <a:t> </a:t>
                      </a:r>
                      <a:r>
                        <a:rPr lang="en-GB" sz="2000" u="none" strike="noStrike" dirty="0" err="1">
                          <a:effectLst/>
                        </a:rPr>
                        <a:t>Kredisi</a:t>
                      </a:r>
                      <a:r>
                        <a:rPr lang="en-GB" sz="2000" u="none" strike="noStrike" dirty="0">
                          <a:effectLst/>
                        </a:rPr>
                        <a:t>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₺11.782.600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05503396"/>
                  </a:ext>
                </a:extLst>
              </a:tr>
              <a:tr h="73421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err="1">
                          <a:effectLst/>
                        </a:rPr>
                        <a:t>Usta</a:t>
                      </a:r>
                      <a:r>
                        <a:rPr lang="en-GB" sz="2000" u="none" strike="noStrike" dirty="0">
                          <a:effectLst/>
                        </a:rPr>
                        <a:t> </a:t>
                      </a:r>
                      <a:r>
                        <a:rPr lang="en-GB" sz="2000" u="none" strike="noStrike" dirty="0" err="1">
                          <a:effectLst/>
                        </a:rPr>
                        <a:t>Girişimci</a:t>
                      </a:r>
                      <a:r>
                        <a:rPr lang="en-GB" sz="2000" u="none" strike="noStrike" dirty="0">
                          <a:effectLst/>
                        </a:rPr>
                        <a:t> </a:t>
                      </a:r>
                      <a:r>
                        <a:rPr lang="en-GB" sz="2000" u="none" strike="noStrike" dirty="0" err="1">
                          <a:effectLst/>
                        </a:rPr>
                        <a:t>Esnaf</a:t>
                      </a:r>
                      <a:r>
                        <a:rPr lang="en-GB" sz="2000" u="none" strike="noStrike" dirty="0">
                          <a:effectLst/>
                        </a:rPr>
                        <a:t> </a:t>
                      </a:r>
                      <a:r>
                        <a:rPr lang="en-GB" sz="2000" u="none" strike="noStrike" dirty="0" err="1">
                          <a:effectLst/>
                        </a:rPr>
                        <a:t>ve</a:t>
                      </a:r>
                      <a:r>
                        <a:rPr lang="en-GB" sz="2000" u="none" strike="noStrike" dirty="0">
                          <a:effectLst/>
                        </a:rPr>
                        <a:t>  </a:t>
                      </a:r>
                      <a:r>
                        <a:rPr lang="en-GB" sz="2000" u="none" strike="noStrike" dirty="0" err="1">
                          <a:effectLst/>
                        </a:rPr>
                        <a:t>Sanatkâr</a:t>
                      </a:r>
                      <a:r>
                        <a:rPr lang="en-GB" sz="2000" u="none" strike="noStrike" dirty="0">
                          <a:effectLst/>
                        </a:rPr>
                        <a:t> </a:t>
                      </a:r>
                      <a:r>
                        <a:rPr lang="en-GB" sz="2000" u="none" strike="noStrike" dirty="0" err="1">
                          <a:effectLst/>
                        </a:rPr>
                        <a:t>Kredisi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₺12.119.879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1836100"/>
                  </a:ext>
                </a:extLst>
              </a:tr>
              <a:tr h="37163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30.000-TL Sıfır Faizli Kredi 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₺1.349.739.678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48364517"/>
                  </a:ext>
                </a:extLst>
              </a:tr>
              <a:tr h="73421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100.000-TL </a:t>
                      </a:r>
                      <a:r>
                        <a:rPr lang="en-GB" sz="2000" u="none" strike="noStrike" dirty="0" err="1">
                          <a:effectLst/>
                        </a:rPr>
                        <a:t>Genç</a:t>
                      </a:r>
                      <a:r>
                        <a:rPr lang="en-GB" sz="2000" u="none" strike="noStrike" dirty="0">
                          <a:effectLst/>
                        </a:rPr>
                        <a:t> </a:t>
                      </a:r>
                      <a:r>
                        <a:rPr lang="en-GB" sz="2000" u="none" strike="noStrike" dirty="0" err="1">
                          <a:effectLst/>
                        </a:rPr>
                        <a:t>Girişimci</a:t>
                      </a:r>
                      <a:r>
                        <a:rPr lang="en-GB" sz="2000" u="none" strike="noStrike" dirty="0">
                          <a:effectLst/>
                        </a:rPr>
                        <a:t>  E&amp;S </a:t>
                      </a:r>
                      <a:r>
                        <a:rPr lang="en-GB" sz="2000" u="none" strike="noStrike" dirty="0" err="1">
                          <a:effectLst/>
                        </a:rPr>
                        <a:t>Kredisi</a:t>
                      </a:r>
                      <a:r>
                        <a:rPr lang="en-GB" sz="2000" u="none" strike="noStrike" dirty="0">
                          <a:effectLst/>
                        </a:rPr>
                        <a:t>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₺23.472.000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56156117"/>
                  </a:ext>
                </a:extLst>
              </a:tr>
              <a:tr h="73421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50.000 TL Sıfır Faizli Kredi  (Elâzığ-Malatya-Adıyaman))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₺718.367.838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47644404"/>
                  </a:ext>
                </a:extLst>
              </a:tr>
              <a:tr h="73421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25.000 TL Sıfır Faizli Kredi  (Elâzığ-Malatya-Adıyaman))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₺1.025.000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12587979"/>
                  </a:ext>
                </a:extLst>
              </a:tr>
              <a:tr h="37163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TOPLAM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63.858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₺2.116.506.995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16371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4A879B-1384-B752-25EC-A4C38CEE6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304"/>
            <a:ext cx="10515600" cy="763284"/>
          </a:xfrm>
        </p:spPr>
        <p:txBody>
          <a:bodyPr/>
          <a:lstStyle/>
          <a:p>
            <a:r>
              <a:rPr lang="tr-TR" dirty="0"/>
              <a:t>Kredi Destek Mekanizması</a:t>
            </a:r>
            <a:endParaRPr lang="en-GB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3997D211-1197-DEFF-7F2B-EB9679704E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997389"/>
              </p:ext>
            </p:extLst>
          </p:nvPr>
        </p:nvGraphicFramePr>
        <p:xfrm>
          <a:off x="838200" y="972816"/>
          <a:ext cx="10515600" cy="491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9911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9942" y="133012"/>
            <a:ext cx="11652115" cy="865762"/>
          </a:xfrm>
        </p:spPr>
        <p:txBody>
          <a:bodyPr>
            <a:normAutofit fontScale="90000"/>
          </a:bodyPr>
          <a:lstStyle/>
          <a:p>
            <a:r>
              <a:rPr lang="tr-TR" sz="4400" b="1" dirty="0">
                <a:solidFill>
                  <a:schemeClr val="accent1">
                    <a:lumMod val="50000"/>
                  </a:schemeClr>
                </a:solidFill>
              </a:rPr>
              <a:t>Acil ve Afet Durumları Sonrasında Çözüm Önerileri Politika Uygulama Araçları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60BE469-37D7-8C13-6CF6-A4B662DFD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42" y="1157591"/>
            <a:ext cx="11083858" cy="5019372"/>
          </a:xfrm>
        </p:spPr>
        <p:txBody>
          <a:bodyPr/>
          <a:lstStyle/>
          <a:p>
            <a:r>
              <a:rPr lang="tr-TR" dirty="0"/>
              <a:t>Yeniden yapılanma, </a:t>
            </a:r>
          </a:p>
          <a:p>
            <a:r>
              <a:rPr lang="tr-TR" dirty="0"/>
              <a:t>Güçlendirme,</a:t>
            </a:r>
          </a:p>
          <a:p>
            <a:r>
              <a:rPr lang="tr-TR" dirty="0"/>
              <a:t>Yeniden inşa</a:t>
            </a:r>
          </a:p>
          <a:p>
            <a:r>
              <a:rPr lang="tr-TR" dirty="0"/>
              <a:t>Restorasyon</a:t>
            </a:r>
          </a:p>
          <a:p>
            <a:r>
              <a:rPr lang="tr-TR" dirty="0"/>
              <a:t>Erken toparlanma</a:t>
            </a:r>
          </a:p>
          <a:p>
            <a:r>
              <a:rPr lang="tr-TR" dirty="0"/>
              <a:t>İhya Süreci</a:t>
            </a:r>
          </a:p>
          <a:p>
            <a:endParaRPr lang="tr-T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17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9942" y="133012"/>
            <a:ext cx="11652115" cy="865762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chemeClr val="accent1">
                    <a:lumMod val="50000"/>
                  </a:schemeClr>
                </a:solidFill>
              </a:rPr>
              <a:t>Acil ve Afet Durumları Sonrasında Çözüm Önerileri Politika Uygulama Araçları </a:t>
            </a:r>
            <a:endParaRPr lang="tr-T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0" name="İçerik Yer Tutucusu 19">
            <a:extLst>
              <a:ext uri="{FF2B5EF4-FFF2-40B4-BE49-F238E27FC236}">
                <a16:creationId xmlns:a16="http://schemas.microsoft.com/office/drawing/2014/main" id="{B3151FF0-0C7F-1B93-5DDD-B8B2245FBE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0196" y="998774"/>
          <a:ext cx="11274358" cy="448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27813">
                  <a:extLst>
                    <a:ext uri="{9D8B030D-6E8A-4147-A177-3AD203B41FA5}">
                      <a16:colId xmlns:a16="http://schemas.microsoft.com/office/drawing/2014/main" val="1547736065"/>
                    </a:ext>
                  </a:extLst>
                </a:gridCol>
                <a:gridCol w="3846545">
                  <a:extLst>
                    <a:ext uri="{9D8B030D-6E8A-4147-A177-3AD203B41FA5}">
                      <a16:colId xmlns:a16="http://schemas.microsoft.com/office/drawing/2014/main" val="1424262419"/>
                    </a:ext>
                  </a:extLst>
                </a:gridCol>
              </a:tblGrid>
              <a:tr h="35937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 dirty="0" err="1">
                          <a:effectLst/>
                        </a:rPr>
                        <a:t>Sosyal</a:t>
                      </a:r>
                      <a:r>
                        <a:rPr lang="en-GB" sz="2400" u="none" strike="noStrike" dirty="0">
                          <a:effectLst/>
                        </a:rPr>
                        <a:t> </a:t>
                      </a:r>
                      <a:r>
                        <a:rPr lang="en-GB" sz="2400" u="none" strike="noStrike" dirty="0" err="1">
                          <a:effectLst/>
                        </a:rPr>
                        <a:t>Yardım</a:t>
                      </a:r>
                      <a:r>
                        <a:rPr lang="en-GB" sz="2400" u="none" strike="noStrike" dirty="0">
                          <a:effectLst/>
                        </a:rPr>
                        <a:t> </a:t>
                      </a:r>
                      <a:r>
                        <a:rPr lang="en-GB" sz="2400" u="none" strike="noStrike" dirty="0" err="1">
                          <a:effectLst/>
                        </a:rPr>
                        <a:t>Destekleri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u="none" strike="noStrike">
                          <a:effectLst/>
                        </a:rPr>
                        <a:t>Ayni 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610064433"/>
                  </a:ext>
                </a:extLst>
              </a:tr>
              <a:tr h="3593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u="none" strike="noStrike">
                          <a:effectLst/>
                        </a:rPr>
                        <a:t>Nakdi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718190985"/>
                  </a:ext>
                </a:extLst>
              </a:tr>
              <a:tr h="359377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 dirty="0">
                          <a:effectLst/>
                        </a:rPr>
                        <a:t>Mali </a:t>
                      </a:r>
                      <a:r>
                        <a:rPr lang="en-GB" sz="2400" u="none" strike="noStrike" dirty="0" err="1">
                          <a:effectLst/>
                        </a:rPr>
                        <a:t>ve</a:t>
                      </a:r>
                      <a:r>
                        <a:rPr lang="en-GB" sz="2400" u="none" strike="noStrike" dirty="0">
                          <a:effectLst/>
                        </a:rPr>
                        <a:t> </a:t>
                      </a:r>
                      <a:r>
                        <a:rPr lang="en-GB" sz="2400" u="none" strike="noStrike" dirty="0" err="1">
                          <a:effectLst/>
                        </a:rPr>
                        <a:t>Finansal</a:t>
                      </a:r>
                      <a:r>
                        <a:rPr lang="en-GB" sz="2400" u="none" strike="noStrike" dirty="0">
                          <a:effectLst/>
                        </a:rPr>
                        <a:t> </a:t>
                      </a:r>
                      <a:r>
                        <a:rPr lang="en-GB" sz="2400" u="none" strike="noStrike" dirty="0" err="1">
                          <a:effectLst/>
                        </a:rPr>
                        <a:t>Destekler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u="none" strike="noStrike" dirty="0" err="1">
                          <a:effectLst/>
                        </a:rPr>
                        <a:t>Subvansiyon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819976987"/>
                  </a:ext>
                </a:extLst>
              </a:tr>
              <a:tr h="3593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u="none" strike="noStrike">
                          <a:effectLst/>
                        </a:rPr>
                        <a:t>Faiz İndirimi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494451895"/>
                  </a:ext>
                </a:extLst>
              </a:tr>
              <a:tr h="3593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u="none" strike="noStrike">
                          <a:effectLst/>
                        </a:rPr>
                        <a:t>Erteleme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770115076"/>
                  </a:ext>
                </a:extLst>
              </a:tr>
              <a:tr h="3593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u="none" strike="noStrike">
                          <a:effectLst/>
                        </a:rPr>
                        <a:t>Kredi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098985002"/>
                  </a:ext>
                </a:extLst>
              </a:tr>
              <a:tr h="35937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 dirty="0" err="1">
                          <a:effectLst/>
                        </a:rPr>
                        <a:t>Çevre</a:t>
                      </a:r>
                      <a:r>
                        <a:rPr lang="en-GB" sz="2400" u="none" strike="noStrike" dirty="0">
                          <a:effectLst/>
                        </a:rPr>
                        <a:t>, </a:t>
                      </a:r>
                      <a:r>
                        <a:rPr lang="en-GB" sz="2400" u="none" strike="noStrike" dirty="0" err="1">
                          <a:effectLst/>
                        </a:rPr>
                        <a:t>Temizlik</a:t>
                      </a:r>
                      <a:r>
                        <a:rPr lang="en-GB" sz="2400" u="none" strike="noStrike" dirty="0">
                          <a:effectLst/>
                        </a:rPr>
                        <a:t>, </a:t>
                      </a:r>
                      <a:r>
                        <a:rPr lang="en-GB" sz="2400" u="none" strike="noStrike" dirty="0" err="1">
                          <a:effectLst/>
                        </a:rPr>
                        <a:t>Güvenlik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u="none" strike="noStrike">
                          <a:effectLst/>
                        </a:rPr>
                        <a:t>Konut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423689988"/>
                  </a:ext>
                </a:extLst>
              </a:tr>
              <a:tr h="3593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u="none" strike="noStrike">
                          <a:effectLst/>
                        </a:rPr>
                        <a:t>İşyerleri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836255679"/>
                  </a:ext>
                </a:extLst>
              </a:tr>
              <a:tr h="35937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 dirty="0" err="1">
                          <a:effectLst/>
                        </a:rPr>
                        <a:t>Psiko-Sosyal-Destek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u="none" strike="noStrike">
                          <a:effectLst/>
                        </a:rPr>
                        <a:t>Bireysel 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218785413"/>
                  </a:ext>
                </a:extLst>
              </a:tr>
              <a:tr h="3593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u="none" strike="noStrike">
                          <a:effectLst/>
                        </a:rPr>
                        <a:t>Aile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313396785"/>
                  </a:ext>
                </a:extLst>
              </a:tr>
              <a:tr h="359377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2400" u="none" strike="noStrike" dirty="0" err="1">
                          <a:effectLst/>
                        </a:rPr>
                        <a:t>Teknoloji</a:t>
                      </a:r>
                      <a:r>
                        <a:rPr lang="tr-TR" sz="2400" u="none" strike="noStrike" dirty="0">
                          <a:effectLst/>
                        </a:rPr>
                        <a:t> 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u="none" strike="noStrike" dirty="0" err="1">
                          <a:effectLst/>
                        </a:rPr>
                        <a:t>Dijitalleşme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468141206"/>
                  </a:ext>
                </a:extLst>
              </a:tr>
              <a:tr h="359377">
                <a:tc vMerge="1">
                  <a:txBody>
                    <a:bodyPr/>
                    <a:lstStyle/>
                    <a:p>
                      <a:pPr algn="l" fontAlgn="t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Altyapı Desteği, Düzenlemesi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658382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08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9170" y="48638"/>
            <a:ext cx="10515600" cy="865762"/>
          </a:xfrm>
        </p:spPr>
        <p:txBody>
          <a:bodyPr/>
          <a:lstStyle/>
          <a:p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Sunum Planı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7962459-BDF5-B5EF-ADED-5030D1043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701" y="1222310"/>
            <a:ext cx="10917379" cy="5122604"/>
          </a:xfrm>
        </p:spPr>
        <p:txBody>
          <a:bodyPr/>
          <a:lstStyle/>
          <a:p>
            <a:r>
              <a:rPr lang="tr-TR" dirty="0"/>
              <a:t>1. Mevcut Durumumuz</a:t>
            </a:r>
          </a:p>
          <a:p>
            <a:r>
              <a:rPr lang="tr-TR" dirty="0"/>
              <a:t>2. Acil ve Afet Durumları Karşısında Esnaf ve Sanatkarlar</a:t>
            </a:r>
          </a:p>
          <a:p>
            <a:r>
              <a:rPr lang="tr-TR" dirty="0"/>
              <a:t>3. Acil ve Afet Durumlarında Destekler</a:t>
            </a:r>
          </a:p>
          <a:p>
            <a:r>
              <a:rPr lang="tr-TR" dirty="0"/>
              <a:t>4. İşletmelerde Mesleki Eğitimin Kaderi</a:t>
            </a:r>
          </a:p>
          <a:p>
            <a:endParaRPr lang="tr-TR" dirty="0"/>
          </a:p>
          <a:p>
            <a:r>
              <a:rPr lang="tr-TR" dirty="0"/>
              <a:t>POLİTİKA SÜRECİ  =    SORUN TANIMI </a:t>
            </a:r>
          </a:p>
          <a:p>
            <a:pPr marL="0" indent="0">
              <a:buNone/>
            </a:pPr>
            <a:r>
              <a:rPr lang="tr-TR" dirty="0"/>
              <a:t>                                         GÜNDEME GELMESİ </a:t>
            </a:r>
          </a:p>
          <a:p>
            <a:pPr marL="0" indent="0">
              <a:buNone/>
            </a:pPr>
            <a:r>
              <a:rPr lang="tr-TR" dirty="0"/>
              <a:t>                                         UYGULAMA</a:t>
            </a:r>
          </a:p>
          <a:p>
            <a:pPr marL="0" indent="0">
              <a:buNone/>
            </a:pPr>
            <a:r>
              <a:rPr lang="tr-TR" dirty="0"/>
              <a:t>                                         DEĞERLENDİRME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5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9942" y="133012"/>
            <a:ext cx="11652115" cy="865762"/>
          </a:xfrm>
        </p:spPr>
        <p:txBody>
          <a:bodyPr>
            <a:normAutofit fontScale="90000"/>
          </a:bodyPr>
          <a:lstStyle/>
          <a:p>
            <a:r>
              <a:rPr lang="tr-TR" sz="4400" b="1" dirty="0">
                <a:solidFill>
                  <a:schemeClr val="accent1">
                    <a:lumMod val="50000"/>
                  </a:schemeClr>
                </a:solidFill>
              </a:rPr>
              <a:t>Acil ve Afet Durumları Sonrasında Çözüm Önerileri Politika Uygulama Araçları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60BE469-37D7-8C13-6CF6-A4B662DFD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42" y="1157591"/>
            <a:ext cx="11083858" cy="5019372"/>
          </a:xfrm>
        </p:spPr>
        <p:txBody>
          <a:bodyPr/>
          <a:lstStyle/>
          <a:p>
            <a:r>
              <a:rPr lang="tr-TR" dirty="0"/>
              <a:t>Yeniden yapılanma, </a:t>
            </a:r>
          </a:p>
          <a:p>
            <a:r>
              <a:rPr lang="tr-TR" dirty="0"/>
              <a:t>Güçlendirme,</a:t>
            </a:r>
          </a:p>
          <a:p>
            <a:r>
              <a:rPr lang="tr-TR" dirty="0"/>
              <a:t>Yeniden inşa</a:t>
            </a:r>
          </a:p>
          <a:p>
            <a:r>
              <a:rPr lang="tr-TR" dirty="0"/>
              <a:t>Restorasyon</a:t>
            </a:r>
          </a:p>
          <a:p>
            <a:r>
              <a:rPr lang="tr-TR" dirty="0"/>
              <a:t>Erken toparlanma</a:t>
            </a:r>
          </a:p>
          <a:p>
            <a:r>
              <a:rPr lang="tr-TR" dirty="0"/>
              <a:t>İhya Süreci</a:t>
            </a:r>
          </a:p>
          <a:p>
            <a:endParaRPr lang="tr-T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8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27563D-3198-3B2C-C14F-0186A82A3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587" y="365125"/>
            <a:ext cx="6293796" cy="4893013"/>
          </a:xfrm>
        </p:spPr>
        <p:txBody>
          <a:bodyPr>
            <a:normAutofit/>
          </a:bodyPr>
          <a:lstStyle/>
          <a:p>
            <a:r>
              <a:rPr lang="tr-TR" sz="3600" dirty="0"/>
              <a:t>1. Vizyon, Planlama</a:t>
            </a:r>
            <a:br>
              <a:rPr lang="tr-TR" sz="3600" dirty="0"/>
            </a:br>
            <a:r>
              <a:rPr lang="tr-TR" sz="3600" dirty="0"/>
              <a:t>2. Koordinasyon Mekanizması</a:t>
            </a:r>
            <a:br>
              <a:rPr lang="tr-TR" sz="3600" dirty="0"/>
            </a:br>
            <a:r>
              <a:rPr lang="tr-TR" sz="3600" dirty="0"/>
              <a:t>3. Politika Uygulama Araçları</a:t>
            </a:r>
            <a:endParaRPr lang="en-GB" sz="3600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EF465C9C-69B9-1BAE-71E0-BAEA5C0967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796070"/>
              </p:ext>
            </p:extLst>
          </p:nvPr>
        </p:nvGraphicFramePr>
        <p:xfrm>
          <a:off x="-1525621" y="603114"/>
          <a:ext cx="8957553" cy="4893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Unvan 1">
            <a:extLst>
              <a:ext uri="{FF2B5EF4-FFF2-40B4-BE49-F238E27FC236}">
                <a16:creationId xmlns:a16="http://schemas.microsoft.com/office/drawing/2014/main" id="{088D059E-C200-E10D-BF9B-D5A2A92AFF49}"/>
              </a:ext>
            </a:extLst>
          </p:cNvPr>
          <p:cNvSpPr txBox="1">
            <a:spLocks/>
          </p:cNvSpPr>
          <p:nvPr/>
        </p:nvSpPr>
        <p:spPr>
          <a:xfrm>
            <a:off x="275617" y="0"/>
            <a:ext cx="11652115" cy="865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>
                <a:solidFill>
                  <a:schemeClr val="accent1">
                    <a:lumMod val="50000"/>
                  </a:schemeClr>
                </a:solidFill>
              </a:rPr>
              <a:t>Acil ve Afet Durumları Politika Uygulama Araçları Yol Haritasının İnşası </a:t>
            </a:r>
            <a:endParaRPr lang="tr-T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80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0808" y="398489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Dinlediğiniz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için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teşekkürler</a:t>
            </a:r>
            <a:endParaRPr lang="tr-T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9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9170" y="48638"/>
            <a:ext cx="10515600" cy="865762"/>
          </a:xfrm>
        </p:spPr>
        <p:txBody>
          <a:bodyPr/>
          <a:lstStyle/>
          <a:p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Esnaf ve Sanatkar Ailesi 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5" name="İçerik Yer Tutucusu 4">
                <a:extLst>
                  <a:ext uri="{FF2B5EF4-FFF2-40B4-BE49-F238E27FC236}">
                    <a16:creationId xmlns:a16="http://schemas.microsoft.com/office/drawing/2014/main" id="{ADB14F77-6633-758B-5D92-31D69822554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63295709"/>
                  </p:ext>
                </p:extLst>
              </p:nvPr>
            </p:nvGraphicFramePr>
            <p:xfrm>
              <a:off x="838200" y="914400"/>
              <a:ext cx="10515600" cy="43513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İçerik Yer Tutucusu 4">
                <a:extLst>
                  <a:ext uri="{FF2B5EF4-FFF2-40B4-BE49-F238E27FC236}">
                    <a16:creationId xmlns:a16="http://schemas.microsoft.com/office/drawing/2014/main" id="{ADB14F77-6633-758B-5D92-31D6982255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914400"/>
                <a:ext cx="10515600" cy="43513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123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9170" y="48638"/>
            <a:ext cx="10515600" cy="865762"/>
          </a:xfrm>
        </p:spPr>
        <p:txBody>
          <a:bodyPr/>
          <a:lstStyle/>
          <a:p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Esnaf ve Sanatkarlar Ailesi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6" name="İçerik Yer Tutucusu 5">
                <a:extLst>
                  <a:ext uri="{FF2B5EF4-FFF2-40B4-BE49-F238E27FC236}">
                    <a16:creationId xmlns:a16="http://schemas.microsoft.com/office/drawing/2014/main" id="{458DACCA-D178-014E-C439-2D19A25051B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65823934"/>
                  </p:ext>
                </p:extLst>
              </p:nvPr>
            </p:nvGraphicFramePr>
            <p:xfrm>
              <a:off x="838200" y="1088507"/>
              <a:ext cx="10515600" cy="43513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İçerik Yer Tutucusu 5">
                <a:extLst>
                  <a:ext uri="{FF2B5EF4-FFF2-40B4-BE49-F238E27FC236}">
                    <a16:creationId xmlns:a16="http://schemas.microsoft.com/office/drawing/2014/main" id="{458DACCA-D178-014E-C439-2D19A25051B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1088507"/>
                <a:ext cx="10515600" cy="43513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4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537DD6-6830-2AAE-4D06-5A07F0335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43897"/>
          </a:xfrm>
        </p:spPr>
        <p:txBody>
          <a:bodyPr/>
          <a:lstStyle/>
          <a:p>
            <a:r>
              <a:rPr lang="tr-TR" dirty="0"/>
              <a:t>Esnaf Sayısı En Fazla Olan 15 İl</a:t>
            </a:r>
            <a:endParaRPr lang="en-GB" dirty="0"/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5BFEB4E1-4A36-CF8D-E449-6F3D42C7C5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819063"/>
              </p:ext>
            </p:extLst>
          </p:nvPr>
        </p:nvGraphicFramePr>
        <p:xfrm>
          <a:off x="838200" y="943897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8914F83F-969A-6789-BB71-D300FDFC2F56}"/>
              </a:ext>
            </a:extLst>
          </p:cNvPr>
          <p:cNvSpPr/>
          <p:nvPr/>
        </p:nvSpPr>
        <p:spPr>
          <a:xfrm>
            <a:off x="6563739" y="4010742"/>
            <a:ext cx="678725" cy="1284493"/>
          </a:xfrm>
          <a:prstGeom prst="ellipse">
            <a:avLst/>
          </a:prstGeom>
          <a:solidFill>
            <a:srgbClr val="FF0000">
              <a:alpha val="22000"/>
            </a:srgbClr>
          </a:solidFill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376E85-FADF-7843-397B-6F9296B82D64}"/>
              </a:ext>
            </a:extLst>
          </p:cNvPr>
          <p:cNvSpPr/>
          <p:nvPr/>
        </p:nvSpPr>
        <p:spPr>
          <a:xfrm>
            <a:off x="10508821" y="3903370"/>
            <a:ext cx="678725" cy="1284493"/>
          </a:xfrm>
          <a:prstGeom prst="ellipse">
            <a:avLst/>
          </a:prstGeom>
          <a:solidFill>
            <a:srgbClr val="FF0000">
              <a:alpha val="22000"/>
            </a:srgbClr>
          </a:solidFill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95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9170" y="48638"/>
            <a:ext cx="10515600" cy="865762"/>
          </a:xfrm>
        </p:spPr>
        <p:txBody>
          <a:bodyPr/>
          <a:lstStyle/>
          <a:p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Esnaf ve Sanatkarlar Mevcut Durumu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" name="İçerik Yer Tutucusu 8">
            <a:extLst>
              <a:ext uri="{FF2B5EF4-FFF2-40B4-BE49-F238E27FC236}">
                <a16:creationId xmlns:a16="http://schemas.microsoft.com/office/drawing/2014/main" id="{CF592D74-DFCB-6ED5-09A1-11FB04C70A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948937"/>
              </p:ext>
            </p:extLst>
          </p:nvPr>
        </p:nvGraphicFramePr>
        <p:xfrm>
          <a:off x="546371" y="1115506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293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9170" y="48638"/>
            <a:ext cx="10515600" cy="865762"/>
          </a:xfrm>
        </p:spPr>
        <p:txBody>
          <a:bodyPr/>
          <a:lstStyle/>
          <a:p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Esnaf ve Sanatkarlar Mevcut Durumu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DBD9594B-6A28-0B95-D596-90B9E0ADA6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479196"/>
              </p:ext>
            </p:extLst>
          </p:nvPr>
        </p:nvGraphicFramePr>
        <p:xfrm>
          <a:off x="235086" y="1355472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F8BF6B4F-14A8-3373-F7AB-4A196ACCE875}"/>
              </a:ext>
            </a:extLst>
          </p:cNvPr>
          <p:cNvSpPr/>
          <p:nvPr/>
        </p:nvSpPr>
        <p:spPr>
          <a:xfrm>
            <a:off x="4163439" y="1999034"/>
            <a:ext cx="914400" cy="2859932"/>
          </a:xfrm>
          <a:prstGeom prst="ellipse">
            <a:avLst/>
          </a:prstGeom>
          <a:solidFill>
            <a:srgbClr val="FF0000">
              <a:alpha val="22000"/>
            </a:srgbClr>
          </a:solidFill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Grup 9">
            <a:extLst>
              <a:ext uri="{FF2B5EF4-FFF2-40B4-BE49-F238E27FC236}">
                <a16:creationId xmlns:a16="http://schemas.microsoft.com/office/drawing/2014/main" id="{B73C4903-82BD-6529-B425-AD7B4FC0D5E3}"/>
              </a:ext>
            </a:extLst>
          </p:cNvPr>
          <p:cNvGrpSpPr/>
          <p:nvPr/>
        </p:nvGrpSpPr>
        <p:grpSpPr>
          <a:xfrm>
            <a:off x="4730620" y="1355472"/>
            <a:ext cx="5246733" cy="2073528"/>
            <a:chOff x="4730620" y="1355472"/>
            <a:chExt cx="5246733" cy="2073528"/>
          </a:xfrm>
        </p:grpSpPr>
        <p:cxnSp>
          <p:nvCxnSpPr>
            <p:cNvPr id="8" name="Düz Ok Bağlayıcısı 7">
              <a:extLst>
                <a:ext uri="{FF2B5EF4-FFF2-40B4-BE49-F238E27FC236}">
                  <a16:creationId xmlns:a16="http://schemas.microsoft.com/office/drawing/2014/main" id="{48E99659-210F-29ED-4DEA-74941486B57C}"/>
                </a:ext>
              </a:extLst>
            </p:cNvPr>
            <p:cNvCxnSpPr/>
            <p:nvPr/>
          </p:nvCxnSpPr>
          <p:spPr>
            <a:xfrm flipV="1">
              <a:off x="4730620" y="1707502"/>
              <a:ext cx="4161453" cy="17214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Metin kutusu 8">
              <a:extLst>
                <a:ext uri="{FF2B5EF4-FFF2-40B4-BE49-F238E27FC236}">
                  <a16:creationId xmlns:a16="http://schemas.microsoft.com/office/drawing/2014/main" id="{DAD611A6-9A8F-8E53-C964-E50A11EBBE72}"/>
                </a:ext>
              </a:extLst>
            </p:cNvPr>
            <p:cNvSpPr txBox="1"/>
            <p:nvPr/>
          </p:nvSpPr>
          <p:spPr>
            <a:xfrm>
              <a:off x="8742784" y="1355472"/>
              <a:ext cx="1234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/>
                <a:t>COVİD 19 ?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24407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9169" y="48638"/>
            <a:ext cx="11652115" cy="865762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Esnaf ve Sanatkarlar Mevcut Durumu Deprem Bölgeleri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3" name="İçerik Yer Tutucusu 12">
                <a:extLst>
                  <a:ext uri="{FF2B5EF4-FFF2-40B4-BE49-F238E27FC236}">
                    <a16:creationId xmlns:a16="http://schemas.microsoft.com/office/drawing/2014/main" id="{71240C26-BBAD-9911-5AA4-000210EF9C9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26112025"/>
                  </p:ext>
                </p:extLst>
              </p:nvPr>
            </p:nvGraphicFramePr>
            <p:xfrm>
              <a:off x="731195" y="914399"/>
              <a:ext cx="10796081" cy="448445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3" name="İçerik Yer Tutucusu 12">
                <a:extLst>
                  <a:ext uri="{FF2B5EF4-FFF2-40B4-BE49-F238E27FC236}">
                    <a16:creationId xmlns:a16="http://schemas.microsoft.com/office/drawing/2014/main" id="{71240C26-BBAD-9911-5AA4-000210EF9C9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1195" y="914399"/>
                <a:ext cx="10796081" cy="44844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162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9169" y="48638"/>
            <a:ext cx="11652115" cy="865762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Esnaf ve Sanatkarlar Mevcut Durumu Deprem Bölgeleri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5" name="İçerik Yer Tutucusu 4">
                <a:extLst>
                  <a:ext uri="{FF2B5EF4-FFF2-40B4-BE49-F238E27FC236}">
                    <a16:creationId xmlns:a16="http://schemas.microsoft.com/office/drawing/2014/main" id="{701DFBB3-5B53-BE7F-1C97-5B5992FB03B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15052451"/>
                  </p:ext>
                </p:extLst>
              </p:nvPr>
            </p:nvGraphicFramePr>
            <p:xfrm>
              <a:off x="838200" y="1057140"/>
              <a:ext cx="10515600" cy="43513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İçerik Yer Tutucusu 4">
                <a:extLst>
                  <a:ext uri="{FF2B5EF4-FFF2-40B4-BE49-F238E27FC236}">
                    <a16:creationId xmlns:a16="http://schemas.microsoft.com/office/drawing/2014/main" id="{701DFBB3-5B53-BE7F-1C97-5B5992FB03B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1057140"/>
                <a:ext cx="10515600" cy="43513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77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646</Words>
  <Application>Microsoft Office PowerPoint</Application>
  <PresentationFormat>Widescreen</PresentationFormat>
  <Paragraphs>159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Corbel</vt:lpstr>
      <vt:lpstr>Times New Roman</vt:lpstr>
      <vt:lpstr>Wingdings</vt:lpstr>
      <vt:lpstr>Office Theme</vt:lpstr>
      <vt:lpstr>TESK UNICEF ÇOCUK HAKLARI VE İŞ İLKELERİ PROGRAMI </vt:lpstr>
      <vt:lpstr>Sunum Planı</vt:lpstr>
      <vt:lpstr>Esnaf ve Sanatkar Ailesi </vt:lpstr>
      <vt:lpstr>Esnaf ve Sanatkarlar Ailesi</vt:lpstr>
      <vt:lpstr>Esnaf Sayısı En Fazla Olan 15 İl</vt:lpstr>
      <vt:lpstr>Esnaf ve Sanatkarlar Mevcut Durumu</vt:lpstr>
      <vt:lpstr>Esnaf ve Sanatkarlar Mevcut Durumu</vt:lpstr>
      <vt:lpstr>Esnaf ve Sanatkarlar Mevcut Durumu Deprem Bölgeleri</vt:lpstr>
      <vt:lpstr>Esnaf ve Sanatkarlar Mevcut Durumu Deprem Bölgeleri</vt:lpstr>
      <vt:lpstr>Esnaf ve Sanatkarların İhtiyaçları Nelerdir ? Acil ve Afet Durumları Öncesinde</vt:lpstr>
      <vt:lpstr>İşletmede Mesleki Eğitimin Durumu</vt:lpstr>
      <vt:lpstr>Esnaf ve Sanatkarların İhtiyaçları Nelerdir ? Acil ve Afet Durumları Sırasında</vt:lpstr>
      <vt:lpstr>Acil ve Afet Durumlarındaki Çözüm Önerileri Politika Uygulama Araçları (30 Büyükşehir, Merkezi Hükümet)</vt:lpstr>
      <vt:lpstr>Pandemi Destekleri(Esnaf ve Sanatkarlara)</vt:lpstr>
      <vt:lpstr>PowerPoint Presentation</vt:lpstr>
      <vt:lpstr>PowerPoint Presentation</vt:lpstr>
      <vt:lpstr>Kredi Destek Mekanizması</vt:lpstr>
      <vt:lpstr>Acil ve Afet Durumları Sonrasında Çözüm Önerileri Politika Uygulama Araçları</vt:lpstr>
      <vt:lpstr>Acil ve Afet Durumları Sonrasında Çözüm Önerileri Politika Uygulama Araçları </vt:lpstr>
      <vt:lpstr>Acil ve Afet Durumları Sonrasında Çözüm Önerileri Politika Uygulama Araçları</vt:lpstr>
      <vt:lpstr>1. Vizyon, Planlama 2. Koordinasyon Mekanizması 3. Politika Uygulama Araçları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TESK UNICEF ÇOCUK HAKLARI VE İŞ İLKELERİ PROGRAMI</dc:title>
  <dc:creator>Neslihan Körpe</dc:creator>
  <cp:lastModifiedBy>Bensu Üstünel</cp:lastModifiedBy>
  <cp:revision>52</cp:revision>
  <dcterms:created xsi:type="dcterms:W3CDTF">2023-11-07T12:10:49Z</dcterms:created>
  <dcterms:modified xsi:type="dcterms:W3CDTF">2024-08-12T12:00:34Z</dcterms:modified>
</cp:coreProperties>
</file>